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713" r:id="rId4"/>
  </p:sldMasterIdLst>
  <p:notesMasterIdLst>
    <p:notesMasterId r:id="rId13"/>
  </p:notesMasterIdLst>
  <p:sldIdLst>
    <p:sldId id="5296" r:id="rId5"/>
    <p:sldId id="2076138292" r:id="rId6"/>
    <p:sldId id="2076138287" r:id="rId7"/>
    <p:sldId id="2076138294" r:id="rId8"/>
    <p:sldId id="2076138288" r:id="rId9"/>
    <p:sldId id="2076138293" r:id="rId10"/>
    <p:sldId id="2076138290" r:id="rId11"/>
    <p:sldId id="2076138289" r:id="rId12"/>
  </p:sldIdLst>
  <p:sldSz cx="12192000" cy="6858000"/>
  <p:notesSz cx="6797675" cy="9926638"/>
  <p:defaultTextStyle>
    <a:defPPr>
      <a:defRPr lang="ja-JP"/>
    </a:defPPr>
    <a:lvl1pPr marL="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8830" autoAdjust="0"/>
    <p:restoredTop sz="94660"/>
  </p:normalViewPr>
  <p:slideViewPr>
    <p:cSldViewPr snapToGrid="0">
      <p:cViewPr varScale="1">
        <p:scale>
          <a:sx n="110" d="100"/>
          <a:sy n="110" d="100"/>
        </p:scale>
        <p:origin x="984" y="78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4.xml"/><Relationship Id="rId13" Type="http://schemas.openxmlformats.org/officeDocument/2006/relationships/notesMaster" Target="notesMasters/notesMaster1.xml"/><Relationship Id="rId3" Type="http://schemas.openxmlformats.org/officeDocument/2006/relationships/customXml" Target="../customXml/item3.xml"/><Relationship Id="rId7" Type="http://schemas.openxmlformats.org/officeDocument/2006/relationships/slide" Target="slides/slide3.xml"/><Relationship Id="rId12" Type="http://schemas.openxmlformats.org/officeDocument/2006/relationships/slide" Target="slides/slide8.xml"/><Relationship Id="rId17" Type="http://schemas.openxmlformats.org/officeDocument/2006/relationships/tableStyles" Target="tableStyles.xml"/><Relationship Id="rId2" Type="http://schemas.openxmlformats.org/officeDocument/2006/relationships/customXml" Target="../customXml/item2.xml"/><Relationship Id="rId16" Type="http://schemas.openxmlformats.org/officeDocument/2006/relationships/theme" Target="theme/theme1.xml"/><Relationship Id="rId1" Type="http://schemas.openxmlformats.org/officeDocument/2006/relationships/customXml" Target="../customXml/item1.xml"/><Relationship Id="rId6" Type="http://schemas.openxmlformats.org/officeDocument/2006/relationships/slide" Target="slides/slide2.xml"/><Relationship Id="rId11" Type="http://schemas.openxmlformats.org/officeDocument/2006/relationships/slide" Target="slides/slide7.xml"/><Relationship Id="rId5" Type="http://schemas.openxmlformats.org/officeDocument/2006/relationships/slide" Target="slides/slide1.xml"/><Relationship Id="rId15" Type="http://schemas.openxmlformats.org/officeDocument/2006/relationships/viewProps" Target="viewProps.xml"/><Relationship Id="rId10" Type="http://schemas.openxmlformats.org/officeDocument/2006/relationships/slide" Target="slides/slide6.xml"/><Relationship Id="rId4" Type="http://schemas.openxmlformats.org/officeDocument/2006/relationships/slideMaster" Target="slideMasters/slideMaster1.xml"/><Relationship Id="rId9" Type="http://schemas.openxmlformats.org/officeDocument/2006/relationships/slide" Target="slides/slide5.xml"/><Relationship Id="rId14" Type="http://schemas.openxmlformats.org/officeDocument/2006/relationships/presProps" Target="presProp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ヘッダー プレースホルダー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45659" cy="498056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kumimoji="1" lang="ja-JP" altLang="en-US"/>
          </a:p>
        </p:txBody>
      </p:sp>
      <p:sp>
        <p:nvSpPr>
          <p:cNvPr id="3" name="日付プレースホルダー 2"/>
          <p:cNvSpPr>
            <a:spLocks noGrp="1"/>
          </p:cNvSpPr>
          <p:nvPr>
            <p:ph type="dt" idx="1"/>
          </p:nvPr>
        </p:nvSpPr>
        <p:spPr>
          <a:xfrm>
            <a:off x="3850443" y="0"/>
            <a:ext cx="2945659" cy="498056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6D837622-A0B2-4974-A129-698C9AFA2338}" type="datetimeFigureOut">
              <a:rPr kumimoji="1" lang="ja-JP" altLang="en-US" smtClean="0"/>
              <a:t>2024/5/28</a:t>
            </a:fld>
            <a:endParaRPr kumimoji="1" lang="ja-JP" altLang="en-US"/>
          </a:p>
        </p:txBody>
      </p:sp>
      <p:sp>
        <p:nvSpPr>
          <p:cNvPr id="4" name="スライド イメージ プレースホルダー 3"/>
          <p:cNvSpPr>
            <a:spLocks noGrp="1" noRot="1" noChangeAspect="1"/>
          </p:cNvSpPr>
          <p:nvPr>
            <p:ph type="sldImg" idx="2"/>
          </p:nvPr>
        </p:nvSpPr>
        <p:spPr>
          <a:xfrm>
            <a:off x="422275" y="1241425"/>
            <a:ext cx="5953125" cy="3349625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ja-JP" altLang="en-US"/>
          </a:p>
        </p:txBody>
      </p:sp>
      <p:sp>
        <p:nvSpPr>
          <p:cNvPr id="5" name="ノート プレースホルダー 4"/>
          <p:cNvSpPr>
            <a:spLocks noGrp="1"/>
          </p:cNvSpPr>
          <p:nvPr>
            <p:ph type="body" sz="quarter" idx="3"/>
          </p:nvPr>
        </p:nvSpPr>
        <p:spPr>
          <a:xfrm>
            <a:off x="679768" y="4777194"/>
            <a:ext cx="5438140" cy="3908614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kumimoji="1" lang="ja-JP" altLang="en-US"/>
              <a:t>マスター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6" name="フッター プレースホルダー 5"/>
          <p:cNvSpPr>
            <a:spLocks noGrp="1"/>
          </p:cNvSpPr>
          <p:nvPr>
            <p:ph type="ftr" sz="quarter" idx="4"/>
          </p:nvPr>
        </p:nvSpPr>
        <p:spPr>
          <a:xfrm>
            <a:off x="0" y="9428584"/>
            <a:ext cx="2945659" cy="498055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kumimoji="1" lang="ja-JP" altLang="en-US"/>
          </a:p>
        </p:txBody>
      </p:sp>
      <p:sp>
        <p:nvSpPr>
          <p:cNvPr id="7" name="スライド番号プレースホルダー 6"/>
          <p:cNvSpPr>
            <a:spLocks noGrp="1"/>
          </p:cNvSpPr>
          <p:nvPr>
            <p:ph type="sldNum" sz="quarter" idx="5"/>
          </p:nvPr>
        </p:nvSpPr>
        <p:spPr>
          <a:xfrm>
            <a:off x="3850443" y="9428584"/>
            <a:ext cx="2945659" cy="498055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EF3080FA-715F-4269-98FF-D3195F51BD0B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1408087927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スライド イメージ プレースホルダー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ノート プレースホルダー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kumimoji="1" lang="ja-JP" altLang="en-US" dirty="0"/>
          </a:p>
        </p:txBody>
      </p:sp>
      <p:sp>
        <p:nvSpPr>
          <p:cNvPr id="4" name="スライド番号プレースホルダー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5BC3D69B-5B1B-452E-8B37-9E5DEFDC7B53}" type="slidenum">
              <a:rPr kumimoji="1" lang="ja-JP" alt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游ゴシック" panose="020F0502020204030204"/>
                <a:ea typeface="游ゴシック" panose="020B0400000000000000" pitchFamily="50" charset="-128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</a:t>
            </a:fld>
            <a:endParaRPr kumimoji="1" lang="ja-JP" altLang="en-US" sz="12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游ゴシック" panose="020F0502020204030204"/>
              <a:ea typeface="游ゴシック" panose="020B0400000000000000" pitchFamily="50" charset="-128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88895314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スライド イメージ プレースホルダー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ノート プレースホルダー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kumimoji="1" lang="ja-JP" altLang="en-US" dirty="0"/>
          </a:p>
        </p:txBody>
      </p:sp>
      <p:sp>
        <p:nvSpPr>
          <p:cNvPr id="4" name="スライド番号プレースホルダー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5BC3D69B-5B1B-452E-8B37-9E5DEFDC7B53}" type="slidenum">
              <a:rPr kumimoji="1" lang="ja-JP" alt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游ゴシック" panose="020F0502020204030204"/>
                <a:ea typeface="游ゴシック" panose="020B0400000000000000" pitchFamily="50" charset="-128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3</a:t>
            </a:fld>
            <a:endParaRPr kumimoji="1" lang="ja-JP" alt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游ゴシック" panose="020F0502020204030204"/>
              <a:ea typeface="游ゴシック" panose="020B0400000000000000" pitchFamily="50" charset="-128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464384532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スライド イメージ プレースホルダー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ノート プレースホルダー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kumimoji="1" lang="ja-JP" altLang="en-US" dirty="0"/>
          </a:p>
        </p:txBody>
      </p:sp>
      <p:sp>
        <p:nvSpPr>
          <p:cNvPr id="4" name="スライド番号プレースホルダー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5BC3D69B-5B1B-452E-8B37-9E5DEFDC7B53}" type="slidenum">
              <a:rPr kumimoji="1" lang="ja-JP" alt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游ゴシック" panose="020F0502020204030204"/>
                <a:ea typeface="游ゴシック" panose="020B0400000000000000" pitchFamily="50" charset="-128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4</a:t>
            </a:fld>
            <a:endParaRPr kumimoji="1" lang="ja-JP" alt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游ゴシック" panose="020F0502020204030204"/>
              <a:ea typeface="游ゴシック" panose="020B0400000000000000" pitchFamily="50" charset="-128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4025182484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スライド イメージ プレースホルダー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ノート プレースホルダー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kumimoji="1" lang="ja-JP" altLang="en-US" dirty="0"/>
          </a:p>
        </p:txBody>
      </p:sp>
      <p:sp>
        <p:nvSpPr>
          <p:cNvPr id="4" name="スライド番号プレースホルダー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5BC3D69B-5B1B-452E-8B37-9E5DEFDC7B53}" type="slidenum">
              <a:rPr kumimoji="1" lang="ja-JP" alt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游ゴシック" panose="020F0502020204030204"/>
                <a:ea typeface="游ゴシック" panose="020B0400000000000000" pitchFamily="50" charset="-128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5</a:t>
            </a:fld>
            <a:endParaRPr kumimoji="1" lang="ja-JP" alt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游ゴシック" panose="020F0502020204030204"/>
              <a:ea typeface="游ゴシック" panose="020B0400000000000000" pitchFamily="50" charset="-128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749242450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スライド イメージ プレースホルダー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ノート プレースホルダー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kumimoji="1" lang="ja-JP" altLang="en-US" dirty="0"/>
          </a:p>
        </p:txBody>
      </p:sp>
      <p:sp>
        <p:nvSpPr>
          <p:cNvPr id="4" name="スライド番号プレースホルダー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5BC3D69B-5B1B-452E-8B37-9E5DEFDC7B53}" type="slidenum">
              <a:rPr kumimoji="1" lang="ja-JP" alt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游ゴシック" panose="020F0502020204030204"/>
                <a:ea typeface="游ゴシック" panose="020B0400000000000000" pitchFamily="50" charset="-128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6</a:t>
            </a:fld>
            <a:endParaRPr kumimoji="1" lang="ja-JP" alt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游ゴシック" panose="020F0502020204030204"/>
              <a:ea typeface="游ゴシック" panose="020B0400000000000000" pitchFamily="50" charset="-128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19453965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スライド イメージ プレースホルダー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ノート プレースホルダー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kumimoji="1" lang="ja-JP" altLang="en-US" dirty="0"/>
          </a:p>
        </p:txBody>
      </p:sp>
      <p:sp>
        <p:nvSpPr>
          <p:cNvPr id="4" name="スライド番号プレースホルダー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5BC3D69B-5B1B-452E-8B37-9E5DEFDC7B53}" type="slidenum">
              <a:rPr kumimoji="1" lang="ja-JP" alt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游ゴシック" panose="020F0502020204030204"/>
                <a:ea typeface="游ゴシック" panose="020B0400000000000000" pitchFamily="50" charset="-128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7</a:t>
            </a:fld>
            <a:endParaRPr kumimoji="1" lang="ja-JP" alt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游ゴシック" panose="020F0502020204030204"/>
              <a:ea typeface="游ゴシック" panose="020B0400000000000000" pitchFamily="50" charset="-128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79248962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スライド イメージ プレースホルダー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ノート プレースホルダー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kumimoji="1" lang="ja-JP" altLang="en-US" dirty="0"/>
          </a:p>
        </p:txBody>
      </p:sp>
      <p:sp>
        <p:nvSpPr>
          <p:cNvPr id="4" name="スライド番号プレースホルダー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5BC3D69B-5B1B-452E-8B37-9E5DEFDC7B53}" type="slidenum">
              <a:rPr kumimoji="1" lang="ja-JP" alt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游ゴシック" panose="020F0502020204030204"/>
                <a:ea typeface="游ゴシック" panose="020B0400000000000000" pitchFamily="50" charset="-128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8</a:t>
            </a:fld>
            <a:endParaRPr kumimoji="1" lang="ja-JP" alt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游ゴシック" panose="020F0502020204030204"/>
              <a:ea typeface="游ゴシック" panose="020B0400000000000000" pitchFamily="50" charset="-128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137768749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タイトル スライド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日付プレースホルダー 3">
            <a:extLst>
              <a:ext uri="{FF2B5EF4-FFF2-40B4-BE49-F238E27FC236}">
                <a16:creationId xmlns:a16="http://schemas.microsoft.com/office/drawing/2014/main" id="{99724F51-FC5D-4690-90E9-5C437405588E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/>
          <a:lstStyle/>
          <a:p>
            <a:fld id="{2DAF8A5F-47E9-453A-A8DE-E81329C5B91E}" type="datetimeFigureOut">
              <a:rPr kumimoji="1" lang="ja-JP" altLang="en-US" smtClean="0"/>
              <a:t>2024/5/28</a:t>
            </a:fld>
            <a:endParaRPr kumimoji="1" lang="ja-JP" altLang="en-US"/>
          </a:p>
        </p:txBody>
      </p:sp>
      <p:sp>
        <p:nvSpPr>
          <p:cNvPr id="5" name="フッター プレースホルダー 4">
            <a:extLst>
              <a:ext uri="{FF2B5EF4-FFF2-40B4-BE49-F238E27FC236}">
                <a16:creationId xmlns:a16="http://schemas.microsoft.com/office/drawing/2014/main" id="{1BC73DFE-72ED-4BF2-8C70-DA89A07F5D0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/>
          <a:lstStyle/>
          <a:p>
            <a:endParaRPr kumimoji="1" lang="ja-JP" altLang="en-US"/>
          </a:p>
        </p:txBody>
      </p:sp>
      <p:sp>
        <p:nvSpPr>
          <p:cNvPr id="8" name="長方形 7">
            <a:extLst>
              <a:ext uri="{FF2B5EF4-FFF2-40B4-BE49-F238E27FC236}">
                <a16:creationId xmlns:a16="http://schemas.microsoft.com/office/drawing/2014/main" id="{0CFF48D4-708B-4B84-8149-E7833163F8EA}"/>
              </a:ext>
            </a:extLst>
          </p:cNvPr>
          <p:cNvSpPr/>
          <p:nvPr userDrawn="1"/>
        </p:nvSpPr>
        <p:spPr>
          <a:xfrm>
            <a:off x="10860000" y="410846"/>
            <a:ext cx="1332000" cy="6447154"/>
          </a:xfrm>
          <a:prstGeom prst="rect">
            <a:avLst/>
          </a:prstGeom>
          <a:solidFill>
            <a:srgbClr val="E6001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9" name="長方形 7">
            <a:extLst>
              <a:ext uri="{FF2B5EF4-FFF2-40B4-BE49-F238E27FC236}">
                <a16:creationId xmlns:a16="http://schemas.microsoft.com/office/drawing/2014/main" id="{2D725E30-1C61-47A1-9C43-F3B19726DE60}"/>
              </a:ext>
            </a:extLst>
          </p:cNvPr>
          <p:cNvSpPr>
            <a:spLocks/>
          </p:cNvSpPr>
          <p:nvPr userDrawn="1"/>
        </p:nvSpPr>
        <p:spPr>
          <a:xfrm>
            <a:off x="583269" y="2571840"/>
            <a:ext cx="144000" cy="1440000"/>
          </a:xfrm>
          <a:prstGeom prst="rect">
            <a:avLst/>
          </a:prstGeom>
          <a:solidFill>
            <a:srgbClr val="E6001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ja-JP" altLang="en-US" sz="1463" noProof="0" dirty="0">
              <a:latin typeface="メイリオ" panose="020B0604030504040204" pitchFamily="50" charset="-128"/>
              <a:ea typeface="メイリオ" panose="020B0604030504040204" pitchFamily="50" charset="-128"/>
            </a:endParaRPr>
          </a:p>
        </p:txBody>
      </p:sp>
      <p:sp>
        <p:nvSpPr>
          <p:cNvPr id="10" name="Subtitle 2">
            <a:extLst>
              <a:ext uri="{FF2B5EF4-FFF2-40B4-BE49-F238E27FC236}">
                <a16:creationId xmlns:a16="http://schemas.microsoft.com/office/drawing/2014/main" id="{3FC40CBC-C46D-4E87-9528-9EF52FC012FF}"/>
              </a:ext>
            </a:extLst>
          </p:cNvPr>
          <p:cNvSpPr txBox="1">
            <a:spLocks/>
          </p:cNvSpPr>
          <p:nvPr userDrawn="1"/>
        </p:nvSpPr>
        <p:spPr>
          <a:xfrm>
            <a:off x="8153400" y="1269048"/>
            <a:ext cx="3372600" cy="5295898"/>
          </a:xfrm>
          <a:prstGeom prst="rect">
            <a:avLst/>
          </a:prstGeom>
          <a:solidFill>
            <a:srgbClr val="EFEFEF"/>
          </a:solidFill>
        </p:spPr>
        <p:txBody>
          <a:bodyPr vert="horz" lIns="360000" tIns="360000" rIns="360000" bIns="360000" rtlCol="0" anchor="ctr">
            <a:normAutofit/>
          </a:bodyPr>
          <a:lstStyle>
            <a:lvl1pPr marL="0" indent="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kumimoji="1" sz="1600" b="1" kern="1200">
                <a:solidFill>
                  <a:schemeClr val="tx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503972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kumimoji="1" sz="2205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007943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kumimoji="1" sz="1984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511915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kumimoji="1" sz="1764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15886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kumimoji="1" sz="1764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9858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kumimoji="1" sz="1764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3023829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kumimoji="1" sz="1764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527801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kumimoji="1" sz="1764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4031772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kumimoji="1" sz="1764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endParaRPr lang="en-US" dirty="0">
              <a:latin typeface="Meiryo UI" panose="020B0604030504040204" pitchFamily="50" charset="-128"/>
              <a:ea typeface="Meiryo UI" panose="020B0604030504040204" pitchFamily="50" charset="-128"/>
            </a:endParaRPr>
          </a:p>
        </p:txBody>
      </p:sp>
      <p:pic>
        <p:nvPicPr>
          <p:cNvPr id="11" name="図 10">
            <a:extLst>
              <a:ext uri="{FF2B5EF4-FFF2-40B4-BE49-F238E27FC236}">
                <a16:creationId xmlns:a16="http://schemas.microsoft.com/office/drawing/2014/main" id="{E3CD7A0D-F04C-45FB-B018-4AFE515C9F71}"/>
              </a:ext>
            </a:extLst>
          </p:cNvPr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451769" y="0"/>
            <a:ext cx="2740231" cy="94557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50957734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タイトルと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図 7">
            <a:extLst>
              <a:ext uri="{FF2B5EF4-FFF2-40B4-BE49-F238E27FC236}">
                <a16:creationId xmlns:a16="http://schemas.microsoft.com/office/drawing/2014/main" id="{52DBBB7D-B4A1-4EE5-9944-3F86180C4231}"/>
              </a:ext>
            </a:extLst>
          </p:cNvPr>
          <p:cNvPicPr>
            <a:picLocks noChangeAspect="1"/>
          </p:cNvPicPr>
          <p:nvPr userDrawn="1"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0306296" y="0"/>
            <a:ext cx="1797689" cy="620329"/>
          </a:xfrm>
          <a:prstGeom prst="rect">
            <a:avLst/>
          </a:prstGeom>
        </p:spPr>
      </p:pic>
      <p:grpSp>
        <p:nvGrpSpPr>
          <p:cNvPr id="9" name="グループ化 8">
            <a:extLst>
              <a:ext uri="{FF2B5EF4-FFF2-40B4-BE49-F238E27FC236}">
                <a16:creationId xmlns:a16="http://schemas.microsoft.com/office/drawing/2014/main" id="{14EF9511-0C01-45BD-B4AB-46B6D91D0AB0}"/>
              </a:ext>
            </a:extLst>
          </p:cNvPr>
          <p:cNvGrpSpPr/>
          <p:nvPr userDrawn="1"/>
        </p:nvGrpSpPr>
        <p:grpSpPr>
          <a:xfrm>
            <a:off x="298855" y="214455"/>
            <a:ext cx="11456923" cy="432000"/>
            <a:chOff x="455612" y="311435"/>
            <a:chExt cx="9792000" cy="432000"/>
          </a:xfrm>
        </p:grpSpPr>
        <p:cxnSp>
          <p:nvCxnSpPr>
            <p:cNvPr id="10" name="直線コネクタ 9">
              <a:extLst>
                <a:ext uri="{FF2B5EF4-FFF2-40B4-BE49-F238E27FC236}">
                  <a16:creationId xmlns:a16="http://schemas.microsoft.com/office/drawing/2014/main" id="{C9EB904A-DE5D-46E7-BE54-89DF7ED280B3}"/>
                </a:ext>
              </a:extLst>
            </p:cNvPr>
            <p:cNvCxnSpPr/>
            <p:nvPr userDrawn="1"/>
          </p:nvCxnSpPr>
          <p:spPr>
            <a:xfrm>
              <a:off x="455612" y="743435"/>
              <a:ext cx="9792000" cy="0"/>
            </a:xfrm>
            <a:prstGeom prst="line">
              <a:avLst/>
            </a:prstGeom>
            <a:ln w="9525">
              <a:solidFill>
                <a:srgbClr val="E60012"/>
              </a:solidFill>
            </a:ln>
            <a:effectLst/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1" name="直線コネクタ 10">
              <a:extLst>
                <a:ext uri="{FF2B5EF4-FFF2-40B4-BE49-F238E27FC236}">
                  <a16:creationId xmlns:a16="http://schemas.microsoft.com/office/drawing/2014/main" id="{B0E3B06E-386A-49A0-B70E-6A0CA6BE087F}"/>
                </a:ext>
              </a:extLst>
            </p:cNvPr>
            <p:cNvCxnSpPr/>
            <p:nvPr userDrawn="1"/>
          </p:nvCxnSpPr>
          <p:spPr>
            <a:xfrm>
              <a:off x="455612" y="311435"/>
              <a:ext cx="0" cy="432000"/>
            </a:xfrm>
            <a:prstGeom prst="line">
              <a:avLst/>
            </a:prstGeom>
            <a:ln w="38100">
              <a:solidFill>
                <a:srgbClr val="E60012"/>
              </a:solidFill>
              <a:bevel/>
            </a:ln>
            <a:effectLst/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12" name="Date Placeholder 3">
            <a:extLst>
              <a:ext uri="{FF2B5EF4-FFF2-40B4-BE49-F238E27FC236}">
                <a16:creationId xmlns:a16="http://schemas.microsoft.com/office/drawing/2014/main" id="{3E5C31D5-F822-46CC-9B25-140E655B5422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298855" y="6642000"/>
            <a:ext cx="2405658" cy="208283"/>
          </a:xfrm>
          <a:prstGeom prst="rect">
            <a:avLst/>
          </a:prstGeom>
        </p:spPr>
        <p:txBody>
          <a:bodyPr vert="horz" lIns="0" tIns="0" rIns="0" bIns="0" rtlCol="0" anchor="ctr"/>
          <a:lstStyle>
            <a:lvl1pPr algn="l">
              <a:defRPr sz="1100">
                <a:solidFill>
                  <a:schemeClr val="tx1">
                    <a:tint val="75000"/>
                  </a:schemeClr>
                </a:solidFill>
                <a:latin typeface="+mn-ea"/>
                <a:ea typeface="+mn-ea"/>
              </a:defRPr>
            </a:lvl1pPr>
          </a:lstStyle>
          <a:p>
            <a:fld id="{A36989C5-6726-44DB-A750-4381CBF5D74A}" type="datetime1">
              <a:rPr kumimoji="1" lang="ja-JP" altLang="en-US" smtClean="0"/>
              <a:t>2024/5/28</a:t>
            </a:fld>
            <a:endParaRPr kumimoji="1" lang="ja-JP" altLang="en-US" dirty="0"/>
          </a:p>
        </p:txBody>
      </p:sp>
      <p:sp>
        <p:nvSpPr>
          <p:cNvPr id="13" name="Footer Placeholder 4">
            <a:extLst>
              <a:ext uri="{FF2B5EF4-FFF2-40B4-BE49-F238E27FC236}">
                <a16:creationId xmlns:a16="http://schemas.microsoft.com/office/drawing/2014/main" id="{CAF7886B-7EE9-42DB-A8AD-5AB5A2824A57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3499998" y="6642000"/>
            <a:ext cx="3608487" cy="208283"/>
          </a:xfrm>
          <a:prstGeom prst="rect">
            <a:avLst/>
          </a:prstGeom>
        </p:spPr>
        <p:txBody>
          <a:bodyPr vert="horz" lIns="0" tIns="0" rIns="0" bIns="0" rtlCol="0" anchor="ctr"/>
          <a:lstStyle>
            <a:lvl1pPr algn="ctr">
              <a:defRPr sz="900">
                <a:solidFill>
                  <a:schemeClr val="tx1">
                    <a:tint val="75000"/>
                  </a:schemeClr>
                </a:solidFill>
                <a:latin typeface="+mn-ea"/>
                <a:ea typeface="+mn-ea"/>
              </a:defRPr>
            </a:lvl1pPr>
          </a:lstStyle>
          <a:p>
            <a:endParaRPr kumimoji="1" lang="ja-JP" altLang="en-US" dirty="0"/>
          </a:p>
        </p:txBody>
      </p:sp>
      <p:sp>
        <p:nvSpPr>
          <p:cNvPr id="14" name="Slide Number Placeholder 5">
            <a:extLst>
              <a:ext uri="{FF2B5EF4-FFF2-40B4-BE49-F238E27FC236}">
                <a16:creationId xmlns:a16="http://schemas.microsoft.com/office/drawing/2014/main" id="{F3A3E73E-29AE-4276-92FB-C068FDA74757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9731647" y="6642000"/>
            <a:ext cx="2161497" cy="216000"/>
          </a:xfrm>
          <a:prstGeom prst="rect">
            <a:avLst/>
          </a:prstGeom>
          <a:noFill/>
        </p:spPr>
        <p:txBody>
          <a:bodyPr vert="horz" lIns="0" tIns="0" rIns="0" bIns="0" rtlCol="0" anchor="ctr"/>
          <a:lstStyle>
            <a:lvl1pPr algn="r" fontAlgn="ctr">
              <a:defRPr sz="1400" b="0">
                <a:solidFill>
                  <a:schemeClr val="tx1">
                    <a:lumMod val="85000"/>
                    <a:lumOff val="15000"/>
                  </a:schemeClr>
                </a:solidFill>
                <a:latin typeface="Meiryo UI" panose="020B0604030504040204" pitchFamily="50" charset="-128"/>
                <a:ea typeface="Meiryo UI" panose="020B0604030504040204" pitchFamily="50" charset="-128"/>
              </a:defRPr>
            </a:lvl1pPr>
          </a:lstStyle>
          <a:p>
            <a:fld id="{43917D35-CB2B-46E2-AAA2-A2005A228270}" type="slidenum">
              <a:rPr lang="ja-JP" altLang="en-US" smtClean="0"/>
              <a:pPr/>
              <a:t>‹#›</a:t>
            </a:fld>
            <a:endParaRPr lang="ja-JP" altLang="en-US" dirty="0"/>
          </a:p>
        </p:txBody>
      </p:sp>
    </p:spTree>
    <p:extLst>
      <p:ext uri="{BB962C8B-B14F-4D97-AF65-F5344CB8AC3E}">
        <p14:creationId xmlns:p14="http://schemas.microsoft.com/office/powerpoint/2010/main" val="2934359910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セクション見出し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>
            <a:extLst>
              <a:ext uri="{FF2B5EF4-FFF2-40B4-BE49-F238E27FC236}">
                <a16:creationId xmlns:a16="http://schemas.microsoft.com/office/drawing/2014/main" id="{4812795D-84DE-48DB-969C-35FB2C9265A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  <a:prstGeom prst="rect">
            <a:avLst/>
          </a:prstGeom>
        </p:spPr>
        <p:txBody>
          <a:bodyPr anchor="b"/>
          <a:lstStyle>
            <a:lvl1pPr>
              <a:defRPr sz="6000"/>
            </a:lvl1pPr>
          </a:lstStyle>
          <a:p>
            <a:r>
              <a:rPr kumimoji="1" lang="ja-JP" altLang="en-US" dirty="0"/>
              <a:t>マスター タイトルの書式設定</a:t>
            </a:r>
          </a:p>
        </p:txBody>
      </p:sp>
      <p:sp>
        <p:nvSpPr>
          <p:cNvPr id="3" name="テキスト プレースホルダー 2">
            <a:extLst>
              <a:ext uri="{FF2B5EF4-FFF2-40B4-BE49-F238E27FC236}">
                <a16:creationId xmlns:a16="http://schemas.microsoft.com/office/drawing/2014/main" id="{E31B4BB8-1ED6-4192-B823-09742273B29C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kumimoji="1" lang="ja-JP" altLang="en-US"/>
              <a:t>マスター テキストの書式設定</a:t>
            </a:r>
          </a:p>
        </p:txBody>
      </p:sp>
      <p:sp>
        <p:nvSpPr>
          <p:cNvPr id="4" name="日付プレースホルダー 3">
            <a:extLst>
              <a:ext uri="{FF2B5EF4-FFF2-40B4-BE49-F238E27FC236}">
                <a16:creationId xmlns:a16="http://schemas.microsoft.com/office/drawing/2014/main" id="{8B864DB9-77BE-44CC-9C1D-5606FDA81F36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/>
          <a:lstStyle/>
          <a:p>
            <a:fld id="{2DAF8A5F-47E9-453A-A8DE-E81329C5B91E}" type="datetimeFigureOut">
              <a:rPr kumimoji="1" lang="ja-JP" altLang="en-US" smtClean="0"/>
              <a:t>2024/5/28</a:t>
            </a:fld>
            <a:endParaRPr kumimoji="1" lang="ja-JP" altLang="en-US"/>
          </a:p>
        </p:txBody>
      </p:sp>
      <p:sp>
        <p:nvSpPr>
          <p:cNvPr id="5" name="フッター プレースホルダー 4">
            <a:extLst>
              <a:ext uri="{FF2B5EF4-FFF2-40B4-BE49-F238E27FC236}">
                <a16:creationId xmlns:a16="http://schemas.microsoft.com/office/drawing/2014/main" id="{336AC1E8-365E-4B47-AF74-169E8B2FE42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/>
          <a:lstStyle/>
          <a:p>
            <a:endParaRPr kumimoji="1" lang="ja-JP" altLang="en-US"/>
          </a:p>
        </p:txBody>
      </p:sp>
      <p:sp>
        <p:nvSpPr>
          <p:cNvPr id="6" name="スライド番号プレースホルダー 5">
            <a:extLst>
              <a:ext uri="{FF2B5EF4-FFF2-40B4-BE49-F238E27FC236}">
                <a16:creationId xmlns:a16="http://schemas.microsoft.com/office/drawing/2014/main" id="{2BC570AD-AEAA-4481-ADE6-A1F385017A7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/>
          <a:lstStyle/>
          <a:p>
            <a:fld id="{A47303A1-79E6-4B08-A8BB-A8E496F6A994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1119962163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2 つの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>
            <a:extLst>
              <a:ext uri="{FF2B5EF4-FFF2-40B4-BE49-F238E27FC236}">
                <a16:creationId xmlns:a16="http://schemas.microsoft.com/office/drawing/2014/main" id="{98E3B150-48E1-4265-ACA4-18DA853B448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/>
          <a:lstStyle/>
          <a:p>
            <a:r>
              <a:rPr kumimoji="1" lang="ja-JP" altLang="en-US"/>
              <a:t>マスター タイトルの書式設定</a:t>
            </a:r>
          </a:p>
        </p:txBody>
      </p:sp>
      <p:sp>
        <p:nvSpPr>
          <p:cNvPr id="3" name="コンテンツ プレースホルダー 2">
            <a:extLst>
              <a:ext uri="{FF2B5EF4-FFF2-40B4-BE49-F238E27FC236}">
                <a16:creationId xmlns:a16="http://schemas.microsoft.com/office/drawing/2014/main" id="{2F0D1C41-BB95-4682-BC8D-FB3F978F6F4E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  <a:prstGeom prst="rect">
            <a:avLst/>
          </a:prstGeom>
        </p:spPr>
        <p:txBody>
          <a:bodyPr/>
          <a:lstStyle/>
          <a:p>
            <a:pPr lvl="0"/>
            <a:r>
              <a:rPr kumimoji="1" lang="ja-JP" altLang="en-US"/>
              <a:t>マスター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4" name="コンテンツ プレースホルダー 3">
            <a:extLst>
              <a:ext uri="{FF2B5EF4-FFF2-40B4-BE49-F238E27FC236}">
                <a16:creationId xmlns:a16="http://schemas.microsoft.com/office/drawing/2014/main" id="{87A5CF9D-CAEE-4AE9-A713-D297FE858389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  <a:prstGeom prst="rect">
            <a:avLst/>
          </a:prstGeom>
        </p:spPr>
        <p:txBody>
          <a:bodyPr/>
          <a:lstStyle/>
          <a:p>
            <a:pPr lvl="0"/>
            <a:r>
              <a:rPr kumimoji="1" lang="ja-JP" altLang="en-US"/>
              <a:t>マスター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5" name="日付プレースホルダー 4">
            <a:extLst>
              <a:ext uri="{FF2B5EF4-FFF2-40B4-BE49-F238E27FC236}">
                <a16:creationId xmlns:a16="http://schemas.microsoft.com/office/drawing/2014/main" id="{B6E8B31A-EDF0-4836-AA90-FC1B6C17EFFB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/>
          <a:lstStyle/>
          <a:p>
            <a:fld id="{2DAF8A5F-47E9-453A-A8DE-E81329C5B91E}" type="datetimeFigureOut">
              <a:rPr kumimoji="1" lang="ja-JP" altLang="en-US" smtClean="0"/>
              <a:t>2024/5/28</a:t>
            </a:fld>
            <a:endParaRPr kumimoji="1" lang="ja-JP" altLang="en-US"/>
          </a:p>
        </p:txBody>
      </p:sp>
      <p:sp>
        <p:nvSpPr>
          <p:cNvPr id="6" name="フッター プレースホルダー 5">
            <a:extLst>
              <a:ext uri="{FF2B5EF4-FFF2-40B4-BE49-F238E27FC236}">
                <a16:creationId xmlns:a16="http://schemas.microsoft.com/office/drawing/2014/main" id="{C0190229-15C7-4FBA-947F-3994FCBF4FE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/>
          <a:lstStyle/>
          <a:p>
            <a:endParaRPr kumimoji="1" lang="ja-JP" altLang="en-US"/>
          </a:p>
        </p:txBody>
      </p:sp>
      <p:sp>
        <p:nvSpPr>
          <p:cNvPr id="7" name="スライド番号プレースホルダー 6">
            <a:extLst>
              <a:ext uri="{FF2B5EF4-FFF2-40B4-BE49-F238E27FC236}">
                <a16:creationId xmlns:a16="http://schemas.microsoft.com/office/drawing/2014/main" id="{D79054CB-8353-4BF9-97EF-18493A23F66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/>
          <a:lstStyle/>
          <a:p>
            <a:fld id="{A47303A1-79E6-4B08-A8BB-A8E496F6A994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379461535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比較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>
            <a:extLst>
              <a:ext uri="{FF2B5EF4-FFF2-40B4-BE49-F238E27FC236}">
                <a16:creationId xmlns:a16="http://schemas.microsoft.com/office/drawing/2014/main" id="{9A69529C-9502-450C-968C-C5C44A45522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  <a:prstGeom prst="rect">
            <a:avLst/>
          </a:prstGeom>
        </p:spPr>
        <p:txBody>
          <a:bodyPr/>
          <a:lstStyle/>
          <a:p>
            <a:r>
              <a:rPr kumimoji="1" lang="ja-JP" altLang="en-US"/>
              <a:t>マスター タイトルの書式設定</a:t>
            </a:r>
          </a:p>
        </p:txBody>
      </p:sp>
      <p:sp>
        <p:nvSpPr>
          <p:cNvPr id="3" name="テキスト プレースホルダー 2">
            <a:extLst>
              <a:ext uri="{FF2B5EF4-FFF2-40B4-BE49-F238E27FC236}">
                <a16:creationId xmlns:a16="http://schemas.microsoft.com/office/drawing/2014/main" id="{86A7BA25-A48B-42B6-9952-91CA30786440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  <a:prstGeom prst="rect">
            <a:avLst/>
          </a:prstGeo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kumimoji="1" lang="ja-JP" altLang="en-US"/>
              <a:t>マスター テキストの書式設定</a:t>
            </a:r>
          </a:p>
        </p:txBody>
      </p:sp>
      <p:sp>
        <p:nvSpPr>
          <p:cNvPr id="4" name="コンテンツ プレースホルダー 3">
            <a:extLst>
              <a:ext uri="{FF2B5EF4-FFF2-40B4-BE49-F238E27FC236}">
                <a16:creationId xmlns:a16="http://schemas.microsoft.com/office/drawing/2014/main" id="{E65564C7-DB00-4A1A-97E7-D493797CBAA2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  <a:prstGeom prst="rect">
            <a:avLst/>
          </a:prstGeom>
        </p:spPr>
        <p:txBody>
          <a:bodyPr/>
          <a:lstStyle/>
          <a:p>
            <a:pPr lvl="0"/>
            <a:r>
              <a:rPr kumimoji="1" lang="ja-JP" altLang="en-US"/>
              <a:t>マスター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5" name="テキスト プレースホルダー 4">
            <a:extLst>
              <a:ext uri="{FF2B5EF4-FFF2-40B4-BE49-F238E27FC236}">
                <a16:creationId xmlns:a16="http://schemas.microsoft.com/office/drawing/2014/main" id="{63353590-13F0-4015-B1A9-F905D61D95FD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  <a:prstGeom prst="rect">
            <a:avLst/>
          </a:prstGeo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kumimoji="1" lang="ja-JP" altLang="en-US"/>
              <a:t>マスター テキストの書式設定</a:t>
            </a:r>
          </a:p>
        </p:txBody>
      </p:sp>
      <p:sp>
        <p:nvSpPr>
          <p:cNvPr id="6" name="コンテンツ プレースホルダー 5">
            <a:extLst>
              <a:ext uri="{FF2B5EF4-FFF2-40B4-BE49-F238E27FC236}">
                <a16:creationId xmlns:a16="http://schemas.microsoft.com/office/drawing/2014/main" id="{AD5C4BA7-0EFE-4EB7-BA38-219A98814C40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  <a:prstGeom prst="rect">
            <a:avLst/>
          </a:prstGeom>
        </p:spPr>
        <p:txBody>
          <a:bodyPr/>
          <a:lstStyle/>
          <a:p>
            <a:pPr lvl="0"/>
            <a:r>
              <a:rPr kumimoji="1" lang="ja-JP" altLang="en-US"/>
              <a:t>マスター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7" name="日付プレースホルダー 6">
            <a:extLst>
              <a:ext uri="{FF2B5EF4-FFF2-40B4-BE49-F238E27FC236}">
                <a16:creationId xmlns:a16="http://schemas.microsoft.com/office/drawing/2014/main" id="{85B1B80D-3513-4549-93C7-2A0127DBD2A5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/>
          <a:lstStyle/>
          <a:p>
            <a:fld id="{2DAF8A5F-47E9-453A-A8DE-E81329C5B91E}" type="datetimeFigureOut">
              <a:rPr kumimoji="1" lang="ja-JP" altLang="en-US" smtClean="0"/>
              <a:t>2024/5/28</a:t>
            </a:fld>
            <a:endParaRPr kumimoji="1" lang="ja-JP" altLang="en-US"/>
          </a:p>
        </p:txBody>
      </p:sp>
      <p:sp>
        <p:nvSpPr>
          <p:cNvPr id="8" name="フッター プレースホルダー 7">
            <a:extLst>
              <a:ext uri="{FF2B5EF4-FFF2-40B4-BE49-F238E27FC236}">
                <a16:creationId xmlns:a16="http://schemas.microsoft.com/office/drawing/2014/main" id="{26697D17-1A54-46A9-A807-DE1749D2134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/>
          <a:lstStyle/>
          <a:p>
            <a:endParaRPr kumimoji="1" lang="ja-JP" altLang="en-US"/>
          </a:p>
        </p:txBody>
      </p:sp>
      <p:sp>
        <p:nvSpPr>
          <p:cNvPr id="9" name="スライド番号プレースホルダー 8">
            <a:extLst>
              <a:ext uri="{FF2B5EF4-FFF2-40B4-BE49-F238E27FC236}">
                <a16:creationId xmlns:a16="http://schemas.microsoft.com/office/drawing/2014/main" id="{BE6274ED-9FAE-4EBE-A4BE-692281A2730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/>
          <a:lstStyle/>
          <a:p>
            <a:fld id="{A47303A1-79E6-4B08-A8BB-A8E496F6A994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3502935141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タイトルのみ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>
            <a:extLst>
              <a:ext uri="{FF2B5EF4-FFF2-40B4-BE49-F238E27FC236}">
                <a16:creationId xmlns:a16="http://schemas.microsoft.com/office/drawing/2014/main" id="{957A08C4-8427-4736-ADFC-2F57CD9775E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/>
          <a:lstStyle/>
          <a:p>
            <a:r>
              <a:rPr kumimoji="1" lang="ja-JP" altLang="en-US"/>
              <a:t>マスター タイトルの書式設定</a:t>
            </a:r>
          </a:p>
        </p:txBody>
      </p:sp>
      <p:sp>
        <p:nvSpPr>
          <p:cNvPr id="3" name="日付プレースホルダー 2">
            <a:extLst>
              <a:ext uri="{FF2B5EF4-FFF2-40B4-BE49-F238E27FC236}">
                <a16:creationId xmlns:a16="http://schemas.microsoft.com/office/drawing/2014/main" id="{24DC8A7F-7D0C-4121-9961-B9333D64DEE6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/>
          <a:lstStyle/>
          <a:p>
            <a:fld id="{2DAF8A5F-47E9-453A-A8DE-E81329C5B91E}" type="datetimeFigureOut">
              <a:rPr kumimoji="1" lang="ja-JP" altLang="en-US" smtClean="0"/>
              <a:t>2024/5/28</a:t>
            </a:fld>
            <a:endParaRPr kumimoji="1" lang="ja-JP" altLang="en-US"/>
          </a:p>
        </p:txBody>
      </p:sp>
      <p:sp>
        <p:nvSpPr>
          <p:cNvPr id="4" name="フッター プレースホルダー 3">
            <a:extLst>
              <a:ext uri="{FF2B5EF4-FFF2-40B4-BE49-F238E27FC236}">
                <a16:creationId xmlns:a16="http://schemas.microsoft.com/office/drawing/2014/main" id="{EAD8F603-B89C-4B4F-8320-30421B27FA3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/>
          <a:lstStyle/>
          <a:p>
            <a:endParaRPr kumimoji="1" lang="ja-JP" altLang="en-US"/>
          </a:p>
        </p:txBody>
      </p:sp>
      <p:sp>
        <p:nvSpPr>
          <p:cNvPr id="5" name="スライド番号プレースホルダー 4">
            <a:extLst>
              <a:ext uri="{FF2B5EF4-FFF2-40B4-BE49-F238E27FC236}">
                <a16:creationId xmlns:a16="http://schemas.microsoft.com/office/drawing/2014/main" id="{050E5444-4338-42C8-8066-0029468F2D1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/>
          <a:lstStyle/>
          <a:p>
            <a:fld id="{A47303A1-79E6-4B08-A8BB-A8E496F6A994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1516920076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白紙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日付プレースホルダー 1">
            <a:extLst>
              <a:ext uri="{FF2B5EF4-FFF2-40B4-BE49-F238E27FC236}">
                <a16:creationId xmlns:a16="http://schemas.microsoft.com/office/drawing/2014/main" id="{DC6A5B5F-437F-46F3-B1EC-C9981D663E44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/>
          <a:lstStyle/>
          <a:p>
            <a:fld id="{2DAF8A5F-47E9-453A-A8DE-E81329C5B91E}" type="datetimeFigureOut">
              <a:rPr kumimoji="1" lang="ja-JP" altLang="en-US" smtClean="0"/>
              <a:t>2024/5/28</a:t>
            </a:fld>
            <a:endParaRPr kumimoji="1" lang="ja-JP" altLang="en-US"/>
          </a:p>
        </p:txBody>
      </p:sp>
      <p:sp>
        <p:nvSpPr>
          <p:cNvPr id="3" name="フッター プレースホルダー 2">
            <a:extLst>
              <a:ext uri="{FF2B5EF4-FFF2-40B4-BE49-F238E27FC236}">
                <a16:creationId xmlns:a16="http://schemas.microsoft.com/office/drawing/2014/main" id="{CC9E5609-9881-4CC8-8E59-BC206FCA6C3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/>
          <a:lstStyle/>
          <a:p>
            <a:endParaRPr kumimoji="1" lang="ja-JP" altLang="en-US"/>
          </a:p>
        </p:txBody>
      </p:sp>
      <p:sp>
        <p:nvSpPr>
          <p:cNvPr id="4" name="スライド番号プレースホルダー 3">
            <a:extLst>
              <a:ext uri="{FF2B5EF4-FFF2-40B4-BE49-F238E27FC236}">
                <a16:creationId xmlns:a16="http://schemas.microsoft.com/office/drawing/2014/main" id="{C2AE7174-01C6-4B5E-A831-0C71D87B901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/>
          <a:lstStyle/>
          <a:p>
            <a:fld id="{A47303A1-79E6-4B08-A8BB-A8E496F6A994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3388696923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タイトル付きの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>
            <a:extLst>
              <a:ext uri="{FF2B5EF4-FFF2-40B4-BE49-F238E27FC236}">
                <a16:creationId xmlns:a16="http://schemas.microsoft.com/office/drawing/2014/main" id="{059E3EA9-13C0-4138-834D-0959378A386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  <a:prstGeom prst="rect">
            <a:avLst/>
          </a:prstGeom>
        </p:spPr>
        <p:txBody>
          <a:bodyPr anchor="b"/>
          <a:lstStyle>
            <a:lvl1pPr>
              <a:defRPr sz="3200"/>
            </a:lvl1pPr>
          </a:lstStyle>
          <a:p>
            <a:r>
              <a:rPr kumimoji="1" lang="ja-JP" altLang="en-US"/>
              <a:t>マスター タイトルの書式設定</a:t>
            </a:r>
          </a:p>
        </p:txBody>
      </p:sp>
      <p:sp>
        <p:nvSpPr>
          <p:cNvPr id="3" name="コンテンツ プレースホルダー 2">
            <a:extLst>
              <a:ext uri="{FF2B5EF4-FFF2-40B4-BE49-F238E27FC236}">
                <a16:creationId xmlns:a16="http://schemas.microsoft.com/office/drawing/2014/main" id="{D3A22C15-5EB9-4F3D-87A4-7D6DFDF2BA21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  <a:prstGeom prst="rect">
            <a:avLst/>
          </a:prstGeo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kumimoji="1" lang="ja-JP" altLang="en-US"/>
              <a:t>マスター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4" name="テキスト プレースホルダー 3">
            <a:extLst>
              <a:ext uri="{FF2B5EF4-FFF2-40B4-BE49-F238E27FC236}">
                <a16:creationId xmlns:a16="http://schemas.microsoft.com/office/drawing/2014/main" id="{98B61B2A-D09A-4EBA-8CAC-FA37F44E8883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kumimoji="1" lang="ja-JP" altLang="en-US"/>
              <a:t>マスター テキストの書式設定</a:t>
            </a:r>
          </a:p>
        </p:txBody>
      </p:sp>
      <p:sp>
        <p:nvSpPr>
          <p:cNvPr id="5" name="日付プレースホルダー 4">
            <a:extLst>
              <a:ext uri="{FF2B5EF4-FFF2-40B4-BE49-F238E27FC236}">
                <a16:creationId xmlns:a16="http://schemas.microsoft.com/office/drawing/2014/main" id="{D48F63B4-42C0-44AD-A49B-5EC9E971A592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/>
          <a:lstStyle/>
          <a:p>
            <a:fld id="{2DAF8A5F-47E9-453A-A8DE-E81329C5B91E}" type="datetimeFigureOut">
              <a:rPr kumimoji="1" lang="ja-JP" altLang="en-US" smtClean="0"/>
              <a:t>2024/5/28</a:t>
            </a:fld>
            <a:endParaRPr kumimoji="1" lang="ja-JP" altLang="en-US"/>
          </a:p>
        </p:txBody>
      </p:sp>
      <p:sp>
        <p:nvSpPr>
          <p:cNvPr id="6" name="フッター プレースホルダー 5">
            <a:extLst>
              <a:ext uri="{FF2B5EF4-FFF2-40B4-BE49-F238E27FC236}">
                <a16:creationId xmlns:a16="http://schemas.microsoft.com/office/drawing/2014/main" id="{DDC6132A-68F2-4F00-98A5-76239A49C2D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/>
          <a:lstStyle/>
          <a:p>
            <a:endParaRPr kumimoji="1" lang="ja-JP" altLang="en-US"/>
          </a:p>
        </p:txBody>
      </p:sp>
      <p:sp>
        <p:nvSpPr>
          <p:cNvPr id="7" name="スライド番号プレースホルダー 6">
            <a:extLst>
              <a:ext uri="{FF2B5EF4-FFF2-40B4-BE49-F238E27FC236}">
                <a16:creationId xmlns:a16="http://schemas.microsoft.com/office/drawing/2014/main" id="{6BF0C4F8-DAFA-4D3D-917A-E33D983A145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/>
          <a:lstStyle/>
          <a:p>
            <a:fld id="{A47303A1-79E6-4B08-A8BB-A8E496F6A994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1134003198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タイトル付きの図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>
            <a:extLst>
              <a:ext uri="{FF2B5EF4-FFF2-40B4-BE49-F238E27FC236}">
                <a16:creationId xmlns:a16="http://schemas.microsoft.com/office/drawing/2014/main" id="{2F712ECB-6EF4-4541-9558-788C4E28C58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  <a:prstGeom prst="rect">
            <a:avLst/>
          </a:prstGeom>
        </p:spPr>
        <p:txBody>
          <a:bodyPr anchor="b"/>
          <a:lstStyle>
            <a:lvl1pPr>
              <a:defRPr sz="3200"/>
            </a:lvl1pPr>
          </a:lstStyle>
          <a:p>
            <a:r>
              <a:rPr kumimoji="1" lang="ja-JP" altLang="en-US"/>
              <a:t>マスター タイトルの書式設定</a:t>
            </a:r>
          </a:p>
        </p:txBody>
      </p:sp>
      <p:sp>
        <p:nvSpPr>
          <p:cNvPr id="3" name="図プレースホルダー 2">
            <a:extLst>
              <a:ext uri="{FF2B5EF4-FFF2-40B4-BE49-F238E27FC236}">
                <a16:creationId xmlns:a16="http://schemas.microsoft.com/office/drawing/2014/main" id="{B3F0DF1D-8287-47BD-B755-73EA6638BB63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kumimoji="1" lang="ja-JP" altLang="en-US"/>
          </a:p>
        </p:txBody>
      </p:sp>
      <p:sp>
        <p:nvSpPr>
          <p:cNvPr id="4" name="テキスト プレースホルダー 3">
            <a:extLst>
              <a:ext uri="{FF2B5EF4-FFF2-40B4-BE49-F238E27FC236}">
                <a16:creationId xmlns:a16="http://schemas.microsoft.com/office/drawing/2014/main" id="{C7EE9D7A-9D18-454F-AEC7-902814EF597F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kumimoji="1" lang="ja-JP" altLang="en-US"/>
              <a:t>マスター テキストの書式設定</a:t>
            </a:r>
          </a:p>
        </p:txBody>
      </p:sp>
      <p:sp>
        <p:nvSpPr>
          <p:cNvPr id="5" name="日付プレースホルダー 4">
            <a:extLst>
              <a:ext uri="{FF2B5EF4-FFF2-40B4-BE49-F238E27FC236}">
                <a16:creationId xmlns:a16="http://schemas.microsoft.com/office/drawing/2014/main" id="{AEFEC588-749E-409A-B8B4-72438ED5B314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/>
          <a:lstStyle/>
          <a:p>
            <a:fld id="{2DAF8A5F-47E9-453A-A8DE-E81329C5B91E}" type="datetimeFigureOut">
              <a:rPr kumimoji="1" lang="ja-JP" altLang="en-US" smtClean="0"/>
              <a:t>2024/5/28</a:t>
            </a:fld>
            <a:endParaRPr kumimoji="1" lang="ja-JP" altLang="en-US"/>
          </a:p>
        </p:txBody>
      </p:sp>
      <p:sp>
        <p:nvSpPr>
          <p:cNvPr id="6" name="フッター プレースホルダー 5">
            <a:extLst>
              <a:ext uri="{FF2B5EF4-FFF2-40B4-BE49-F238E27FC236}">
                <a16:creationId xmlns:a16="http://schemas.microsoft.com/office/drawing/2014/main" id="{4D6907C5-8872-493E-9A1C-CACF5AA58BD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/>
          <a:lstStyle/>
          <a:p>
            <a:endParaRPr kumimoji="1" lang="ja-JP" altLang="en-US"/>
          </a:p>
        </p:txBody>
      </p:sp>
      <p:sp>
        <p:nvSpPr>
          <p:cNvPr id="7" name="スライド番号プレースホルダー 6">
            <a:extLst>
              <a:ext uri="{FF2B5EF4-FFF2-40B4-BE49-F238E27FC236}">
                <a16:creationId xmlns:a16="http://schemas.microsoft.com/office/drawing/2014/main" id="{265A9379-DF52-4B68-ACBA-F16EDF9E895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/>
          <a:lstStyle/>
          <a:p>
            <a:fld id="{A47303A1-79E6-4B08-A8BB-A8E496F6A994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3473409933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タイトルと縦書きテキスト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>
            <a:extLst>
              <a:ext uri="{FF2B5EF4-FFF2-40B4-BE49-F238E27FC236}">
                <a16:creationId xmlns:a16="http://schemas.microsoft.com/office/drawing/2014/main" id="{8B052292-5548-4F7A-B224-7D5AB6E8770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/>
          <a:lstStyle/>
          <a:p>
            <a:r>
              <a:rPr kumimoji="1" lang="ja-JP" altLang="en-US"/>
              <a:t>マスター タイトルの書式設定</a:t>
            </a:r>
          </a:p>
        </p:txBody>
      </p:sp>
      <p:sp>
        <p:nvSpPr>
          <p:cNvPr id="3" name="縦書きテキスト プレースホルダー 2">
            <a:extLst>
              <a:ext uri="{FF2B5EF4-FFF2-40B4-BE49-F238E27FC236}">
                <a16:creationId xmlns:a16="http://schemas.microsoft.com/office/drawing/2014/main" id="{820B9D95-3AC8-4B4A-813C-4AD7F14121A2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eaVert"/>
          <a:lstStyle/>
          <a:p>
            <a:pPr lvl="0"/>
            <a:r>
              <a:rPr kumimoji="1" lang="ja-JP" altLang="en-US"/>
              <a:t>マスター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4" name="日付プレースホルダー 3">
            <a:extLst>
              <a:ext uri="{FF2B5EF4-FFF2-40B4-BE49-F238E27FC236}">
                <a16:creationId xmlns:a16="http://schemas.microsoft.com/office/drawing/2014/main" id="{899F9DAE-09B9-4A13-882B-0907AEC70D4C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/>
          <a:lstStyle/>
          <a:p>
            <a:fld id="{2DAF8A5F-47E9-453A-A8DE-E81329C5B91E}" type="datetimeFigureOut">
              <a:rPr kumimoji="1" lang="ja-JP" altLang="en-US" smtClean="0"/>
              <a:t>2024/5/28</a:t>
            </a:fld>
            <a:endParaRPr kumimoji="1" lang="ja-JP" altLang="en-US"/>
          </a:p>
        </p:txBody>
      </p:sp>
      <p:sp>
        <p:nvSpPr>
          <p:cNvPr id="5" name="フッター プレースホルダー 4">
            <a:extLst>
              <a:ext uri="{FF2B5EF4-FFF2-40B4-BE49-F238E27FC236}">
                <a16:creationId xmlns:a16="http://schemas.microsoft.com/office/drawing/2014/main" id="{92A7C24C-AA36-4C82-AE59-FE4DB2D59BA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/>
          <a:lstStyle/>
          <a:p>
            <a:endParaRPr kumimoji="1" lang="ja-JP" altLang="en-US"/>
          </a:p>
        </p:txBody>
      </p:sp>
      <p:sp>
        <p:nvSpPr>
          <p:cNvPr id="6" name="スライド番号プレースホルダー 5">
            <a:extLst>
              <a:ext uri="{FF2B5EF4-FFF2-40B4-BE49-F238E27FC236}">
                <a16:creationId xmlns:a16="http://schemas.microsoft.com/office/drawing/2014/main" id="{D59D9661-9088-4680-8891-D6F850557BA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/>
          <a:lstStyle/>
          <a:p>
            <a:fld id="{A47303A1-79E6-4B08-A8BB-A8E496F6A994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3174418323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縦書きタイトルと&#10;縦書きテキスト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縦書きタイトル 1">
            <a:extLst>
              <a:ext uri="{FF2B5EF4-FFF2-40B4-BE49-F238E27FC236}">
                <a16:creationId xmlns:a16="http://schemas.microsoft.com/office/drawing/2014/main" id="{1C8ACECD-4C8F-49AA-88E1-F57814F34778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  <a:prstGeom prst="rect">
            <a:avLst/>
          </a:prstGeom>
        </p:spPr>
        <p:txBody>
          <a:bodyPr vert="eaVert"/>
          <a:lstStyle/>
          <a:p>
            <a:r>
              <a:rPr kumimoji="1" lang="ja-JP" altLang="en-US"/>
              <a:t>マスター タイトルの書式設定</a:t>
            </a:r>
          </a:p>
        </p:txBody>
      </p:sp>
      <p:sp>
        <p:nvSpPr>
          <p:cNvPr id="3" name="縦書きテキスト プレースホルダー 2">
            <a:extLst>
              <a:ext uri="{FF2B5EF4-FFF2-40B4-BE49-F238E27FC236}">
                <a16:creationId xmlns:a16="http://schemas.microsoft.com/office/drawing/2014/main" id="{2C8EDF8F-8424-46C8-AB46-5DE337F2707E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  <a:prstGeom prst="rect">
            <a:avLst/>
          </a:prstGeom>
        </p:spPr>
        <p:txBody>
          <a:bodyPr vert="eaVert"/>
          <a:lstStyle/>
          <a:p>
            <a:pPr lvl="0"/>
            <a:r>
              <a:rPr kumimoji="1" lang="ja-JP" altLang="en-US"/>
              <a:t>マスター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4" name="日付プレースホルダー 3">
            <a:extLst>
              <a:ext uri="{FF2B5EF4-FFF2-40B4-BE49-F238E27FC236}">
                <a16:creationId xmlns:a16="http://schemas.microsoft.com/office/drawing/2014/main" id="{2282B4F6-EC55-4776-8A1D-668F0EE23A78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/>
          <a:lstStyle/>
          <a:p>
            <a:fld id="{2DAF8A5F-47E9-453A-A8DE-E81329C5B91E}" type="datetimeFigureOut">
              <a:rPr kumimoji="1" lang="ja-JP" altLang="en-US" smtClean="0"/>
              <a:t>2024/5/28</a:t>
            </a:fld>
            <a:endParaRPr kumimoji="1" lang="ja-JP" altLang="en-US"/>
          </a:p>
        </p:txBody>
      </p:sp>
      <p:sp>
        <p:nvSpPr>
          <p:cNvPr id="5" name="フッター プレースホルダー 4">
            <a:extLst>
              <a:ext uri="{FF2B5EF4-FFF2-40B4-BE49-F238E27FC236}">
                <a16:creationId xmlns:a16="http://schemas.microsoft.com/office/drawing/2014/main" id="{947D11E4-C31E-4A37-8C95-477D4DD2065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/>
          <a:lstStyle/>
          <a:p>
            <a:endParaRPr kumimoji="1" lang="ja-JP" altLang="en-US"/>
          </a:p>
        </p:txBody>
      </p:sp>
      <p:sp>
        <p:nvSpPr>
          <p:cNvPr id="6" name="スライド番号プレースホルダー 5">
            <a:extLst>
              <a:ext uri="{FF2B5EF4-FFF2-40B4-BE49-F238E27FC236}">
                <a16:creationId xmlns:a16="http://schemas.microsoft.com/office/drawing/2014/main" id="{3DAF1E32-9683-4FF7-BD21-B6BF6B975E4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/>
          <a:lstStyle/>
          <a:p>
            <a:fld id="{A47303A1-79E6-4B08-A8BB-A8E496F6A994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688456066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1865304398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14" r:id="rId1"/>
    <p:sldLayoutId id="2147483715" r:id="rId2"/>
    <p:sldLayoutId id="2147483716" r:id="rId3"/>
    <p:sldLayoutId id="2147483717" r:id="rId4"/>
    <p:sldLayoutId id="2147483718" r:id="rId5"/>
    <p:sldLayoutId id="2147483719" r:id="rId6"/>
    <p:sldLayoutId id="2147483720" r:id="rId7"/>
    <p:sldLayoutId id="2147483721" r:id="rId8"/>
    <p:sldLayoutId id="2147483722" r:id="rId9"/>
    <p:sldLayoutId id="2147483723" r:id="rId10"/>
    <p:sldLayoutId id="2147483724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kumimoji="1"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kumimoji="1"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ja-JP"/>
      </a:defPPr>
      <a:lvl1pPr marL="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正方形/長方形 3">
            <a:extLst>
              <a:ext uri="{FF2B5EF4-FFF2-40B4-BE49-F238E27FC236}">
                <a16:creationId xmlns:a16="http://schemas.microsoft.com/office/drawing/2014/main" id="{4F2D3384-3F29-46A7-9EA5-041B5E834F67}"/>
              </a:ext>
            </a:extLst>
          </p:cNvPr>
          <p:cNvSpPr/>
          <p:nvPr/>
        </p:nvSpPr>
        <p:spPr>
          <a:xfrm>
            <a:off x="904299" y="2530614"/>
            <a:ext cx="7176244" cy="109260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1" lang="en-US" altLang="ja-JP" sz="900" b="1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Arial" panose="020B0604020202020204" pitchFamily="34" charset="0"/>
              <a:ea typeface="Meiryo UI" panose="020B0604030504040204" pitchFamily="50" charset="-128"/>
              <a:cs typeface="Arial" panose="020B0604020202020204" pitchFamily="34" charset="0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ja-JP" altLang="en-US" sz="2800" b="1" dirty="0">
                <a:solidFill>
                  <a:prstClr val="black"/>
                </a:solidFill>
                <a:latin typeface="Arial" panose="020B0604020202020204" pitchFamily="34" charset="0"/>
                <a:ea typeface="Meiryo UI" panose="020B0604030504040204" pitchFamily="50" charset="-128"/>
                <a:cs typeface="Arial" panose="020B0604020202020204" pitchFamily="34" charset="0"/>
              </a:rPr>
              <a:t>Name of group (Individual name)</a:t>
            </a:r>
            <a:endParaRPr lang="en-US" altLang="ja-JP" sz="2800" b="1" dirty="0">
              <a:solidFill>
                <a:prstClr val="black"/>
              </a:solidFill>
              <a:latin typeface="Arial" panose="020B0604020202020204" pitchFamily="34" charset="0"/>
              <a:ea typeface="Meiryo UI" panose="020B0604030504040204" pitchFamily="50" charset="-128"/>
              <a:cs typeface="Arial" panose="020B0604020202020204" pitchFamily="34" charset="0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ja-JP" altLang="en-US" sz="2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Meiryo UI" panose="020B0604030504040204" pitchFamily="50" charset="-128"/>
                <a:cs typeface="Arial" panose="020B0604020202020204" pitchFamily="34" charset="0"/>
              </a:rPr>
              <a:t>　　　　　　</a:t>
            </a:r>
            <a:endParaRPr kumimoji="1" lang="en-US" altLang="ja-JP" sz="2800" b="1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Arial" panose="020B0604020202020204" pitchFamily="34" charset="0"/>
              <a:ea typeface="Meiryo UI" panose="020B0604030504040204" pitchFamily="50" charset="-128"/>
              <a:cs typeface="Arial" panose="020B0604020202020204" pitchFamily="34" charset="0"/>
            </a:endParaRPr>
          </a:p>
        </p:txBody>
      </p:sp>
      <p:sp>
        <p:nvSpPr>
          <p:cNvPr id="3" name="正方形/長方形 2">
            <a:extLst>
              <a:ext uri="{FF2B5EF4-FFF2-40B4-BE49-F238E27FC236}">
                <a16:creationId xmlns:a16="http://schemas.microsoft.com/office/drawing/2014/main" id="{E8D84AEB-DEAD-405B-B56F-3FF0F894762A}"/>
              </a:ext>
            </a:extLst>
          </p:cNvPr>
          <p:cNvSpPr/>
          <p:nvPr/>
        </p:nvSpPr>
        <p:spPr>
          <a:xfrm>
            <a:off x="151823" y="116375"/>
            <a:ext cx="8839777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ja-JP" altLang="en-US" b="1" u="none" strike="noStrike" kern="1200" spc="0" normalizeH="0" noProof="0" dirty="0">
                <a:ln>
                  <a:noFill/>
                </a:ln>
                <a:effectLst/>
                <a:uLnTx/>
                <a:uFillTx/>
                <a:latin typeface="Arial" panose="020B0604020202020204" pitchFamily="34" charset="0"/>
                <a:ea typeface="Meiryo UI" panose="020B0604030504040204" pitchFamily="50" charset="-128"/>
                <a:cs typeface="Arial" panose="020B0604020202020204" pitchFamily="34" charset="0"/>
              </a:rPr>
              <a:t>Proposal Document (to apply for </a:t>
            </a:r>
            <a:r>
              <a:rPr kumimoji="1" lang="en-US" altLang="ja-JP" b="1" u="none" strike="noStrike" kern="1200" spc="0" normalizeH="0" noProof="0" dirty="0">
                <a:ln>
                  <a:noFill/>
                </a:ln>
                <a:effectLst/>
                <a:uLnTx/>
                <a:uFillTx/>
                <a:latin typeface="Arial" panose="020B0604020202020204" pitchFamily="34" charset="0"/>
                <a:ea typeface="Meiryo UI" panose="020B0604030504040204" pitchFamily="50" charset="-128"/>
                <a:cs typeface="Arial" panose="020B0604020202020204" pitchFamily="34" charset="0"/>
              </a:rPr>
              <a:t>Events organized by the </a:t>
            </a:r>
            <a:r>
              <a:rPr lang="en-US" altLang="ja-JP" b="1" dirty="0">
                <a:latin typeface="Arial" panose="020B0604020202020204" pitchFamily="34" charset="0"/>
                <a:ea typeface="Meiryo UI" panose="020B0604030504040204" pitchFamily="50" charset="-128"/>
                <a:cs typeface="Arial" panose="020B0604020202020204" pitchFamily="34" charset="0"/>
              </a:rPr>
              <a:t>G</a:t>
            </a:r>
            <a:r>
              <a:rPr kumimoji="1" lang="en-US" altLang="ja-JP" b="1" u="none" strike="noStrike" kern="1200" spc="0" normalizeH="0" noProof="0" dirty="0" err="1">
                <a:ln>
                  <a:noFill/>
                </a:ln>
                <a:effectLst/>
                <a:uLnTx/>
                <a:uFillTx/>
                <a:latin typeface="Arial" panose="020B0604020202020204" pitchFamily="34" charset="0"/>
                <a:ea typeface="Meiryo UI" panose="020B0604030504040204" pitchFamily="50" charset="-128"/>
                <a:cs typeface="Arial" panose="020B0604020202020204" pitchFamily="34" charset="0"/>
              </a:rPr>
              <a:t>eneral</a:t>
            </a:r>
            <a:r>
              <a:rPr kumimoji="1" lang="en-US" altLang="ja-JP" b="1" u="none" strike="noStrike" kern="1200" spc="0" normalizeH="0" noProof="0" dirty="0">
                <a:ln>
                  <a:noFill/>
                </a:ln>
                <a:effectLst/>
                <a:uLnTx/>
                <a:uFillTx/>
                <a:latin typeface="Arial" panose="020B0604020202020204" pitchFamily="34" charset="0"/>
                <a:ea typeface="Meiryo UI" panose="020B0604030504040204" pitchFamily="50" charset="-128"/>
                <a:cs typeface="Arial" panose="020B0604020202020204" pitchFamily="34" charset="0"/>
              </a:rPr>
              <a:t> public</a:t>
            </a:r>
            <a:r>
              <a:rPr kumimoji="1" lang="ja-JP" altLang="en-US" b="1" u="none" strike="noStrike" kern="1200" spc="0" normalizeH="0" noProof="0" dirty="0">
                <a:ln>
                  <a:noFill/>
                </a:ln>
                <a:effectLst/>
                <a:uLnTx/>
                <a:uFillTx/>
                <a:latin typeface="Arial" panose="020B0604020202020204" pitchFamily="34" charset="0"/>
                <a:ea typeface="Meiryo UI" panose="020B0604030504040204" pitchFamily="50" charset="-128"/>
                <a:cs typeface="Arial" panose="020B0604020202020204" pitchFamily="34" charset="0"/>
              </a:rPr>
              <a:t>)</a:t>
            </a:r>
            <a:r>
              <a:rPr kumimoji="1" lang="ja-JP" altLang="en-US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Meiryo UI" panose="020B0604030504040204" pitchFamily="50" charset="-128"/>
                <a:cs typeface="Arial" panose="020B0604020202020204" pitchFamily="34" charset="0"/>
              </a:rPr>
              <a:t>　</a:t>
            </a:r>
            <a:endParaRPr kumimoji="1" lang="en-US" altLang="ja-JP" b="1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Arial" panose="020B0604020202020204" pitchFamily="34" charset="0"/>
              <a:ea typeface="Meiryo UI" panose="020B0604030504040204" pitchFamily="50" charset="-128"/>
              <a:cs typeface="Arial" panose="020B0604020202020204" pitchFamily="34" charset="0"/>
            </a:endParaRPr>
          </a:p>
        </p:txBody>
      </p:sp>
      <p:sp>
        <p:nvSpPr>
          <p:cNvPr id="5" name="正方形/長方形 4">
            <a:extLst>
              <a:ext uri="{FF2B5EF4-FFF2-40B4-BE49-F238E27FC236}">
                <a16:creationId xmlns:a16="http://schemas.microsoft.com/office/drawing/2014/main" id="{9A92E8E1-3B47-4F67-ACC2-FCF9A22A11E6}"/>
              </a:ext>
            </a:extLst>
          </p:cNvPr>
          <p:cNvSpPr/>
          <p:nvPr/>
        </p:nvSpPr>
        <p:spPr>
          <a:xfrm>
            <a:off x="4292364" y="6177915"/>
            <a:ext cx="3788179" cy="30777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sz="1400" b="1" dirty="0">
                <a:latin typeface="Arial" panose="020B0604020202020204" pitchFamily="34" charset="0"/>
                <a:cs typeface="Arial" panose="020B0604020202020204" pitchFamily="34" charset="0"/>
              </a:rPr>
              <a:t>[day of week], [day]</a:t>
            </a:r>
            <a:r>
              <a:rPr lang="en-US" sz="1400" b="1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sz="1400" b="1" dirty="0">
                <a:latin typeface="Arial" panose="020B0604020202020204" pitchFamily="34" charset="0"/>
                <a:cs typeface="Arial" panose="020B0604020202020204" pitchFamily="34" charset="0"/>
              </a:rPr>
              <a:t>[month], 20</a:t>
            </a:r>
            <a:r>
              <a:rPr lang="ja-JP" altLang="en-US" sz="1400" b="1" dirty="0">
                <a:latin typeface="Arial" panose="020B0604020202020204" pitchFamily="34" charset="0"/>
                <a:cs typeface="Arial" panose="020B0604020202020204" pitchFamily="34" charset="0"/>
              </a:rPr>
              <a:t>●●</a:t>
            </a:r>
            <a:r>
              <a:rPr kumimoji="1" lang="ja-JP" altLang="en-US" sz="14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Meiryo UI" panose="020B0604030504040204" pitchFamily="50" charset="-128"/>
                <a:cs typeface="Arial" panose="020B0604020202020204" pitchFamily="34" charset="0"/>
              </a:rPr>
              <a:t>　　　　</a:t>
            </a:r>
            <a:endParaRPr kumimoji="1" lang="en-US" altLang="ja-JP" sz="1400" b="1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Arial" panose="020B0604020202020204" pitchFamily="34" charset="0"/>
              <a:ea typeface="Meiryo UI" panose="020B0604030504040204" pitchFamily="50" charset="-128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88263134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テキスト ボックス 3">
            <a:extLst>
              <a:ext uri="{FF2B5EF4-FFF2-40B4-BE49-F238E27FC236}">
                <a16:creationId xmlns:a16="http://schemas.microsoft.com/office/drawing/2014/main" id="{EBB864A5-C5B1-4F62-B97C-BECF0F2A4663}"/>
              </a:ext>
            </a:extLst>
          </p:cNvPr>
          <p:cNvSpPr txBox="1"/>
          <p:nvPr/>
        </p:nvSpPr>
        <p:spPr>
          <a:xfrm>
            <a:off x="723900" y="2105757"/>
            <a:ext cx="10420350" cy="397609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just">
              <a:lnSpc>
                <a:spcPts val="2500"/>
              </a:lnSpc>
            </a:pPr>
            <a:r>
              <a:rPr lang="ja-JP" altLang="ja-JP" kern="100" dirty="0">
                <a:solidFill>
                  <a:srgbClr val="0070C0"/>
                </a:solidFill>
                <a:effectLst/>
                <a:latin typeface="Arial" panose="020B0604020202020204" pitchFamily="34" charset="0"/>
                <a:ea typeface="Meiryo UI" panose="020B0604030504040204" pitchFamily="50" charset="-128"/>
                <a:cs typeface="Arial" panose="020B0604020202020204" pitchFamily="34" charset="0"/>
              </a:rPr>
              <a:t>■ Assessment Criteria Used for Selection</a:t>
            </a:r>
            <a:endParaRPr lang="ja-JP" altLang="en-US" sz="2800" dirty="0">
              <a:latin typeface="Arial" panose="020B0604020202020204" pitchFamily="34" charset="0"/>
              <a:ea typeface="Meiryo UI" panose="020B0604030504040204" pitchFamily="50" charset="-128"/>
              <a:cs typeface="Arial" panose="020B0604020202020204" pitchFamily="34" charset="0"/>
            </a:endParaRPr>
          </a:p>
        </p:txBody>
      </p:sp>
      <p:sp>
        <p:nvSpPr>
          <p:cNvPr id="5" name="タイトル 6">
            <a:extLst>
              <a:ext uri="{FF2B5EF4-FFF2-40B4-BE49-F238E27FC236}">
                <a16:creationId xmlns:a16="http://schemas.microsoft.com/office/drawing/2014/main" id="{7B3E2905-8697-4794-9797-DF4CE1C931BE}"/>
              </a:ext>
            </a:extLst>
          </p:cNvPr>
          <p:cNvSpPr txBox="1">
            <a:spLocks noGrp="1"/>
          </p:cNvSpPr>
          <p:nvPr>
            <p:ph type="title" idx="4294967295"/>
          </p:nvPr>
        </p:nvSpPr>
        <p:spPr>
          <a:xfrm>
            <a:off x="355600" y="220438"/>
            <a:ext cx="8101013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ja-JP" altLang="en-US" sz="2000" b="1" dirty="0">
                <a:latin typeface="Arial" panose="020B0604020202020204" pitchFamily="34" charset="0"/>
                <a:ea typeface="Meiryo UI" panose="020B0604030504040204" pitchFamily="50" charset="-128"/>
                <a:cs typeface="Arial" panose="020B0604020202020204" pitchFamily="34" charset="0"/>
              </a:rPr>
              <a:t>Points to be assessed when screening events</a:t>
            </a:r>
            <a:endParaRPr lang="en-US" altLang="ja-JP" sz="2000" b="1" dirty="0">
              <a:latin typeface="Arial" panose="020B0604020202020204" pitchFamily="34" charset="0"/>
              <a:ea typeface="Meiryo UI" panose="020B0604030504040204" pitchFamily="50" charset="-128"/>
              <a:cs typeface="Arial" panose="020B0604020202020204" pitchFamily="34" charset="0"/>
            </a:endParaRPr>
          </a:p>
        </p:txBody>
      </p:sp>
      <p:sp>
        <p:nvSpPr>
          <p:cNvPr id="6" name="テキスト ボックス 5">
            <a:extLst>
              <a:ext uri="{FF2B5EF4-FFF2-40B4-BE49-F238E27FC236}">
                <a16:creationId xmlns:a16="http://schemas.microsoft.com/office/drawing/2014/main" id="{D5C910E2-F6E9-460A-AF33-0F0163E9552E}"/>
              </a:ext>
            </a:extLst>
          </p:cNvPr>
          <p:cNvSpPr txBox="1"/>
          <p:nvPr/>
        </p:nvSpPr>
        <p:spPr>
          <a:xfrm>
            <a:off x="6483927" y="141067"/>
            <a:ext cx="3178233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92075" marR="0" indent="-92075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1" lang="ja-JP" altLang="en-US" sz="1200" u="none" strike="noStrike" kern="1200" spc="0" normalizeH="0" noProof="0" dirty="0">
                <a:ln>
                  <a:noFill/>
                </a:ln>
                <a:effectLst/>
                <a:uLnTx/>
                <a:uFillTx/>
                <a:latin typeface="Arial" panose="020B0604020202020204" pitchFamily="34" charset="0"/>
                <a:ea typeface="Meiryo UI" panose="020B0604030504040204" pitchFamily="50" charset="-128"/>
                <a:cs typeface="Arial" panose="020B0604020202020204" pitchFamily="34" charset="0"/>
              </a:rPr>
              <a:t>*</a:t>
            </a:r>
            <a:r>
              <a:rPr kumimoji="1" lang="en-US" altLang="ja-JP" sz="1200" u="none" strike="noStrike" kern="1200" spc="0" normalizeH="0" noProof="0" dirty="0">
                <a:ln>
                  <a:noFill/>
                </a:ln>
                <a:effectLst/>
                <a:uLnTx/>
                <a:uFillTx/>
                <a:latin typeface="Arial" panose="020B0604020202020204" pitchFamily="34" charset="0"/>
                <a:ea typeface="Meiryo UI" panose="020B0604030504040204" pitchFamily="50" charset="-128"/>
                <a:cs typeface="Arial" panose="020B0604020202020204" pitchFamily="34" charset="0"/>
              </a:rPr>
              <a:t>	</a:t>
            </a:r>
            <a:r>
              <a:rPr kumimoji="1" lang="ja-JP" altLang="en-US" sz="1200" u="none" strike="noStrike" kern="1200" spc="0" normalizeH="0" noProof="0" dirty="0">
                <a:ln>
                  <a:noFill/>
                </a:ln>
                <a:effectLst/>
                <a:uLnTx/>
                <a:uFillTx/>
                <a:latin typeface="Arial" panose="020B0604020202020204" pitchFamily="34" charset="0"/>
                <a:ea typeface="Meiryo UI" panose="020B0604030504040204" pitchFamily="50" charset="-128"/>
                <a:cs typeface="Arial" panose="020B0604020202020204" pitchFamily="34" charset="0"/>
              </a:rPr>
              <a:t>Please prepare your proposal document by taking the following points into account:</a:t>
            </a:r>
            <a:r>
              <a:rPr kumimoji="1" lang="ja-JP" altLang="en-US" sz="1200" i="0" u="none" strike="noStrike" kern="1200" cap="none" spc="0" normalizeH="0" baseline="0" noProof="0" dirty="0">
                <a:ln>
                  <a:noFill/>
                </a:ln>
                <a:effectLst/>
                <a:uLnTx/>
                <a:uFillTx/>
                <a:latin typeface="Arial" panose="020B0604020202020204" pitchFamily="34" charset="0"/>
                <a:ea typeface="Meiryo UI" panose="020B0604030504040204" pitchFamily="50" charset="-128"/>
                <a:cs typeface="Arial" panose="020B0604020202020204" pitchFamily="34" charset="0"/>
              </a:rPr>
              <a:t> </a:t>
            </a:r>
          </a:p>
        </p:txBody>
      </p:sp>
      <p:sp>
        <p:nvSpPr>
          <p:cNvPr id="7" name="テキスト ボックス 6">
            <a:extLst>
              <a:ext uri="{FF2B5EF4-FFF2-40B4-BE49-F238E27FC236}">
                <a16:creationId xmlns:a16="http://schemas.microsoft.com/office/drawing/2014/main" id="{7DF37881-25E3-408B-A757-AFBA098599EC}"/>
              </a:ext>
            </a:extLst>
          </p:cNvPr>
          <p:cNvSpPr txBox="1"/>
          <p:nvPr/>
        </p:nvSpPr>
        <p:spPr>
          <a:xfrm>
            <a:off x="723900" y="800832"/>
            <a:ext cx="10420350" cy="395878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just">
              <a:lnSpc>
                <a:spcPts val="2500"/>
              </a:lnSpc>
            </a:pPr>
            <a:r>
              <a:rPr lang="ja-JP" altLang="ja-JP" kern="100" dirty="0">
                <a:solidFill>
                  <a:srgbClr val="0070C0"/>
                </a:solidFill>
                <a:effectLst/>
                <a:latin typeface="Arial" panose="020B0604020202020204" pitchFamily="34" charset="0"/>
                <a:ea typeface="Meiryo UI" panose="020B0604030504040204" pitchFamily="50" charset="-128"/>
                <a:cs typeface="Arial" panose="020B0604020202020204" pitchFamily="34" charset="0"/>
              </a:rPr>
              <a:t>■</a:t>
            </a:r>
            <a:r>
              <a:rPr lang="ja-JP" altLang="en-US" kern="100" dirty="0">
                <a:solidFill>
                  <a:srgbClr val="0070C0"/>
                </a:solidFill>
                <a:latin typeface="Arial" panose="020B0604020202020204" pitchFamily="34" charset="0"/>
                <a:ea typeface="Meiryo UI" panose="020B0604030504040204" pitchFamily="50" charset="-128"/>
                <a:cs typeface="Arial" panose="020B0604020202020204" pitchFamily="34" charset="0"/>
              </a:rPr>
              <a:t> Points to note when preparing an event proposal</a:t>
            </a:r>
            <a:endParaRPr lang="ja-JP" altLang="ja-JP" sz="1400" kern="100" dirty="0">
              <a:effectLst/>
              <a:latin typeface="Arial" panose="020B0604020202020204" pitchFamily="34" charset="0"/>
              <a:ea typeface="Meiryo UI" panose="020B0604030504040204" pitchFamily="50" charset="-128"/>
              <a:cs typeface="Arial" panose="020B0604020202020204" pitchFamily="34" charset="0"/>
            </a:endParaRPr>
          </a:p>
        </p:txBody>
      </p:sp>
      <p:sp>
        <p:nvSpPr>
          <p:cNvPr id="8" name="テキスト ボックス 7">
            <a:extLst>
              <a:ext uri="{FF2B5EF4-FFF2-40B4-BE49-F238E27FC236}">
                <a16:creationId xmlns:a16="http://schemas.microsoft.com/office/drawing/2014/main" id="{18201046-EDB3-43FB-91B0-9EB803C9B0BC}"/>
              </a:ext>
            </a:extLst>
          </p:cNvPr>
          <p:cNvSpPr txBox="1"/>
          <p:nvPr/>
        </p:nvSpPr>
        <p:spPr>
          <a:xfrm>
            <a:off x="1133475" y="2685623"/>
            <a:ext cx="10144125" cy="3708708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1973263" indent="-1973263" algn="l">
              <a:spcAft>
                <a:spcPts val="1200"/>
              </a:spcAft>
            </a:pPr>
            <a:r>
              <a:rPr sz="1500" dirty="0">
                <a:latin typeface="Arial" panose="020B0604020202020204" pitchFamily="34" charset="0"/>
                <a:cs typeface="Arial" panose="020B0604020202020204" pitchFamily="34" charset="0"/>
              </a:rPr>
              <a:t>1. Theme</a:t>
            </a:r>
            <a:r>
              <a:rPr lang="en-US" sz="1500" dirty="0">
                <a:latin typeface="Arial" panose="020B0604020202020204" pitchFamily="34" charset="0"/>
                <a:cs typeface="Arial" panose="020B0604020202020204" pitchFamily="34" charset="0"/>
              </a:rPr>
              <a:t>	</a:t>
            </a:r>
            <a:r>
              <a:rPr lang="ja-JP" altLang="ja-JP" sz="1500" kern="100" dirty="0">
                <a:effectLst/>
                <a:latin typeface="Arial" panose="020B0604020202020204" pitchFamily="34" charset="0"/>
                <a:ea typeface="Meiryo UI" panose="020B0604030504040204" pitchFamily="50" charset="-128"/>
                <a:cs typeface="Arial" panose="020B0604020202020204" pitchFamily="34" charset="0"/>
              </a:rPr>
              <a:t>Is the event in line with the theme of the Expo and what is provided regarding the challenges of solving social problems and the information in the For Applicants section?</a:t>
            </a:r>
          </a:p>
          <a:p>
            <a:pPr marL="1973263" indent="-1973263" algn="l">
              <a:spcAft>
                <a:spcPts val="1200"/>
              </a:spcAft>
            </a:pPr>
            <a:r>
              <a:rPr sz="1500" dirty="0">
                <a:latin typeface="Arial" panose="020B0604020202020204" pitchFamily="34" charset="0"/>
                <a:cs typeface="Arial" panose="020B0604020202020204" pitchFamily="34" charset="0"/>
              </a:rPr>
              <a:t>2. Quality</a:t>
            </a:r>
            <a:r>
              <a:rPr lang="en-US" sz="1500" dirty="0">
                <a:latin typeface="Arial" panose="020B0604020202020204" pitchFamily="34" charset="0"/>
                <a:cs typeface="Arial" panose="020B0604020202020204" pitchFamily="34" charset="0"/>
              </a:rPr>
              <a:t>	</a:t>
            </a:r>
            <a:r>
              <a:rPr lang="ja-JP" altLang="ja-JP" sz="1500" kern="100" dirty="0">
                <a:effectLst/>
                <a:latin typeface="Arial" panose="020B0604020202020204" pitchFamily="34" charset="0"/>
                <a:ea typeface="Meiryo UI" panose="020B0604030504040204" pitchFamily="50" charset="-128"/>
                <a:cs typeface="Arial" panose="020B0604020202020204" pitchFamily="34" charset="0"/>
              </a:rPr>
              <a:t>Is the quality level appropriate for an international exposition?</a:t>
            </a:r>
          </a:p>
          <a:p>
            <a:pPr marL="1973263" indent="-1973263" algn="l">
              <a:spcAft>
                <a:spcPts val="1200"/>
              </a:spcAft>
            </a:pPr>
            <a:r>
              <a:rPr sz="1500" dirty="0">
                <a:latin typeface="Arial" panose="020B0604020202020204" pitchFamily="34" charset="0"/>
                <a:cs typeface="Arial" panose="020B0604020202020204" pitchFamily="34" charset="0"/>
              </a:rPr>
              <a:t>3.</a:t>
            </a:r>
            <a:r>
              <a:rPr lang="ja-JP" altLang="en-US" sz="150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sz="1500" dirty="0">
                <a:latin typeface="Arial" panose="020B0604020202020204" pitchFamily="34" charset="0"/>
                <a:cs typeface="Arial" panose="020B0604020202020204" pitchFamily="34" charset="0"/>
              </a:rPr>
              <a:t>Feasibility</a:t>
            </a:r>
            <a:r>
              <a:rPr lang="en-US" sz="1500" dirty="0">
                <a:latin typeface="Arial" panose="020B0604020202020204" pitchFamily="34" charset="0"/>
                <a:cs typeface="Arial" panose="020B0604020202020204" pitchFamily="34" charset="0"/>
              </a:rPr>
              <a:t>	</a:t>
            </a:r>
            <a:r>
              <a:rPr lang="ja-JP" altLang="ja-JP" sz="1500" kern="100" dirty="0">
                <a:effectLst/>
                <a:latin typeface="Arial" panose="020B0604020202020204" pitchFamily="34" charset="0"/>
                <a:ea typeface="Meiryo UI" panose="020B0604030504040204" pitchFamily="50" charset="-128"/>
                <a:cs typeface="Arial" panose="020B0604020202020204" pitchFamily="34" charset="0"/>
              </a:rPr>
              <a:t>Is the applicant sufficiently experienced and capable of implementing the event?</a:t>
            </a:r>
          </a:p>
          <a:p>
            <a:pPr marL="1973263" indent="-1973263" algn="l">
              <a:spcAft>
                <a:spcPts val="1200"/>
              </a:spcAft>
            </a:pPr>
            <a:r>
              <a:rPr sz="1500" dirty="0">
                <a:latin typeface="Arial" panose="020B0604020202020204" pitchFamily="34" charset="0"/>
                <a:cs typeface="Arial" panose="020B0604020202020204" pitchFamily="34" charset="0"/>
              </a:rPr>
              <a:t>4. Diversity</a:t>
            </a:r>
            <a:r>
              <a:rPr lang="en-US" sz="1500" dirty="0">
                <a:latin typeface="Arial" panose="020B0604020202020204" pitchFamily="34" charset="0"/>
                <a:cs typeface="Arial" panose="020B0604020202020204" pitchFamily="34" charset="0"/>
              </a:rPr>
              <a:t>	</a:t>
            </a:r>
            <a:r>
              <a:rPr lang="ja-JP" altLang="ja-JP" sz="1500" kern="100" dirty="0">
                <a:effectLst/>
                <a:latin typeface="Arial" panose="020B0604020202020204" pitchFamily="34" charset="0"/>
                <a:ea typeface="Meiryo UI" panose="020B0604030504040204" pitchFamily="50" charset="-128"/>
                <a:cs typeface="Arial" panose="020B0604020202020204" pitchFamily="34" charset="0"/>
              </a:rPr>
              <a:t>Does the proposal offer a range of ways to participate and involve people who have diverse backgrounds?</a:t>
            </a:r>
          </a:p>
          <a:p>
            <a:pPr marL="1973263" indent="-1973263" algn="l">
              <a:spcAft>
                <a:spcPts val="1200"/>
              </a:spcAft>
            </a:pPr>
            <a:r>
              <a:rPr sz="1500" dirty="0">
                <a:latin typeface="Arial" panose="020B0604020202020204" pitchFamily="34" charset="0"/>
                <a:cs typeface="Arial" panose="020B0604020202020204" pitchFamily="34" charset="0"/>
              </a:rPr>
              <a:t>5. Entertaining</a:t>
            </a:r>
            <a:r>
              <a:rPr lang="en-US" sz="1500" dirty="0">
                <a:latin typeface="Arial" panose="020B0604020202020204" pitchFamily="34" charset="0"/>
                <a:cs typeface="Arial" panose="020B0604020202020204" pitchFamily="34" charset="0"/>
              </a:rPr>
              <a:t>	</a:t>
            </a:r>
            <a:r>
              <a:rPr lang="ja-JP" altLang="ja-JP" sz="1500" kern="100" dirty="0">
                <a:effectLst/>
                <a:latin typeface="Arial" panose="020B0604020202020204" pitchFamily="34" charset="0"/>
                <a:ea typeface="Meiryo UI" panose="020B0604030504040204" pitchFamily="50" charset="-128"/>
                <a:cs typeface="Arial" panose="020B0604020202020204" pitchFamily="34" charset="0"/>
              </a:rPr>
              <a:t>Will the event please spectators and participants and motivate more people to visit the Expo?</a:t>
            </a:r>
          </a:p>
          <a:p>
            <a:pPr marL="1973263" indent="-1973263" algn="l">
              <a:spcAft>
                <a:spcPts val="1200"/>
              </a:spcAft>
            </a:pPr>
            <a:r>
              <a:rPr sz="1500" dirty="0">
                <a:latin typeface="Arial" panose="020B0604020202020204" pitchFamily="34" charset="0"/>
                <a:cs typeface="Arial" panose="020B0604020202020204" pitchFamily="34" charset="0"/>
              </a:rPr>
              <a:t>6. Future prospects</a:t>
            </a:r>
            <a:r>
              <a:rPr lang="en-US" sz="1500" dirty="0">
                <a:latin typeface="Arial" panose="020B0604020202020204" pitchFamily="34" charset="0"/>
                <a:cs typeface="Arial" panose="020B0604020202020204" pitchFamily="34" charset="0"/>
              </a:rPr>
              <a:t>	</a:t>
            </a:r>
            <a:r>
              <a:rPr lang="ja-JP" altLang="en-US" sz="1500" kern="100" dirty="0">
                <a:effectLst/>
                <a:latin typeface="Arial" panose="020B0604020202020204" pitchFamily="34" charset="0"/>
                <a:ea typeface="Meiryo UI" panose="020B0604030504040204" pitchFamily="50" charset="-128"/>
                <a:cs typeface="Arial" panose="020B0604020202020204" pitchFamily="34" charset="0"/>
              </a:rPr>
              <a:t>Is the content of the event sustainable and able to continue even after the Expo?</a:t>
            </a:r>
            <a:endParaRPr lang="ja-JP" altLang="ja-JP" sz="1500" kern="100" dirty="0">
              <a:effectLst/>
              <a:latin typeface="Arial" panose="020B0604020202020204" pitchFamily="34" charset="0"/>
              <a:ea typeface="Meiryo UI" panose="020B0604030504040204" pitchFamily="50" charset="-128"/>
              <a:cs typeface="Arial" panose="020B0604020202020204" pitchFamily="34" charset="0"/>
            </a:endParaRPr>
          </a:p>
          <a:p>
            <a:pPr marL="1973263" indent="-1973263" algn="l">
              <a:spcAft>
                <a:spcPts val="1200"/>
              </a:spcAft>
            </a:pPr>
            <a:r>
              <a:rPr sz="1500" dirty="0">
                <a:latin typeface="Arial" panose="020B0604020202020204" pitchFamily="34" charset="0"/>
                <a:cs typeface="Arial" panose="020B0604020202020204" pitchFamily="34" charset="0"/>
              </a:rPr>
              <a:t>7. Expandability</a:t>
            </a:r>
            <a:r>
              <a:rPr lang="en-US" sz="1500" dirty="0">
                <a:latin typeface="Arial" panose="020B0604020202020204" pitchFamily="34" charset="0"/>
                <a:cs typeface="Arial" panose="020B0604020202020204" pitchFamily="34" charset="0"/>
              </a:rPr>
              <a:t>	</a:t>
            </a:r>
            <a:r>
              <a:rPr lang="ja-JP" altLang="ja-JP" sz="1500" kern="100" dirty="0">
                <a:effectLst/>
                <a:latin typeface="Arial" panose="020B0604020202020204" pitchFamily="34" charset="0"/>
                <a:ea typeface="Meiryo UI" panose="020B0604030504040204" pitchFamily="50" charset="-128"/>
                <a:cs typeface="Arial" panose="020B0604020202020204" pitchFamily="34" charset="0"/>
              </a:rPr>
              <a:t>Is the proposal linked to any other events that will boost the Expo apart from the event on the day?</a:t>
            </a:r>
          </a:p>
          <a:p>
            <a:pPr marL="1973263" indent="-1798638" algn="just">
              <a:spcAft>
                <a:spcPts val="1200"/>
              </a:spcAft>
            </a:pPr>
            <a:r>
              <a:rPr lang="ja-JP" altLang="en-US" sz="1500" u="sng" kern="100" dirty="0">
                <a:effectLst/>
                <a:latin typeface="Arial" panose="020B0604020202020204" pitchFamily="34" charset="0"/>
                <a:ea typeface="Meiryo UI" panose="020B0604030504040204" pitchFamily="50" charset="-128"/>
                <a:cs typeface="Arial" panose="020B0604020202020204" pitchFamily="34" charset="0"/>
              </a:rPr>
              <a:t>■ Screening criteria 1, 2 and 3 will be weighed heavily during evaluation</a:t>
            </a:r>
            <a:endParaRPr lang="ja-JP" altLang="en-US" sz="1500" dirty="0">
              <a:latin typeface="Arial" panose="020B0604020202020204" pitchFamily="34" charset="0"/>
              <a:ea typeface="Meiryo UI" panose="020B0604030504040204" pitchFamily="50" charset="-128"/>
              <a:cs typeface="Arial" panose="020B0604020202020204" pitchFamily="34" charset="0"/>
            </a:endParaRPr>
          </a:p>
        </p:txBody>
      </p:sp>
      <p:sp>
        <p:nvSpPr>
          <p:cNvPr id="9" name="テキスト ボックス 8">
            <a:extLst>
              <a:ext uri="{FF2B5EF4-FFF2-40B4-BE49-F238E27FC236}">
                <a16:creationId xmlns:a16="http://schemas.microsoft.com/office/drawing/2014/main" id="{F3DF2982-20C9-40AF-A018-1A308110F9A3}"/>
              </a:ext>
            </a:extLst>
          </p:cNvPr>
          <p:cNvSpPr txBox="1"/>
          <p:nvPr/>
        </p:nvSpPr>
        <p:spPr>
          <a:xfrm>
            <a:off x="1133475" y="1196710"/>
            <a:ext cx="10420350" cy="63094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just">
              <a:spcAft>
                <a:spcPts val="600"/>
              </a:spcAft>
            </a:pPr>
            <a:r>
              <a:rPr lang="ja-JP" altLang="en-US" sz="1500" kern="100" dirty="0">
                <a:latin typeface="Arial" panose="020B0604020202020204" pitchFamily="34" charset="0"/>
                <a:ea typeface="Meiryo UI" panose="020B0604030504040204" pitchFamily="50" charset="-128"/>
                <a:cs typeface="Arial" panose="020B0604020202020204" pitchFamily="34" charset="0"/>
              </a:rPr>
              <a:t>Please include photos and illustrations, etc. in your proposal document so that judges can have a clear image. </a:t>
            </a:r>
            <a:endParaRPr lang="en-US" altLang="ja-JP" sz="1500" kern="100" dirty="0">
              <a:latin typeface="Arial" panose="020B0604020202020204" pitchFamily="34" charset="0"/>
              <a:ea typeface="Meiryo UI" panose="020B0604030504040204" pitchFamily="50" charset="-128"/>
              <a:cs typeface="Arial" panose="020B0604020202020204" pitchFamily="34" charset="0"/>
            </a:endParaRPr>
          </a:p>
          <a:p>
            <a:pPr algn="just">
              <a:spcAft>
                <a:spcPts val="600"/>
              </a:spcAft>
            </a:pPr>
            <a:r>
              <a:rPr lang="ja-JP" altLang="en-US" sz="1500" kern="100" dirty="0">
                <a:latin typeface="Arial" panose="020B0604020202020204" pitchFamily="34" charset="0"/>
                <a:ea typeface="Meiryo UI" panose="020B0604030504040204" pitchFamily="50" charset="-128"/>
                <a:cs typeface="Arial" panose="020B0604020202020204" pitchFamily="34" charset="0"/>
              </a:rPr>
              <a:t>Please ensure that your proposal incorporates the following points to be assessed during screening: </a:t>
            </a:r>
            <a:endParaRPr lang="en-US" altLang="ja-JP" sz="1500" kern="100" dirty="0">
              <a:latin typeface="Arial" panose="020B0604020202020204" pitchFamily="34" charset="0"/>
              <a:ea typeface="Meiryo UI" panose="020B0604030504040204" pitchFamily="50" charset="-128"/>
              <a:cs typeface="Arial" panose="020B0604020202020204" pitchFamily="34" charset="0"/>
            </a:endParaRPr>
          </a:p>
        </p:txBody>
      </p:sp>
      <p:sp>
        <p:nvSpPr>
          <p:cNvPr id="2" name="四角形: 角を丸くする 1">
            <a:extLst>
              <a:ext uri="{FF2B5EF4-FFF2-40B4-BE49-F238E27FC236}">
                <a16:creationId xmlns:a16="http://schemas.microsoft.com/office/drawing/2014/main" id="{A0395D12-5C59-43F2-92D7-655D984879A9}"/>
              </a:ext>
            </a:extLst>
          </p:cNvPr>
          <p:cNvSpPr/>
          <p:nvPr/>
        </p:nvSpPr>
        <p:spPr>
          <a:xfrm>
            <a:off x="1000125" y="2503366"/>
            <a:ext cx="10277475" cy="4073223"/>
          </a:xfrm>
          <a:prstGeom prst="roundRect">
            <a:avLst>
              <a:gd name="adj" fmla="val 6378"/>
            </a:avLst>
          </a:prstGeom>
          <a:noFill/>
          <a:ln>
            <a:solidFill>
              <a:schemeClr val="bg1">
                <a:lumMod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337112164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スライド番号プレースホルダー 3">
            <a:extLst>
              <a:ext uri="{FF2B5EF4-FFF2-40B4-BE49-F238E27FC236}">
                <a16:creationId xmlns:a16="http://schemas.microsoft.com/office/drawing/2014/main" id="{10557F2E-A0D1-4477-AED2-F4FE25D6304A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9980005" y="6642000"/>
            <a:ext cx="2161497" cy="216000"/>
          </a:xfrm>
        </p:spPr>
        <p:txBody>
          <a:bodyPr/>
          <a:lstStyle/>
          <a:p>
            <a:pPr marL="0" marR="0" lvl="0" indent="0" algn="r" defTabSz="914400" rtl="0" eaLnBrk="1" fontAlgn="ctr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43917D35-CB2B-46E2-AAA2-A2005A228270}" type="slidenum">
              <a:rPr kumimoji="1" lang="ja-JP" altLang="en-US" sz="1400" b="0" i="0" u="none" strike="noStrike" kern="1200" cap="none" spc="0" normalizeH="0" baseline="0" noProof="0" smtClean="0">
                <a:ln>
                  <a:noFill/>
                </a:ln>
                <a:solidFill>
                  <a:prstClr val="black">
                    <a:lumMod val="85000"/>
                    <a:lumOff val="15000"/>
                  </a:prstClr>
                </a:solidFill>
                <a:effectLst/>
                <a:uLnTx/>
                <a:uFillTx/>
                <a:latin typeface="Arial" panose="020B0604020202020204" pitchFamily="34" charset="0"/>
                <a:cs typeface="Arial" panose="020B0604020202020204" pitchFamily="34" charset="0"/>
              </a:rPr>
              <a:pPr marL="0" marR="0" lvl="0" indent="0" algn="r" defTabSz="914400" rtl="0" eaLnBrk="1" fontAlgn="ctr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3</a:t>
            </a:fld>
            <a:endParaRPr kumimoji="1" lang="ja-JP" altLang="en-US" sz="1400" b="0" i="0" u="none" strike="noStrike" kern="1200" cap="none" spc="0" normalizeH="0" baseline="0" noProof="0" dirty="0">
              <a:ln>
                <a:noFill/>
              </a:ln>
              <a:solidFill>
                <a:prstClr val="black">
                  <a:lumMod val="85000"/>
                  <a:lumOff val="15000"/>
                </a:prstClr>
              </a:solidFill>
              <a:effectLst/>
              <a:uLnTx/>
              <a:uFillTx/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7" name="タイトル 6">
            <a:extLst>
              <a:ext uri="{FF2B5EF4-FFF2-40B4-BE49-F238E27FC236}">
                <a16:creationId xmlns:a16="http://schemas.microsoft.com/office/drawing/2014/main" id="{F619ED4E-9156-4379-BE18-D53006DEA748}"/>
              </a:ext>
            </a:extLst>
          </p:cNvPr>
          <p:cNvSpPr txBox="1">
            <a:spLocks noGrp="1"/>
          </p:cNvSpPr>
          <p:nvPr>
            <p:ph type="title" idx="4294967295"/>
          </p:nvPr>
        </p:nvSpPr>
        <p:spPr>
          <a:xfrm>
            <a:off x="349612" y="220438"/>
            <a:ext cx="8101013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ja-JP" altLang="en-US" sz="2000" b="1" dirty="0">
                <a:latin typeface="Arial" panose="020B0604020202020204" pitchFamily="34" charset="0"/>
                <a:ea typeface="Meiryo UI" panose="020B0604030504040204" pitchFamily="50" charset="-128"/>
                <a:cs typeface="Arial" panose="020B0604020202020204" pitchFamily="34" charset="0"/>
              </a:rPr>
              <a:t>Outline for Implementation of Events</a:t>
            </a:r>
            <a:endParaRPr lang="en-US" altLang="ja-JP" sz="2000" b="1" dirty="0">
              <a:latin typeface="Arial" panose="020B0604020202020204" pitchFamily="34" charset="0"/>
              <a:ea typeface="Meiryo UI" panose="020B0604030504040204" pitchFamily="50" charset="-128"/>
              <a:cs typeface="Arial" panose="020B0604020202020204" pitchFamily="34" charset="0"/>
            </a:endParaRPr>
          </a:p>
        </p:txBody>
      </p:sp>
      <p:sp>
        <p:nvSpPr>
          <p:cNvPr id="9" name="タイトル 6">
            <a:extLst>
              <a:ext uri="{FF2B5EF4-FFF2-40B4-BE49-F238E27FC236}">
                <a16:creationId xmlns:a16="http://schemas.microsoft.com/office/drawing/2014/main" id="{E58F4616-2C99-4C4F-8B5F-178A8C775661}"/>
              </a:ext>
            </a:extLst>
          </p:cNvPr>
          <p:cNvSpPr txBox="1">
            <a:spLocks/>
          </p:cNvSpPr>
          <p:nvPr/>
        </p:nvSpPr>
        <p:spPr>
          <a:xfrm>
            <a:off x="5225143" y="1033310"/>
            <a:ext cx="6168571" cy="2159433"/>
          </a:xfrm>
          <a:prstGeom prst="rect">
            <a:avLst/>
          </a:prstGeom>
          <a:noFill/>
        </p:spPr>
        <p:txBody>
          <a:bodyPr vert="horz" wrap="square" lIns="216000" tIns="36000" rIns="216000" bIns="0" rtlCol="0" anchor="t">
            <a:sp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kumimoji="1" sz="3200" kern="1200">
                <a:solidFill>
                  <a:schemeClr val="tx1"/>
                </a:solidFill>
                <a:latin typeface="Meiryo UI" panose="020B0604030504040204" pitchFamily="50" charset="-128"/>
                <a:ea typeface="Meiryo UI" panose="020B0604030504040204" pitchFamily="50" charset="-128"/>
                <a:cs typeface="+mj-cs"/>
              </a:defRPr>
            </a:lvl1pPr>
          </a:lstStyle>
          <a:p>
            <a:pPr>
              <a:lnSpc>
                <a:spcPts val="2400"/>
              </a:lnSpc>
            </a:pPr>
            <a:r>
              <a:rPr lang="en-US" altLang="ja-JP" sz="1600" b="1" dirty="0">
                <a:latin typeface="Arial" panose="020B0604020202020204" pitchFamily="34" charset="0"/>
                <a:cs typeface="Arial" panose="020B0604020202020204" pitchFamily="34" charset="0"/>
              </a:rPr>
              <a:t>XXXXX</a:t>
            </a:r>
          </a:p>
          <a:p>
            <a:pPr>
              <a:lnSpc>
                <a:spcPts val="2400"/>
              </a:lnSpc>
            </a:pPr>
            <a:endParaRPr lang="en-US" altLang="ja-JP" sz="1600" b="1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>
              <a:lnSpc>
                <a:spcPts val="2400"/>
              </a:lnSpc>
            </a:pPr>
            <a:r>
              <a:rPr lang="en-US" altLang="ja-JP" sz="1600" b="1" dirty="0">
                <a:latin typeface="Arial" panose="020B0604020202020204" pitchFamily="34" charset="0"/>
                <a:cs typeface="Arial" panose="020B0604020202020204" pitchFamily="34" charset="0"/>
              </a:rPr>
              <a:t>XXXXX</a:t>
            </a:r>
          </a:p>
          <a:p>
            <a:pPr>
              <a:lnSpc>
                <a:spcPts val="2400"/>
              </a:lnSpc>
            </a:pPr>
            <a:endParaRPr lang="en-US" altLang="ja-JP" sz="1600" b="1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>
              <a:lnSpc>
                <a:spcPts val="2400"/>
              </a:lnSpc>
            </a:pPr>
            <a:r>
              <a:rPr lang="en-US" altLang="ja-JP" sz="1600" b="1" dirty="0">
                <a:latin typeface="Arial" panose="020B0604020202020204" pitchFamily="34" charset="0"/>
                <a:cs typeface="Arial" panose="020B0604020202020204" pitchFamily="34" charset="0"/>
              </a:rPr>
              <a:t>XXXXX</a:t>
            </a:r>
          </a:p>
          <a:p>
            <a:pPr>
              <a:lnSpc>
                <a:spcPts val="2400"/>
              </a:lnSpc>
            </a:pPr>
            <a:endParaRPr lang="en-US" altLang="ja-JP" sz="1600" b="1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>
              <a:lnSpc>
                <a:spcPts val="2400"/>
              </a:lnSpc>
            </a:pPr>
            <a:r>
              <a:rPr lang="en-US" altLang="ja-JP" sz="1600" b="1" dirty="0">
                <a:latin typeface="Arial" panose="020B0604020202020204" pitchFamily="34" charset="0"/>
                <a:cs typeface="Arial" panose="020B0604020202020204" pitchFamily="34" charset="0"/>
              </a:rPr>
              <a:t>XX </a:t>
            </a:r>
            <a:r>
              <a:rPr lang="ja-JP" altLang="en-US" sz="1600" b="1" dirty="0">
                <a:latin typeface="Arial" panose="020B0604020202020204" pitchFamily="34" charset="0"/>
                <a:cs typeface="Arial" panose="020B0604020202020204" pitchFamily="34" charset="0"/>
              </a:rPr>
              <a:t>people</a:t>
            </a:r>
            <a:endParaRPr lang="en-US" altLang="ja-JP" sz="1600" b="1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17" name="タイトル 6">
            <a:extLst>
              <a:ext uri="{FF2B5EF4-FFF2-40B4-BE49-F238E27FC236}">
                <a16:creationId xmlns:a16="http://schemas.microsoft.com/office/drawing/2014/main" id="{52A1B4BD-FD4C-4BCB-AF8A-2728DCC85DD1}"/>
              </a:ext>
            </a:extLst>
          </p:cNvPr>
          <p:cNvSpPr txBox="1">
            <a:spLocks/>
          </p:cNvSpPr>
          <p:nvPr/>
        </p:nvSpPr>
        <p:spPr>
          <a:xfrm>
            <a:off x="565149" y="1033310"/>
            <a:ext cx="4659994" cy="2166422"/>
          </a:xfrm>
          <a:prstGeom prst="rect">
            <a:avLst/>
          </a:prstGeom>
          <a:noFill/>
        </p:spPr>
        <p:txBody>
          <a:bodyPr vert="horz" wrap="square" lIns="216000" tIns="36000" rIns="216000" bIns="0" rtlCol="0" anchor="t">
            <a:sp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kumimoji="1" sz="3200" kern="1200">
                <a:solidFill>
                  <a:schemeClr val="tx1"/>
                </a:solidFill>
                <a:latin typeface="Meiryo UI" panose="020B0604030504040204" pitchFamily="50" charset="-128"/>
                <a:ea typeface="Meiryo UI" panose="020B0604030504040204" pitchFamily="50" charset="-128"/>
                <a:cs typeface="+mj-cs"/>
              </a:defRPr>
            </a:lvl1pPr>
          </a:lstStyle>
          <a:p>
            <a:pPr marL="285750" indent="-285750">
              <a:lnSpc>
                <a:spcPts val="2400"/>
              </a:lnSpc>
              <a:buFont typeface="Wingdings 2" panose="05020102010507070707" pitchFamily="18" charset="2"/>
              <a:buChar char=""/>
            </a:pPr>
            <a:r>
              <a:rPr lang="ja-JP" altLang="en-US" sz="1800" b="1" dirty="0">
                <a:latin typeface="Arial" panose="020B0604020202020204" pitchFamily="34" charset="0"/>
                <a:cs typeface="Arial" panose="020B0604020202020204" pitchFamily="34" charset="0"/>
              </a:rPr>
              <a:t>Event title</a:t>
            </a:r>
            <a:endParaRPr lang="en-US" altLang="ja-JP" sz="1800" b="1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285750" indent="-285750">
              <a:lnSpc>
                <a:spcPts val="2400"/>
              </a:lnSpc>
              <a:buFont typeface="Wingdings 2" panose="05020102010507070707" pitchFamily="18" charset="2"/>
              <a:buChar char=""/>
            </a:pPr>
            <a:endParaRPr lang="en-US" altLang="ja-JP" sz="1800" b="1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285750" indent="-285750">
              <a:lnSpc>
                <a:spcPts val="2400"/>
              </a:lnSpc>
              <a:buFont typeface="Wingdings 2" panose="05020102010507070707" pitchFamily="18" charset="2"/>
              <a:buChar char=""/>
            </a:pPr>
            <a:r>
              <a:rPr lang="ja-JP" altLang="en-US" sz="1800" b="1" dirty="0">
                <a:latin typeface="Arial" panose="020B0604020202020204" pitchFamily="34" charset="0"/>
                <a:cs typeface="Arial" panose="020B0604020202020204" pitchFamily="34" charset="0"/>
              </a:rPr>
              <a:t>Form of event</a:t>
            </a:r>
            <a:endParaRPr lang="en-US" altLang="ja-JP" sz="1800" b="1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285750" indent="-285750">
              <a:lnSpc>
                <a:spcPts val="2400"/>
              </a:lnSpc>
              <a:buFont typeface="Wingdings 2" panose="05020102010507070707" pitchFamily="18" charset="2"/>
              <a:buChar char=""/>
            </a:pPr>
            <a:endParaRPr lang="en-US" altLang="ja-JP" sz="1800" b="1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285750" indent="-285750">
              <a:lnSpc>
                <a:spcPts val="2400"/>
              </a:lnSpc>
              <a:buFont typeface="Wingdings 2" panose="05020102010507070707" pitchFamily="18" charset="2"/>
              <a:buChar char=""/>
            </a:pPr>
            <a:r>
              <a:rPr lang="ja-JP" altLang="en-US" sz="1800" b="1" dirty="0">
                <a:latin typeface="Arial" panose="020B0604020202020204" pitchFamily="34" charset="0"/>
                <a:cs typeface="Arial" panose="020B0604020202020204" pitchFamily="34" charset="0"/>
              </a:rPr>
              <a:t>Event facility that you wish to use</a:t>
            </a:r>
            <a:endParaRPr lang="en-US" altLang="ja-JP" sz="1800" b="1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285750" indent="-285750">
              <a:lnSpc>
                <a:spcPts val="2400"/>
              </a:lnSpc>
              <a:buFont typeface="Wingdings 2" panose="05020102010507070707" pitchFamily="18" charset="2"/>
              <a:buChar char=""/>
            </a:pPr>
            <a:endParaRPr lang="en-US" altLang="ja-JP" sz="1800" b="1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285750" indent="-285750">
              <a:lnSpc>
                <a:spcPts val="2400"/>
              </a:lnSpc>
              <a:buFont typeface="Wingdings 2" panose="05020102010507070707" pitchFamily="18" charset="2"/>
              <a:buChar char=""/>
            </a:pPr>
            <a:r>
              <a:rPr lang="ja-JP" altLang="en-US" sz="1800" b="1" dirty="0">
                <a:latin typeface="Arial" panose="020B0604020202020204" pitchFamily="34" charset="0"/>
                <a:cs typeface="Arial" panose="020B0604020202020204" pitchFamily="34" charset="0"/>
              </a:rPr>
              <a:t>Size of your audience</a:t>
            </a:r>
            <a:endParaRPr lang="en-US" altLang="ja-JP" sz="1800" b="1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10" name="タイトル 6">
            <a:extLst>
              <a:ext uri="{FF2B5EF4-FFF2-40B4-BE49-F238E27FC236}">
                <a16:creationId xmlns:a16="http://schemas.microsoft.com/office/drawing/2014/main" id="{6DABF3A7-447B-4F8C-A736-BCD9FDDA16DF}"/>
              </a:ext>
            </a:extLst>
          </p:cNvPr>
          <p:cNvSpPr txBox="1">
            <a:spLocks/>
          </p:cNvSpPr>
          <p:nvPr/>
        </p:nvSpPr>
        <p:spPr>
          <a:xfrm>
            <a:off x="5819777" y="4264651"/>
            <a:ext cx="5298166" cy="990908"/>
          </a:xfrm>
          <a:prstGeom prst="rect">
            <a:avLst/>
          </a:prstGeom>
          <a:noFill/>
        </p:spPr>
        <p:txBody>
          <a:bodyPr vert="horz" wrap="square" lIns="216000" tIns="36000" rIns="216000" bIns="0" rtlCol="0" anchor="t">
            <a:sp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kumimoji="1" sz="3200" kern="1200">
                <a:solidFill>
                  <a:schemeClr val="tx1"/>
                </a:solidFill>
                <a:latin typeface="Meiryo UI" panose="020B0604030504040204" pitchFamily="50" charset="-128"/>
                <a:ea typeface="Meiryo UI" panose="020B0604030504040204" pitchFamily="50" charset="-128"/>
                <a:cs typeface="+mj-cs"/>
              </a:defRPr>
            </a:lvl1pPr>
          </a:lstStyle>
          <a:p>
            <a:pPr algn="ctr">
              <a:lnSpc>
                <a:spcPts val="1900"/>
              </a:lnSpc>
            </a:pPr>
            <a:r>
              <a:rPr lang="ja-JP" altLang="en-US" sz="1600" dirty="0">
                <a:latin typeface="Arial" panose="020B0604020202020204" pitchFamily="34" charset="0"/>
                <a:cs typeface="Arial" panose="020B0604020202020204" pitchFamily="34" charset="0"/>
              </a:rPr>
              <a:t>ｰｰｰｰｰｰｰｰｰｰｰｰｰｰｰｰｰEvent facilitiesｰｰｰｰｰｰｰｰｰｰｰｰｰｰｰｰｰ</a:t>
            </a:r>
            <a:endParaRPr lang="en-US" altLang="ja-JP" sz="1400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87313">
              <a:lnSpc>
                <a:spcPts val="1900"/>
              </a:lnSpc>
            </a:pPr>
            <a:r>
              <a:rPr sz="1400" dirty="0">
                <a:latin typeface="Arial" panose="020B0604020202020204" pitchFamily="34" charset="0"/>
                <a:cs typeface="Arial" panose="020B0604020202020204" pitchFamily="34" charset="0"/>
              </a:rPr>
              <a:t>- </a:t>
            </a:r>
            <a:r>
              <a:rPr lang="en-US" sz="1400" dirty="0">
                <a:latin typeface="Arial" panose="020B0604020202020204" pitchFamily="34" charset="0"/>
                <a:cs typeface="Arial" panose="020B0604020202020204" pitchFamily="34" charset="0"/>
              </a:rPr>
              <a:t>Pop-Up Stage </a:t>
            </a:r>
            <a:r>
              <a:rPr sz="1400" dirty="0">
                <a:latin typeface="Arial" panose="020B0604020202020204" pitchFamily="34" charset="0"/>
                <a:cs typeface="Arial" panose="020B0604020202020204" pitchFamily="34" charset="0"/>
              </a:rPr>
              <a:t>(</a:t>
            </a:r>
            <a:r>
              <a:rPr lang="en-US" sz="1400" dirty="0">
                <a:latin typeface="Arial" panose="020B0604020202020204" pitchFamily="34" charset="0"/>
                <a:cs typeface="Arial" panose="020B0604020202020204" pitchFamily="34" charset="0"/>
              </a:rPr>
              <a:t>5</a:t>
            </a:r>
            <a:r>
              <a:rPr sz="1400" dirty="0">
                <a:latin typeface="Arial" panose="020B0604020202020204" pitchFamily="34" charset="0"/>
                <a:cs typeface="Arial" panose="020B0604020202020204" pitchFamily="34" charset="0"/>
              </a:rPr>
              <a:t> locations within the Expo venue)</a:t>
            </a:r>
            <a:endParaRPr lang="en-US" altLang="ja-JP" sz="1400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87313">
              <a:lnSpc>
                <a:spcPts val="1900"/>
              </a:lnSpc>
            </a:pPr>
            <a:r>
              <a:rPr lang="ja-JP" altLang="en-US" sz="1400" dirty="0">
                <a:latin typeface="Arial" panose="020B0604020202020204" pitchFamily="34" charset="0"/>
                <a:cs typeface="Arial" panose="020B0604020202020204" pitchFamily="34" charset="0"/>
              </a:rPr>
              <a:t>- </a:t>
            </a:r>
            <a:r>
              <a:rPr lang="en-US" altLang="ja-JP" sz="1400" dirty="0">
                <a:latin typeface="Arial" panose="020B0604020202020204" pitchFamily="34" charset="0"/>
                <a:cs typeface="Arial" panose="020B0604020202020204" pitchFamily="34" charset="0"/>
              </a:rPr>
              <a:t>EXPO</a:t>
            </a:r>
            <a:r>
              <a:rPr lang="ja-JP" altLang="en-US" sz="140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altLang="ja-JP" sz="1400" dirty="0" err="1">
                <a:latin typeface="Arial" panose="020B0604020202020204" pitchFamily="34" charset="0"/>
                <a:cs typeface="Arial" panose="020B0604020202020204" pitchFamily="34" charset="0"/>
              </a:rPr>
              <a:t>Arena〔Matsuri</a:t>
            </a:r>
            <a:r>
              <a:rPr lang="ja-JP" altLang="en-US" sz="1400" dirty="0">
                <a:latin typeface="Arial" panose="020B0604020202020204" pitchFamily="34" charset="0"/>
                <a:cs typeface="Arial" panose="020B0604020202020204" pitchFamily="34" charset="0"/>
              </a:rPr>
              <a:t>］</a:t>
            </a:r>
            <a:endParaRPr lang="en-US" altLang="ja-JP" sz="1400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marL="87313">
              <a:lnSpc>
                <a:spcPts val="1900"/>
              </a:lnSpc>
            </a:pPr>
            <a:r>
              <a:rPr lang="ja-JP" altLang="en-US" sz="1400" dirty="0">
                <a:latin typeface="Arial" panose="020B0604020202020204" pitchFamily="34" charset="0"/>
                <a:cs typeface="Arial" panose="020B0604020202020204" pitchFamily="34" charset="0"/>
              </a:rPr>
              <a:t>-</a:t>
            </a:r>
            <a:r>
              <a:rPr lang="en-US" altLang="ja-JP" sz="1400" dirty="0">
                <a:latin typeface="Arial" panose="020B0604020202020204" pitchFamily="34" charset="0"/>
                <a:cs typeface="Arial" panose="020B0604020202020204" pitchFamily="34" charset="0"/>
              </a:rPr>
              <a:t>New event space</a:t>
            </a:r>
            <a:r>
              <a:rPr lang="ja-JP" altLang="en-US" sz="140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endParaRPr lang="en-US" altLang="ja-JP" sz="1400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12" name="タイトル 6">
            <a:extLst>
              <a:ext uri="{FF2B5EF4-FFF2-40B4-BE49-F238E27FC236}">
                <a16:creationId xmlns:a16="http://schemas.microsoft.com/office/drawing/2014/main" id="{A32BA2A5-8469-450A-B802-6587B5CA48B2}"/>
              </a:ext>
            </a:extLst>
          </p:cNvPr>
          <p:cNvSpPr txBox="1">
            <a:spLocks/>
          </p:cNvSpPr>
          <p:nvPr/>
        </p:nvSpPr>
        <p:spPr>
          <a:xfrm>
            <a:off x="1084263" y="4264651"/>
            <a:ext cx="4750480" cy="1478221"/>
          </a:xfrm>
          <a:prstGeom prst="rect">
            <a:avLst/>
          </a:prstGeom>
          <a:noFill/>
        </p:spPr>
        <p:txBody>
          <a:bodyPr vert="horz" wrap="square" lIns="216000" tIns="36000" rIns="216000" bIns="0" rtlCol="0" anchor="t">
            <a:sp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kumimoji="1" sz="3200" kern="1200">
                <a:solidFill>
                  <a:schemeClr val="tx1"/>
                </a:solidFill>
                <a:latin typeface="Meiryo UI" panose="020B0604030504040204" pitchFamily="50" charset="-128"/>
                <a:ea typeface="Meiryo UI" panose="020B0604030504040204" pitchFamily="50" charset="-128"/>
                <a:cs typeface="+mj-cs"/>
              </a:defRPr>
            </a:lvl1pPr>
          </a:lstStyle>
          <a:p>
            <a:pPr algn="ctr">
              <a:lnSpc>
                <a:spcPts val="1920"/>
              </a:lnSpc>
            </a:pPr>
            <a:r>
              <a:rPr lang="ja-JP" altLang="en-US" sz="1600" dirty="0">
                <a:latin typeface="Arial" panose="020B0604020202020204" pitchFamily="34" charset="0"/>
                <a:cs typeface="Arial" panose="020B0604020202020204" pitchFamily="34" charset="0"/>
              </a:rPr>
              <a:t>ｰｰｰｰｰｰｰｰｰｰｰｰｰｰExample eventsｰｰｰｰｰｰｰｰｰｰｰｰｰｰ</a:t>
            </a:r>
            <a:endParaRPr lang="en-US" altLang="ja-JP" sz="1600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rtl="0">
              <a:lnSpc>
                <a:spcPts val="1920"/>
              </a:lnSpc>
            </a:pPr>
            <a:r>
              <a:rPr sz="1400" dirty="0">
                <a:solidFill>
                  <a:srgbClr val="000000"/>
                </a:solidFill>
                <a:latin typeface="Arial" panose="020B0604020202020204" pitchFamily="34" charset="0"/>
                <a:ea typeface="游ゴシック"/>
                <a:cs typeface="Arial" panose="020B0604020202020204" pitchFamily="34" charset="0"/>
              </a:rPr>
              <a:t>Live performances, concerts, shows, performances, dances, lectures, symposiums, talk shows, forums, presentations, festivals, bon festival dances,  contests, competitions, recitals, exhibitions, fairs, screenings, live recording of broadcasts, etc.</a:t>
            </a:r>
          </a:p>
        </p:txBody>
      </p:sp>
      <p:sp>
        <p:nvSpPr>
          <p:cNvPr id="2" name="四角形: 角を丸くする 1">
            <a:extLst>
              <a:ext uri="{FF2B5EF4-FFF2-40B4-BE49-F238E27FC236}">
                <a16:creationId xmlns:a16="http://schemas.microsoft.com/office/drawing/2014/main" id="{9D5BF700-3228-43C5-BE78-0DD2D40B5DED}"/>
              </a:ext>
            </a:extLst>
          </p:cNvPr>
          <p:cNvSpPr/>
          <p:nvPr/>
        </p:nvSpPr>
        <p:spPr>
          <a:xfrm>
            <a:off x="1023937" y="4019203"/>
            <a:ext cx="10144125" cy="2476500"/>
          </a:xfrm>
          <a:prstGeom prst="roundRect">
            <a:avLst>
              <a:gd name="adj" fmla="val 7052"/>
            </a:avLst>
          </a:prstGeom>
          <a:noFill/>
          <a:ln>
            <a:solidFill>
              <a:schemeClr val="bg1">
                <a:lumMod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4" name="テキスト ボックス 3">
            <a:extLst>
              <a:ext uri="{FF2B5EF4-FFF2-40B4-BE49-F238E27FC236}">
                <a16:creationId xmlns:a16="http://schemas.microsoft.com/office/drawing/2014/main" id="{8CD0C8D8-7A5A-4A58-98A6-A29B59D0BEF7}"/>
              </a:ext>
            </a:extLst>
          </p:cNvPr>
          <p:cNvSpPr txBox="1"/>
          <p:nvPr/>
        </p:nvSpPr>
        <p:spPr>
          <a:xfrm>
            <a:off x="916358" y="3844499"/>
            <a:ext cx="3783408" cy="307777"/>
          </a:xfrm>
          <a:prstGeom prst="rect">
            <a:avLst/>
          </a:prstGeom>
          <a:solidFill>
            <a:schemeClr val="bg1"/>
          </a:solidFill>
        </p:spPr>
        <p:txBody>
          <a:bodyPr wrap="none" rtlCol="0">
            <a:spAutoFit/>
          </a:bodyPr>
          <a:lstStyle/>
          <a:p>
            <a:pPr marL="0" marR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lang="ja-JP" altLang="en-US" sz="1400" b="1" dirty="0">
                <a:latin typeface="Arial" panose="020B0604020202020204" pitchFamily="34" charset="0"/>
                <a:ea typeface="Meiryo UI" panose="020B0604030504040204" pitchFamily="50" charset="-128"/>
                <a:cs typeface="Arial" panose="020B0604020202020204" pitchFamily="34" charset="0"/>
              </a:rPr>
              <a:t>Reference   * Form of event/event facilities</a:t>
            </a:r>
            <a:endParaRPr kumimoji="1" lang="ja-JP" altLang="en-US" sz="1400" b="1" i="0" u="none" strike="noStrike" kern="1200" cap="none" spc="0" normalizeH="0" baseline="0" noProof="0" dirty="0">
              <a:ln>
                <a:noFill/>
              </a:ln>
              <a:effectLst/>
              <a:uLnTx/>
              <a:uFillTx/>
              <a:latin typeface="Arial" panose="020B0604020202020204" pitchFamily="34" charset="0"/>
              <a:ea typeface="Meiryo UI" panose="020B0604030504040204" pitchFamily="50" charset="-128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230828274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スライド番号プレースホルダー 3">
            <a:extLst>
              <a:ext uri="{FF2B5EF4-FFF2-40B4-BE49-F238E27FC236}">
                <a16:creationId xmlns:a16="http://schemas.microsoft.com/office/drawing/2014/main" id="{10557F2E-A0D1-4477-AED2-F4FE25D6304A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9980005" y="6642000"/>
            <a:ext cx="2161497" cy="216000"/>
          </a:xfrm>
        </p:spPr>
        <p:txBody>
          <a:bodyPr/>
          <a:lstStyle/>
          <a:p>
            <a:pPr marL="0" marR="0" lvl="0" indent="0" algn="r" defTabSz="914400" rtl="0" eaLnBrk="1" fontAlgn="ctr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43917D35-CB2B-46E2-AAA2-A2005A228270}" type="slidenum">
              <a:rPr kumimoji="1" lang="ja-JP" altLang="en-US" sz="1400" b="0" i="0" u="none" strike="noStrike" kern="1200" cap="none" spc="0" normalizeH="0" baseline="0" noProof="0" smtClean="0">
                <a:ln>
                  <a:noFill/>
                </a:ln>
                <a:solidFill>
                  <a:prstClr val="black">
                    <a:lumMod val="85000"/>
                    <a:lumOff val="15000"/>
                  </a:prstClr>
                </a:solidFill>
                <a:effectLst/>
                <a:uLnTx/>
                <a:uFillTx/>
                <a:latin typeface="Arial" panose="020B0604020202020204" pitchFamily="34" charset="0"/>
                <a:cs typeface="Arial" panose="020B0604020202020204" pitchFamily="34" charset="0"/>
              </a:rPr>
              <a:pPr marL="0" marR="0" lvl="0" indent="0" algn="r" defTabSz="914400" rtl="0" eaLnBrk="1" fontAlgn="ctr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4</a:t>
            </a:fld>
            <a:endParaRPr kumimoji="1" lang="ja-JP" altLang="en-US" sz="1400" b="0" i="0" u="none" strike="noStrike" kern="1200" cap="none" spc="0" normalizeH="0" baseline="0" noProof="0" dirty="0">
              <a:ln>
                <a:noFill/>
              </a:ln>
              <a:solidFill>
                <a:prstClr val="black">
                  <a:lumMod val="85000"/>
                  <a:lumOff val="15000"/>
                </a:prstClr>
              </a:solidFill>
              <a:effectLst/>
              <a:uLnTx/>
              <a:uFillTx/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3" name="正方形/長方形 2">
            <a:extLst>
              <a:ext uri="{FF2B5EF4-FFF2-40B4-BE49-F238E27FC236}">
                <a16:creationId xmlns:a16="http://schemas.microsoft.com/office/drawing/2014/main" id="{2F9972B7-D59B-4F15-B915-FCDC1AC5DCD8}"/>
              </a:ext>
            </a:extLst>
          </p:cNvPr>
          <p:cNvSpPr/>
          <p:nvPr/>
        </p:nvSpPr>
        <p:spPr>
          <a:xfrm>
            <a:off x="523875" y="1970736"/>
            <a:ext cx="11151777" cy="4666825"/>
          </a:xfrm>
          <a:prstGeom prst="rect">
            <a:avLst/>
          </a:prstGeom>
          <a:noFill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1" lang="ja-JP" alt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Arial" panose="020B0604020202020204" pitchFamily="34" charset="0"/>
              <a:ea typeface="游ゴシック" panose="020B0400000000000000" pitchFamily="50" charset="-128"/>
              <a:cs typeface="Arial" panose="020B0604020202020204" pitchFamily="34" charset="0"/>
            </a:endParaRPr>
          </a:p>
        </p:txBody>
      </p:sp>
      <p:sp>
        <p:nvSpPr>
          <p:cNvPr id="11" name="テキスト ボックス 10">
            <a:extLst>
              <a:ext uri="{FF2B5EF4-FFF2-40B4-BE49-F238E27FC236}">
                <a16:creationId xmlns:a16="http://schemas.microsoft.com/office/drawing/2014/main" id="{BE7975F4-AEBD-4B2E-BD9E-6DC859F80E0F}"/>
              </a:ext>
            </a:extLst>
          </p:cNvPr>
          <p:cNvSpPr txBox="1"/>
          <p:nvPr/>
        </p:nvSpPr>
        <p:spPr>
          <a:xfrm>
            <a:off x="411560" y="733795"/>
            <a:ext cx="3325269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261938" marR="0" lvl="0" indent="-261938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ja-JP" altLang="en-US" sz="1600" b="1" u="none" strike="noStrike" kern="1200" spc="0" normalizeH="0" noProof="0" dirty="0">
                <a:ln>
                  <a:noFill/>
                </a:ln>
                <a:solidFill>
                  <a:srgbClr val="0070C0"/>
                </a:solidFill>
                <a:effectLst/>
                <a:uLnTx/>
                <a:uFillTx/>
                <a:latin typeface="Arial" panose="020B0604020202020204" pitchFamily="34" charset="0"/>
                <a:ea typeface="Meiryo UI" panose="020B0604030504040204" pitchFamily="50" charset="-128"/>
                <a:cs typeface="Arial" panose="020B0604020202020204" pitchFamily="34" charset="0"/>
              </a:rPr>
              <a:t>1.</a:t>
            </a:r>
            <a:r>
              <a:rPr kumimoji="1" lang="en-US" altLang="ja-JP" sz="1600" b="1" u="none" strike="noStrike" kern="1200" spc="0" normalizeH="0" noProof="0" dirty="0">
                <a:ln>
                  <a:noFill/>
                </a:ln>
                <a:solidFill>
                  <a:srgbClr val="0070C0"/>
                </a:solidFill>
                <a:effectLst/>
                <a:uLnTx/>
                <a:uFillTx/>
                <a:latin typeface="Arial" panose="020B0604020202020204" pitchFamily="34" charset="0"/>
                <a:ea typeface="Meiryo UI" panose="020B0604030504040204" pitchFamily="50" charset="-128"/>
                <a:cs typeface="Arial" panose="020B0604020202020204" pitchFamily="34" charset="0"/>
              </a:rPr>
              <a:t>	</a:t>
            </a:r>
            <a:r>
              <a:rPr kumimoji="1" lang="ja-JP" altLang="en-US" sz="1600" b="1" u="none" strike="noStrike" kern="1200" spc="0" normalizeH="0" noProof="0" dirty="0">
                <a:ln>
                  <a:noFill/>
                </a:ln>
                <a:solidFill>
                  <a:srgbClr val="0070C0"/>
                </a:solidFill>
                <a:effectLst/>
                <a:uLnTx/>
                <a:uFillTx/>
                <a:latin typeface="Arial" panose="020B0604020202020204" pitchFamily="34" charset="0"/>
                <a:ea typeface="Meiryo UI" panose="020B0604030504040204" pitchFamily="50" charset="-128"/>
                <a:cs typeface="Arial" panose="020B0604020202020204" pitchFamily="34" charset="0"/>
              </a:rPr>
              <a:t>Layout (Exhibition, etc.)</a:t>
            </a:r>
            <a:br>
              <a:rPr kumimoji="1" lang="en-US" altLang="ja-JP" sz="1600" b="1" u="none" strike="noStrike" kern="1200" spc="0" normalizeH="0" noProof="0" dirty="0">
                <a:ln>
                  <a:noFill/>
                </a:ln>
                <a:solidFill>
                  <a:srgbClr val="0070C0"/>
                </a:solidFill>
                <a:effectLst/>
                <a:uLnTx/>
                <a:uFillTx/>
                <a:latin typeface="Arial" panose="020B0604020202020204" pitchFamily="34" charset="0"/>
                <a:ea typeface="Meiryo UI" panose="020B0604030504040204" pitchFamily="50" charset="-128"/>
                <a:cs typeface="Arial" panose="020B0604020202020204" pitchFamily="34" charset="0"/>
              </a:rPr>
            </a:br>
            <a:r>
              <a:rPr kumimoji="1" lang="ja-JP" altLang="en-US" sz="1600" b="1" u="none" strike="noStrike" kern="1200" spc="0" normalizeH="0" noProof="0" dirty="0">
                <a:ln>
                  <a:noFill/>
                </a:ln>
                <a:solidFill>
                  <a:srgbClr val="0070C0"/>
                </a:solidFill>
                <a:effectLst/>
                <a:uLnTx/>
                <a:uFillTx/>
                <a:latin typeface="Arial" panose="020B0604020202020204" pitchFamily="34" charset="0"/>
                <a:ea typeface="Meiryo UI" panose="020B0604030504040204" pitchFamily="50" charset="-128"/>
                <a:cs typeface="Arial" panose="020B0604020202020204" pitchFamily="34" charset="0"/>
              </a:rPr>
              <a:t>Content of act (Stage-related)</a:t>
            </a:r>
          </a:p>
        </p:txBody>
      </p:sp>
      <p:sp>
        <p:nvSpPr>
          <p:cNvPr id="16" name="テキスト ボックス 15">
            <a:extLst>
              <a:ext uri="{FF2B5EF4-FFF2-40B4-BE49-F238E27FC236}">
                <a16:creationId xmlns:a16="http://schemas.microsoft.com/office/drawing/2014/main" id="{AA374BE9-B51F-4ADF-9D3D-2F3544FC379E}"/>
              </a:ext>
            </a:extLst>
          </p:cNvPr>
          <p:cNvSpPr txBox="1"/>
          <p:nvPr/>
        </p:nvSpPr>
        <p:spPr>
          <a:xfrm>
            <a:off x="411560" y="1411435"/>
            <a:ext cx="10674717" cy="27699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ja-JP" altLang="en-US" sz="1200" u="none" strike="noStrike" kern="1200" spc="0" normalizeH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Meiryo UI" panose="020B0604030504040204" pitchFamily="50" charset="-128"/>
                <a:cs typeface="Arial" panose="020B0604020202020204" pitchFamily="34" charset="0"/>
              </a:rPr>
              <a:t>* </a:t>
            </a:r>
            <a:r>
              <a:rPr kumimoji="1" lang="ja-JP" altLang="en-US" sz="1200" kern="1200" spc="0" normalizeH="0" noProof="0" dirty="0">
                <a:ln>
                  <a:noFill/>
                </a:ln>
                <a:effectLst/>
                <a:uLnTx/>
                <a:uFillTx/>
                <a:latin typeface="Arial" panose="020B0604020202020204" pitchFamily="34" charset="0"/>
                <a:ea typeface="Meiryo UI" panose="020B0604030504040204" pitchFamily="50" charset="-128"/>
                <a:cs typeface="Arial" panose="020B0604020202020204" pitchFamily="34" charset="0"/>
              </a:rPr>
              <a:t>Use</a:t>
            </a:r>
            <a:r>
              <a:rPr kumimoji="1" lang="ja-JP" altLang="en-US" sz="1200" b="1" u="none" strike="noStrike" kern="1200" spc="0" normalizeH="0" noProof="0" dirty="0">
                <a:ln>
                  <a:noFill/>
                </a:ln>
                <a:solidFill>
                  <a:srgbClr val="008000"/>
                </a:solidFill>
                <a:effectLst/>
                <a:uLnTx/>
                <a:uFillTx/>
                <a:latin typeface="Arial" panose="020B0604020202020204" pitchFamily="34" charset="0"/>
                <a:ea typeface="Meiryo UI" panose="020B0604030504040204" pitchFamily="50" charset="-128"/>
                <a:cs typeface="Arial" panose="020B0604020202020204" pitchFamily="34" charset="0"/>
              </a:rPr>
              <a:t> </a:t>
            </a:r>
            <a:r>
              <a:rPr kumimoji="1" lang="ja-JP" altLang="en-US" sz="1200" b="1" u="none" strike="noStrike" kern="1200" spc="0" normalizeH="0" noProof="0" dirty="0">
                <a:ln>
                  <a:noFill/>
                </a:ln>
                <a:solidFill>
                  <a:schemeClr val="accent6">
                    <a:lumMod val="75000"/>
                  </a:schemeClr>
                </a:solidFill>
                <a:effectLst/>
                <a:uLnTx/>
                <a:uFillTx/>
                <a:latin typeface="Arial" panose="020B0604020202020204" pitchFamily="34" charset="0"/>
                <a:ea typeface="Meiryo UI" panose="020B0604030504040204" pitchFamily="50" charset="-128"/>
                <a:cs typeface="Arial" panose="020B0604020202020204" pitchFamily="34" charset="0"/>
              </a:rPr>
              <a:t>drawings, illustrations and photos, etc.</a:t>
            </a:r>
            <a:r>
              <a:rPr kumimoji="1" lang="ja-JP" altLang="en-US" sz="1200" u="none" strike="noStrike" kern="1200" spc="0" normalizeH="0" noProof="0" dirty="0">
                <a:ln>
                  <a:noFill/>
                </a:ln>
                <a:solidFill>
                  <a:schemeClr val="accent6">
                    <a:lumMod val="75000"/>
                  </a:schemeClr>
                </a:solidFill>
                <a:effectLst/>
                <a:uLnTx/>
                <a:uFillTx/>
                <a:latin typeface="Arial" panose="020B0604020202020204" pitchFamily="34" charset="0"/>
                <a:ea typeface="Meiryo UI" panose="020B0604030504040204" pitchFamily="50" charset="-128"/>
                <a:cs typeface="Arial" panose="020B0604020202020204" pitchFamily="34" charset="0"/>
              </a:rPr>
              <a:t> </a:t>
            </a:r>
            <a:r>
              <a:rPr kumimoji="1" lang="ja-JP" altLang="en-US" sz="1200" u="none" strike="noStrike" kern="1200" spc="0" normalizeH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Meiryo UI" panose="020B0604030504040204" pitchFamily="50" charset="-128"/>
                <a:cs typeface="Arial" panose="020B0604020202020204" pitchFamily="34" charset="0"/>
              </a:rPr>
              <a:t>Consider </a:t>
            </a:r>
            <a:r>
              <a:rPr kumimoji="1" lang="ja-JP" altLang="en-US" sz="1200" b="1" u="none" strike="noStrike" kern="1200" spc="0" normalizeH="0" noProof="0" dirty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Arial" panose="020B0604020202020204" pitchFamily="34" charset="0"/>
                <a:ea typeface="Meiryo UI" panose="020B0604030504040204" pitchFamily="50" charset="-128"/>
                <a:cs typeface="Arial" panose="020B0604020202020204" pitchFamily="34" charset="0"/>
              </a:rPr>
              <a:t>2. Quality and 5. Entertaining</a:t>
            </a:r>
            <a:r>
              <a:rPr kumimoji="1" lang="ja-JP" altLang="en-US" sz="1200" u="none" strike="noStrike" kern="1200" spc="0" normalizeH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Meiryo UI" panose="020B0604030504040204" pitchFamily="50" charset="-128"/>
                <a:cs typeface="Arial" panose="020B0604020202020204" pitchFamily="34" charset="0"/>
              </a:rPr>
              <a:t>, which are screening criteria, and describe the </a:t>
            </a:r>
            <a:r>
              <a:rPr kumimoji="1" lang="ja-JP" altLang="en-US" sz="1200" b="1" u="none" strike="noStrike" kern="1200" spc="0" normalizeH="0" noProof="0" dirty="0">
                <a:ln>
                  <a:noFill/>
                </a:ln>
                <a:solidFill>
                  <a:schemeClr val="accent6">
                    <a:lumMod val="75000"/>
                  </a:schemeClr>
                </a:solidFill>
                <a:effectLst/>
                <a:uLnTx/>
                <a:uFillTx/>
                <a:latin typeface="Arial" panose="020B0604020202020204" pitchFamily="34" charset="0"/>
                <a:ea typeface="Meiryo UI" panose="020B0604030504040204" pitchFamily="50" charset="-128"/>
                <a:cs typeface="Arial" panose="020B0604020202020204" pitchFamily="34" charset="0"/>
              </a:rPr>
              <a:t>characteristics</a:t>
            </a:r>
            <a:r>
              <a:rPr kumimoji="1" lang="ja-JP" altLang="en-US" sz="1200" u="none" strike="noStrike" kern="1200" spc="0" normalizeH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Meiryo UI" panose="020B0604030504040204" pitchFamily="50" charset="-128"/>
                <a:cs typeface="Arial" panose="020B0604020202020204" pitchFamily="34" charset="0"/>
              </a:rPr>
              <a:t>.</a:t>
            </a:r>
          </a:p>
        </p:txBody>
      </p:sp>
      <p:sp>
        <p:nvSpPr>
          <p:cNvPr id="19" name="テキスト ボックス 18">
            <a:extLst>
              <a:ext uri="{FF2B5EF4-FFF2-40B4-BE49-F238E27FC236}">
                <a16:creationId xmlns:a16="http://schemas.microsoft.com/office/drawing/2014/main" id="{43AE5164-3D7D-450F-8B76-1193696F86BE}"/>
              </a:ext>
            </a:extLst>
          </p:cNvPr>
          <p:cNvSpPr txBox="1"/>
          <p:nvPr/>
        </p:nvSpPr>
        <p:spPr>
          <a:xfrm>
            <a:off x="4135383" y="739350"/>
            <a:ext cx="7645057" cy="59638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87313" marR="0" lvl="0" indent="-87313" algn="l" defTabSz="914400" rtl="0" eaLnBrk="1" fontAlgn="auto" latinLnBrk="0" hangingPunct="1">
              <a:lnSpc>
                <a:spcPts val="21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1200" u="none" strike="noStrike" kern="100" spc="0" normalizeH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BIZ UDPゴシック" panose="020B0400000000000000" pitchFamily="50" charset="-128"/>
                <a:cs typeface="Arial" panose="020B0604020202020204" pitchFamily="34" charset="0"/>
              </a:rPr>
              <a:t>*	Quality / Is the quality level appropriate for an international exposition?</a:t>
            </a:r>
            <a:br>
              <a:rPr kumimoji="1" lang="en-US" altLang="ja-JP" sz="1200" u="none" strike="noStrike" kern="100" spc="0" normalizeH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 pitchFamily="34" charset="0"/>
                <a:ea typeface="BIZ UDPゴシック" panose="020B0400000000000000" pitchFamily="50" charset="-128"/>
                <a:cs typeface="Arial" panose="020B0604020202020204" pitchFamily="34" charset="0"/>
              </a:rPr>
            </a:br>
            <a:r>
              <a:rPr sz="1200" dirty="0">
                <a:latin typeface="Arial" panose="020B0604020202020204" pitchFamily="34" charset="0"/>
                <a:cs typeface="Arial" panose="020B0604020202020204" pitchFamily="34" charset="0"/>
              </a:rPr>
              <a:t>Entertaining</a:t>
            </a:r>
            <a:r>
              <a:rPr lang="en-US" sz="120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sz="1200" dirty="0">
                <a:latin typeface="Arial" panose="020B0604020202020204" pitchFamily="34" charset="0"/>
                <a:cs typeface="Arial" panose="020B0604020202020204" pitchFamily="34" charset="0"/>
              </a:rPr>
              <a:t>/</a:t>
            </a:r>
            <a:r>
              <a:rPr lang="en-US" sz="120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sz="1200" dirty="0">
                <a:latin typeface="Arial" panose="020B0604020202020204" pitchFamily="34" charset="0"/>
                <a:cs typeface="Arial" panose="020B0604020202020204" pitchFamily="34" charset="0"/>
              </a:rPr>
              <a:t>Will the event please spectators and participants and motivate more people to visit the Expo?</a:t>
            </a:r>
            <a:endParaRPr kumimoji="1" lang="ja-JP" altLang="ja-JP" sz="1200" b="0" i="0" u="none" strike="noStrike" kern="1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Arial" panose="020B0604020202020204" pitchFamily="34" charset="0"/>
              <a:ea typeface="游明朝" panose="02020400000000000000" pitchFamily="18" charset="-128"/>
              <a:cs typeface="Arial" panose="020B0604020202020204" pitchFamily="34" charset="0"/>
            </a:endParaRPr>
          </a:p>
        </p:txBody>
      </p:sp>
      <p:sp>
        <p:nvSpPr>
          <p:cNvPr id="10" name="テキスト ボックス 9">
            <a:extLst>
              <a:ext uri="{FF2B5EF4-FFF2-40B4-BE49-F238E27FC236}">
                <a16:creationId xmlns:a16="http://schemas.microsoft.com/office/drawing/2014/main" id="{1AA8B88A-7A80-4140-8115-C492B5A53C95}"/>
              </a:ext>
            </a:extLst>
          </p:cNvPr>
          <p:cNvSpPr txBox="1"/>
          <p:nvPr/>
        </p:nvSpPr>
        <p:spPr>
          <a:xfrm>
            <a:off x="7410960" y="1729635"/>
            <a:ext cx="4354077" cy="24622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ja-JP" altLang="en-US" sz="1000" dirty="0">
                <a:solidFill>
                  <a:prstClr val="black"/>
                </a:solidFill>
                <a:latin typeface="Arial" panose="020B0604020202020204" pitchFamily="34" charset="0"/>
                <a:ea typeface="Meiryo UI" panose="020B0604030504040204" pitchFamily="50" charset="-128"/>
                <a:cs typeface="Arial" panose="020B0604020202020204" pitchFamily="34" charset="0"/>
              </a:rPr>
              <a:t>Free description field   * If you need more space, please add extra pages. </a:t>
            </a:r>
            <a:endParaRPr kumimoji="1" lang="ja-JP" altLang="en-US" sz="10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Arial" panose="020B0604020202020204" pitchFamily="34" charset="0"/>
              <a:ea typeface="Meiryo UI" panose="020B0604030504040204" pitchFamily="50" charset="-128"/>
              <a:cs typeface="Arial" panose="020B0604020202020204" pitchFamily="34" charset="0"/>
            </a:endParaRPr>
          </a:p>
        </p:txBody>
      </p:sp>
      <p:sp>
        <p:nvSpPr>
          <p:cNvPr id="2" name="タイトル 6">
            <a:extLst>
              <a:ext uri="{FF2B5EF4-FFF2-40B4-BE49-F238E27FC236}">
                <a16:creationId xmlns:a16="http://schemas.microsoft.com/office/drawing/2014/main" id="{61B1EE14-E4C7-352F-4B49-4E22DD89D540}"/>
              </a:ext>
            </a:extLst>
          </p:cNvPr>
          <p:cNvSpPr txBox="1">
            <a:spLocks/>
          </p:cNvSpPr>
          <p:nvPr/>
        </p:nvSpPr>
        <p:spPr>
          <a:xfrm>
            <a:off x="349612" y="220438"/>
            <a:ext cx="8101013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kumimoji="1"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ja-JP" altLang="en-US" sz="2000" b="1" dirty="0">
                <a:latin typeface="Arial" panose="020B0604020202020204" pitchFamily="34" charset="0"/>
                <a:ea typeface="Meiryo UI" panose="020B0604030504040204" pitchFamily="50" charset="-128"/>
                <a:cs typeface="Arial" panose="020B0604020202020204" pitchFamily="34" charset="0"/>
              </a:rPr>
              <a:t>Outline for Implementation of Events</a:t>
            </a:r>
            <a:endParaRPr lang="en-US" altLang="ja-JP" sz="2000" b="1" dirty="0">
              <a:latin typeface="Arial" panose="020B0604020202020204" pitchFamily="34" charset="0"/>
              <a:ea typeface="Meiryo UI" panose="020B0604030504040204" pitchFamily="50" charset="-128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333840964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スライド番号プレースホルダー 3">
            <a:extLst>
              <a:ext uri="{FF2B5EF4-FFF2-40B4-BE49-F238E27FC236}">
                <a16:creationId xmlns:a16="http://schemas.microsoft.com/office/drawing/2014/main" id="{10557F2E-A0D1-4477-AED2-F4FE25D6304A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9980005" y="6642000"/>
            <a:ext cx="2161497" cy="216000"/>
          </a:xfrm>
        </p:spPr>
        <p:txBody>
          <a:bodyPr/>
          <a:lstStyle/>
          <a:p>
            <a:pPr marL="0" marR="0" lvl="0" indent="0" algn="r" defTabSz="914400" rtl="0" eaLnBrk="1" fontAlgn="ctr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43917D35-CB2B-46E2-AAA2-A2005A228270}" type="slidenum">
              <a:rPr kumimoji="1" lang="ja-JP" altLang="en-US" sz="1400" b="0" i="0" u="none" strike="noStrike" kern="1200" cap="none" spc="0" normalizeH="0" baseline="0" noProof="0" smtClean="0">
                <a:ln>
                  <a:noFill/>
                </a:ln>
                <a:solidFill>
                  <a:prstClr val="black">
                    <a:lumMod val="85000"/>
                    <a:lumOff val="15000"/>
                  </a:prstClr>
                </a:solidFill>
                <a:effectLst/>
                <a:uLnTx/>
                <a:uFillTx/>
                <a:latin typeface="Arial" panose="020B0604020202020204" pitchFamily="34" charset="0"/>
                <a:cs typeface="Arial" panose="020B0604020202020204" pitchFamily="34" charset="0"/>
              </a:rPr>
              <a:pPr marL="0" marR="0" lvl="0" indent="0" algn="r" defTabSz="914400" rtl="0" eaLnBrk="1" fontAlgn="ctr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5</a:t>
            </a:fld>
            <a:endParaRPr kumimoji="1" lang="ja-JP" altLang="en-US" sz="1400" b="0" i="0" u="none" strike="noStrike" kern="1200" cap="none" spc="0" normalizeH="0" baseline="0" noProof="0" dirty="0">
              <a:ln>
                <a:noFill/>
              </a:ln>
              <a:solidFill>
                <a:prstClr val="black">
                  <a:lumMod val="85000"/>
                  <a:lumOff val="15000"/>
                </a:prstClr>
              </a:solidFill>
              <a:effectLst/>
              <a:uLnTx/>
              <a:uFillTx/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6" name="テキスト ボックス 5">
            <a:extLst>
              <a:ext uri="{FF2B5EF4-FFF2-40B4-BE49-F238E27FC236}">
                <a16:creationId xmlns:a16="http://schemas.microsoft.com/office/drawing/2014/main" id="{64C3413E-810C-47B7-8F72-C06DE043C55A}"/>
              </a:ext>
            </a:extLst>
          </p:cNvPr>
          <p:cNvSpPr txBox="1"/>
          <p:nvPr/>
        </p:nvSpPr>
        <p:spPr>
          <a:xfrm>
            <a:off x="2476500" y="759062"/>
            <a:ext cx="9140930" cy="867995"/>
          </a:xfrm>
          <a:prstGeom prst="rect">
            <a:avLst/>
          </a:prstGeom>
          <a:solidFill>
            <a:schemeClr val="bg1"/>
          </a:solidFill>
        </p:spPr>
        <p:txBody>
          <a:bodyPr wrap="square">
            <a:spAutoFit/>
          </a:bodyPr>
          <a:lstStyle/>
          <a:p>
            <a:pPr marL="900113" indent="-900113" algn="l">
              <a:lnSpc>
                <a:spcPts val="2100"/>
              </a:lnSpc>
            </a:pPr>
            <a:r>
              <a:rPr sz="1200" dirty="0">
                <a:latin typeface="Arial" panose="020B0604020202020204" pitchFamily="34" charset="0"/>
                <a:cs typeface="Arial" panose="020B0604020202020204" pitchFamily="34" charset="0"/>
              </a:rPr>
              <a:t>Quality</a:t>
            </a:r>
            <a:r>
              <a:rPr lang="en-US" sz="1200" dirty="0">
                <a:latin typeface="Arial" panose="020B0604020202020204" pitchFamily="34" charset="0"/>
                <a:cs typeface="Arial" panose="020B0604020202020204" pitchFamily="34" charset="0"/>
              </a:rPr>
              <a:t>	</a:t>
            </a:r>
            <a:r>
              <a:rPr sz="1200" dirty="0">
                <a:latin typeface="Arial" panose="020B0604020202020204" pitchFamily="34" charset="0"/>
                <a:cs typeface="Arial" panose="020B0604020202020204" pitchFamily="34" charset="0"/>
              </a:rPr>
              <a:t>/</a:t>
            </a:r>
            <a:r>
              <a:rPr lang="en-US" sz="120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sz="1200" dirty="0">
                <a:latin typeface="Arial" panose="020B0604020202020204" pitchFamily="34" charset="0"/>
                <a:cs typeface="Arial" panose="020B0604020202020204" pitchFamily="34" charset="0"/>
              </a:rPr>
              <a:t>Is the quality level appropriate for an international exposition?</a:t>
            </a:r>
            <a:endParaRPr lang="ja-JP" altLang="ja-JP" sz="1200" kern="100" dirty="0">
              <a:effectLst/>
              <a:latin typeface="Arial" panose="020B0604020202020204" pitchFamily="34" charset="0"/>
              <a:ea typeface="游明朝" panose="02020400000000000000" pitchFamily="18" charset="-128"/>
              <a:cs typeface="Arial" panose="020B0604020202020204" pitchFamily="34" charset="0"/>
            </a:endParaRPr>
          </a:p>
          <a:p>
            <a:pPr marL="900113" indent="-900113" algn="l">
              <a:lnSpc>
                <a:spcPts val="2100"/>
              </a:lnSpc>
            </a:pPr>
            <a:r>
              <a:rPr sz="1200" dirty="0">
                <a:latin typeface="Arial" panose="020B0604020202020204" pitchFamily="34" charset="0"/>
                <a:cs typeface="Arial" panose="020B0604020202020204" pitchFamily="34" charset="0"/>
              </a:rPr>
              <a:t>Entertaining</a:t>
            </a:r>
            <a:r>
              <a:rPr lang="en-US" sz="1200" dirty="0">
                <a:latin typeface="Arial" panose="020B0604020202020204" pitchFamily="34" charset="0"/>
                <a:cs typeface="Arial" panose="020B0604020202020204" pitchFamily="34" charset="0"/>
              </a:rPr>
              <a:t>	</a:t>
            </a:r>
            <a:r>
              <a:rPr sz="1200" dirty="0">
                <a:latin typeface="Arial" panose="020B0604020202020204" pitchFamily="34" charset="0"/>
                <a:cs typeface="Arial" panose="020B0604020202020204" pitchFamily="34" charset="0"/>
              </a:rPr>
              <a:t>/</a:t>
            </a:r>
            <a:r>
              <a:rPr lang="en-US" sz="120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sz="1200" dirty="0">
                <a:latin typeface="Arial" panose="020B0604020202020204" pitchFamily="34" charset="0"/>
                <a:cs typeface="Arial" panose="020B0604020202020204" pitchFamily="34" charset="0"/>
              </a:rPr>
              <a:t>Will the event please spectators and participants and motivate more people to visit the Expo?</a:t>
            </a:r>
            <a:endParaRPr lang="en-US" altLang="ja-JP" sz="1200" kern="100" dirty="0">
              <a:effectLst/>
              <a:latin typeface="Arial" panose="020B0604020202020204" pitchFamily="34" charset="0"/>
              <a:ea typeface="BIZ UDPゴシック" panose="020B0400000000000000" pitchFamily="50" charset="-128"/>
              <a:cs typeface="Arial" panose="020B0604020202020204" pitchFamily="34" charset="0"/>
            </a:endParaRPr>
          </a:p>
          <a:p>
            <a:pPr marL="900113" indent="-900113" algn="l">
              <a:lnSpc>
                <a:spcPts val="2100"/>
              </a:lnSpc>
            </a:pPr>
            <a:r>
              <a:rPr sz="1200" dirty="0">
                <a:latin typeface="Arial" panose="020B0604020202020204" pitchFamily="34" charset="0"/>
                <a:cs typeface="Arial" panose="020B0604020202020204" pitchFamily="34" charset="0"/>
              </a:rPr>
              <a:t>Diversity</a:t>
            </a:r>
            <a:r>
              <a:rPr lang="en-US" sz="1200" dirty="0">
                <a:latin typeface="Arial" panose="020B0604020202020204" pitchFamily="34" charset="0"/>
                <a:cs typeface="Arial" panose="020B0604020202020204" pitchFamily="34" charset="0"/>
              </a:rPr>
              <a:t>	</a:t>
            </a:r>
            <a:r>
              <a:rPr sz="1200" dirty="0">
                <a:latin typeface="Arial" panose="020B0604020202020204" pitchFamily="34" charset="0"/>
                <a:cs typeface="Arial" panose="020B0604020202020204" pitchFamily="34" charset="0"/>
              </a:rPr>
              <a:t>/</a:t>
            </a:r>
            <a:r>
              <a:rPr lang="en-US" sz="120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sz="1200" dirty="0">
                <a:latin typeface="Arial" panose="020B0604020202020204" pitchFamily="34" charset="0"/>
                <a:cs typeface="Arial" panose="020B0604020202020204" pitchFamily="34" charset="0"/>
              </a:rPr>
              <a:t>Does the proposal offer a range of ways to participate and allow people who have diverse backgrounds to participate?</a:t>
            </a:r>
            <a:endParaRPr lang="ja-JP" altLang="ja-JP" sz="1200" kern="100" dirty="0">
              <a:effectLst/>
              <a:latin typeface="Arial" panose="020B0604020202020204" pitchFamily="34" charset="0"/>
              <a:ea typeface="游明朝" panose="02020400000000000000" pitchFamily="18" charset="-128"/>
              <a:cs typeface="Arial" panose="020B0604020202020204" pitchFamily="34" charset="0"/>
            </a:endParaRPr>
          </a:p>
        </p:txBody>
      </p:sp>
      <p:sp>
        <p:nvSpPr>
          <p:cNvPr id="8" name="正方形/長方形 7">
            <a:extLst>
              <a:ext uri="{FF2B5EF4-FFF2-40B4-BE49-F238E27FC236}">
                <a16:creationId xmlns:a16="http://schemas.microsoft.com/office/drawing/2014/main" id="{2906EA43-A7C0-438E-8607-22FCAD575BAF}"/>
              </a:ext>
            </a:extLst>
          </p:cNvPr>
          <p:cNvSpPr/>
          <p:nvPr/>
        </p:nvSpPr>
        <p:spPr>
          <a:xfrm>
            <a:off x="574570" y="2221633"/>
            <a:ext cx="11042860" cy="4302992"/>
          </a:xfrm>
          <a:prstGeom prst="rect">
            <a:avLst/>
          </a:prstGeom>
          <a:noFill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10" name="テキスト ボックス 9">
            <a:extLst>
              <a:ext uri="{FF2B5EF4-FFF2-40B4-BE49-F238E27FC236}">
                <a16:creationId xmlns:a16="http://schemas.microsoft.com/office/drawing/2014/main" id="{F762FE33-9145-4714-9260-58E9B6129FB9}"/>
              </a:ext>
            </a:extLst>
          </p:cNvPr>
          <p:cNvSpPr txBox="1"/>
          <p:nvPr/>
        </p:nvSpPr>
        <p:spPr>
          <a:xfrm>
            <a:off x="411560" y="1613603"/>
            <a:ext cx="3897221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indent="0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1" lang="ja-JP" altLang="en-US" sz="1400" b="1" u="none" strike="noStrike" kern="1200" spc="0" normalizeH="0" noProof="0" dirty="0">
                <a:ln>
                  <a:noFill/>
                </a:ln>
                <a:solidFill>
                  <a:schemeClr val="accent6">
                    <a:lumMod val="75000"/>
                  </a:schemeClr>
                </a:solidFill>
                <a:effectLst/>
                <a:uLnTx/>
                <a:uFillTx/>
                <a:latin typeface="Arial" panose="020B0604020202020204" pitchFamily="34" charset="0"/>
                <a:ea typeface="Meiryo UI" panose="020B0604030504040204" pitchFamily="50" charset="-128"/>
                <a:cs typeface="Arial" panose="020B0604020202020204" pitchFamily="34" charset="0"/>
              </a:rPr>
              <a:t>Content and selling (PR) points of the event</a:t>
            </a:r>
          </a:p>
        </p:txBody>
      </p:sp>
      <p:sp>
        <p:nvSpPr>
          <p:cNvPr id="11" name="テキスト ボックス 10">
            <a:extLst>
              <a:ext uri="{FF2B5EF4-FFF2-40B4-BE49-F238E27FC236}">
                <a16:creationId xmlns:a16="http://schemas.microsoft.com/office/drawing/2014/main" id="{C4A71B76-349F-46AB-A889-AF6CACDE0D4B}"/>
              </a:ext>
            </a:extLst>
          </p:cNvPr>
          <p:cNvSpPr txBox="1"/>
          <p:nvPr/>
        </p:nvSpPr>
        <p:spPr>
          <a:xfrm>
            <a:off x="4372768" y="1634881"/>
            <a:ext cx="7434856" cy="27699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indent="0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1" lang="ja-JP" altLang="en-US" sz="1200" u="none" strike="noStrike" kern="1200" spc="0" normalizeH="0" noProof="0" dirty="0">
                <a:ln>
                  <a:noFill/>
                </a:ln>
                <a:effectLst/>
                <a:uLnTx/>
                <a:uFillTx/>
                <a:latin typeface="Arial" panose="020B0604020202020204" pitchFamily="34" charset="0"/>
                <a:ea typeface="Meiryo UI" panose="020B0604030504040204" pitchFamily="50" charset="-128"/>
                <a:cs typeface="Arial" panose="020B0604020202020204" pitchFamily="34" charset="0"/>
              </a:rPr>
              <a:t>* Describe your event, taking into account the screening criteria (</a:t>
            </a:r>
            <a:r>
              <a:rPr kumimoji="1" lang="ja-JP" altLang="en-US" sz="1200" b="1" u="none" strike="noStrike" kern="1200" spc="0" normalizeH="0" noProof="0" dirty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Arial" panose="020B0604020202020204" pitchFamily="34" charset="0"/>
                <a:ea typeface="Meiryo UI" panose="020B0604030504040204" pitchFamily="50" charset="-128"/>
                <a:cs typeface="Arial" panose="020B0604020202020204" pitchFamily="34" charset="0"/>
              </a:rPr>
              <a:t>1. Theme, 4, Diversity, 5. Entertaining</a:t>
            </a:r>
            <a:r>
              <a:rPr kumimoji="1" lang="ja-JP" altLang="en-US" sz="1200" u="none" strike="noStrike" kern="1200" spc="0" normalizeH="0" noProof="0" dirty="0">
                <a:ln>
                  <a:noFill/>
                </a:ln>
                <a:effectLst/>
                <a:uLnTx/>
                <a:uFillTx/>
                <a:latin typeface="Arial" panose="020B0604020202020204" pitchFamily="34" charset="0"/>
                <a:ea typeface="Meiryo UI" panose="020B0604030504040204" pitchFamily="50" charset="-128"/>
                <a:cs typeface="Arial" panose="020B0604020202020204" pitchFamily="34" charset="0"/>
              </a:rPr>
              <a:t>).</a:t>
            </a:r>
            <a:r>
              <a:rPr kumimoji="1" lang="ja-JP" altLang="en-US" sz="1200" i="0" u="none" strike="noStrike" kern="1200" cap="none" spc="0" normalizeH="0" baseline="0" noProof="0" dirty="0">
                <a:ln>
                  <a:noFill/>
                </a:ln>
                <a:effectLst/>
                <a:uLnTx/>
                <a:uFillTx/>
                <a:latin typeface="Arial" panose="020B0604020202020204" pitchFamily="34" charset="0"/>
                <a:ea typeface="Meiryo UI" panose="020B0604030504040204" pitchFamily="50" charset="-128"/>
                <a:cs typeface="Arial" panose="020B0604020202020204" pitchFamily="34" charset="0"/>
              </a:rPr>
              <a:t> </a:t>
            </a:r>
          </a:p>
        </p:txBody>
      </p:sp>
      <p:sp>
        <p:nvSpPr>
          <p:cNvPr id="9" name="テキスト ボックス 8">
            <a:extLst>
              <a:ext uri="{FF2B5EF4-FFF2-40B4-BE49-F238E27FC236}">
                <a16:creationId xmlns:a16="http://schemas.microsoft.com/office/drawing/2014/main" id="{5C13A4D0-4194-43DB-A12F-34CF9DCAB3B3}"/>
              </a:ext>
            </a:extLst>
          </p:cNvPr>
          <p:cNvSpPr txBox="1"/>
          <p:nvPr/>
        </p:nvSpPr>
        <p:spPr>
          <a:xfrm>
            <a:off x="7356477" y="1975412"/>
            <a:ext cx="4354077" cy="24622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ja-JP" altLang="en-US" sz="1000" dirty="0">
                <a:solidFill>
                  <a:prstClr val="black"/>
                </a:solidFill>
                <a:latin typeface="Arial" panose="020B0604020202020204" pitchFamily="34" charset="0"/>
                <a:ea typeface="Meiryo UI" panose="020B0604030504040204" pitchFamily="50" charset="-128"/>
                <a:cs typeface="Arial" panose="020B0604020202020204" pitchFamily="34" charset="0"/>
              </a:rPr>
              <a:t>Free description field   * If you need more space, please add extra pages. </a:t>
            </a:r>
            <a:endParaRPr kumimoji="1" lang="ja-JP" altLang="en-US" sz="10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Arial" panose="020B0604020202020204" pitchFamily="34" charset="0"/>
              <a:ea typeface="Meiryo UI" panose="020B0604030504040204" pitchFamily="50" charset="-128"/>
              <a:cs typeface="Arial" panose="020B0604020202020204" pitchFamily="34" charset="0"/>
            </a:endParaRPr>
          </a:p>
        </p:txBody>
      </p:sp>
      <p:sp>
        <p:nvSpPr>
          <p:cNvPr id="2" name="タイトル 6">
            <a:extLst>
              <a:ext uri="{FF2B5EF4-FFF2-40B4-BE49-F238E27FC236}">
                <a16:creationId xmlns:a16="http://schemas.microsoft.com/office/drawing/2014/main" id="{BF89CE78-C031-FD0B-59AE-6FD5B3D00047}"/>
              </a:ext>
            </a:extLst>
          </p:cNvPr>
          <p:cNvSpPr txBox="1">
            <a:spLocks/>
          </p:cNvSpPr>
          <p:nvPr/>
        </p:nvSpPr>
        <p:spPr>
          <a:xfrm>
            <a:off x="349612" y="220438"/>
            <a:ext cx="8101013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kumimoji="1"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ja-JP" altLang="en-US" sz="2000" b="1" dirty="0">
                <a:latin typeface="Arial" panose="020B0604020202020204" pitchFamily="34" charset="0"/>
                <a:ea typeface="Meiryo UI" panose="020B0604030504040204" pitchFamily="50" charset="-128"/>
                <a:cs typeface="Arial" panose="020B0604020202020204" pitchFamily="34" charset="0"/>
              </a:rPr>
              <a:t>Characteristics of the event</a:t>
            </a:r>
            <a:endParaRPr lang="en-US" altLang="ja-JP" sz="2000" b="1" dirty="0">
              <a:latin typeface="Arial" panose="020B0604020202020204" pitchFamily="34" charset="0"/>
              <a:ea typeface="Meiryo UI" panose="020B0604030504040204" pitchFamily="50" charset="-128"/>
              <a:cs typeface="Arial" panose="020B0604020202020204" pitchFamily="34" charset="0"/>
            </a:endParaRPr>
          </a:p>
        </p:txBody>
      </p:sp>
      <p:sp>
        <p:nvSpPr>
          <p:cNvPr id="3" name="テキスト ボックス 2">
            <a:extLst>
              <a:ext uri="{FF2B5EF4-FFF2-40B4-BE49-F238E27FC236}">
                <a16:creationId xmlns:a16="http://schemas.microsoft.com/office/drawing/2014/main" id="{14B1866B-30AB-61F5-C199-1F2856A06DAD}"/>
              </a:ext>
            </a:extLst>
          </p:cNvPr>
          <p:cNvSpPr txBox="1"/>
          <p:nvPr/>
        </p:nvSpPr>
        <p:spPr>
          <a:xfrm>
            <a:off x="411560" y="733795"/>
            <a:ext cx="1796004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261938" marR="0" lvl="0" indent="-261938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fr-FR" altLang="ja-JP" sz="1600" b="1" u="none" strike="noStrike" kern="1200" spc="0" normalizeH="0" noProof="0" dirty="0">
                <a:ln>
                  <a:noFill/>
                </a:ln>
                <a:solidFill>
                  <a:srgbClr val="0070C0"/>
                </a:solidFill>
                <a:effectLst/>
                <a:uLnTx/>
                <a:uFillTx/>
                <a:latin typeface="Arial" panose="020B0604020202020204" pitchFamily="34" charset="0"/>
                <a:ea typeface="Meiryo UI" panose="020B0604030504040204" pitchFamily="50" charset="-128"/>
                <a:cs typeface="Arial" panose="020B0604020202020204" pitchFamily="34" charset="0"/>
              </a:rPr>
              <a:t>2.	Selling points</a:t>
            </a:r>
          </a:p>
        </p:txBody>
      </p:sp>
    </p:spTree>
    <p:extLst>
      <p:ext uri="{BB962C8B-B14F-4D97-AF65-F5344CB8AC3E}">
        <p14:creationId xmlns:p14="http://schemas.microsoft.com/office/powerpoint/2010/main" val="3955268313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スライド番号プレースホルダー 3">
            <a:extLst>
              <a:ext uri="{FF2B5EF4-FFF2-40B4-BE49-F238E27FC236}">
                <a16:creationId xmlns:a16="http://schemas.microsoft.com/office/drawing/2014/main" id="{10557F2E-A0D1-4477-AED2-F4FE25D6304A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9980005" y="6642000"/>
            <a:ext cx="2161497" cy="216000"/>
          </a:xfrm>
        </p:spPr>
        <p:txBody>
          <a:bodyPr/>
          <a:lstStyle/>
          <a:p>
            <a:pPr marL="0" marR="0" lvl="0" indent="0" algn="r" defTabSz="914400" rtl="0" eaLnBrk="1" fontAlgn="ctr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43917D35-CB2B-46E2-AAA2-A2005A228270}" type="slidenum">
              <a:rPr kumimoji="1" lang="ja-JP" altLang="en-US" sz="1400" b="0" i="0" u="none" strike="noStrike" kern="1200" cap="none" spc="0" normalizeH="0" baseline="0" noProof="0" smtClean="0">
                <a:ln>
                  <a:noFill/>
                </a:ln>
                <a:solidFill>
                  <a:prstClr val="black">
                    <a:lumMod val="85000"/>
                    <a:lumOff val="15000"/>
                  </a:prstClr>
                </a:solidFill>
                <a:effectLst/>
                <a:uLnTx/>
                <a:uFillTx/>
                <a:latin typeface="Arial" panose="020B0604020202020204" pitchFamily="34" charset="0"/>
                <a:cs typeface="Arial" panose="020B0604020202020204" pitchFamily="34" charset="0"/>
              </a:rPr>
              <a:pPr marL="0" marR="0" lvl="0" indent="0" algn="r" defTabSz="914400" rtl="0" eaLnBrk="1" fontAlgn="ctr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6</a:t>
            </a:fld>
            <a:endParaRPr kumimoji="1" lang="ja-JP" altLang="en-US" sz="1400" b="0" i="0" u="none" strike="noStrike" kern="1200" cap="none" spc="0" normalizeH="0" baseline="0" noProof="0" dirty="0">
              <a:ln>
                <a:noFill/>
              </a:ln>
              <a:solidFill>
                <a:prstClr val="black">
                  <a:lumMod val="85000"/>
                  <a:lumOff val="15000"/>
                </a:prstClr>
              </a:solidFill>
              <a:effectLst/>
              <a:uLnTx/>
              <a:uFillTx/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8" name="テキスト ボックス 7">
            <a:extLst>
              <a:ext uri="{FF2B5EF4-FFF2-40B4-BE49-F238E27FC236}">
                <a16:creationId xmlns:a16="http://schemas.microsoft.com/office/drawing/2014/main" id="{F227F445-F14B-463C-8D6A-3B50021A50E6}"/>
              </a:ext>
            </a:extLst>
          </p:cNvPr>
          <p:cNvSpPr txBox="1"/>
          <p:nvPr/>
        </p:nvSpPr>
        <p:spPr>
          <a:xfrm>
            <a:off x="432611" y="1101497"/>
            <a:ext cx="9695283" cy="27699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indent="0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1" lang="ja-JP" altLang="en-US" sz="1200" u="none" strike="noStrike" kern="1200" spc="0" normalizeH="0" noProof="0" dirty="0">
                <a:ln>
                  <a:noFill/>
                </a:ln>
                <a:effectLst/>
                <a:uLnTx/>
                <a:uFillTx/>
                <a:latin typeface="Arial" panose="020B0604020202020204" pitchFamily="34" charset="0"/>
                <a:ea typeface="Meiryo UI" panose="020B0604030504040204" pitchFamily="50" charset="-128"/>
                <a:cs typeface="Arial" panose="020B0604020202020204" pitchFamily="34" charset="0"/>
              </a:rPr>
              <a:t>* Describe by using </a:t>
            </a:r>
            <a:r>
              <a:rPr kumimoji="1" lang="ja-JP" altLang="en-US" sz="1200" b="1" u="none" strike="noStrike" kern="1200" spc="0" normalizeH="0" noProof="0" dirty="0">
                <a:ln>
                  <a:noFill/>
                </a:ln>
                <a:solidFill>
                  <a:schemeClr val="accent6">
                    <a:lumMod val="75000"/>
                  </a:schemeClr>
                </a:solidFill>
                <a:effectLst/>
                <a:uLnTx/>
                <a:uFillTx/>
                <a:latin typeface="Arial" panose="020B0604020202020204" pitchFamily="34" charset="0"/>
                <a:ea typeface="Meiryo UI" panose="020B0604030504040204" pitchFamily="50" charset="-128"/>
                <a:cs typeface="Arial" panose="020B0604020202020204" pitchFamily="34" charset="0"/>
              </a:rPr>
              <a:t>past photos and illustrations, etc. </a:t>
            </a:r>
            <a:r>
              <a:rPr kumimoji="1" lang="ja-JP" altLang="en-US" sz="1200" u="none" strike="noStrike" kern="1200" spc="0" normalizeH="0" noProof="0" dirty="0">
                <a:ln>
                  <a:noFill/>
                </a:ln>
                <a:effectLst/>
                <a:uLnTx/>
                <a:uFillTx/>
                <a:latin typeface="Arial" panose="020B0604020202020204" pitchFamily="34" charset="0"/>
                <a:ea typeface="Meiryo UI" panose="020B0604030504040204" pitchFamily="50" charset="-128"/>
                <a:cs typeface="Arial" panose="020B0604020202020204" pitchFamily="34" charset="0"/>
              </a:rPr>
              <a:t>Describe your event, taking into account the screening criterion (</a:t>
            </a:r>
            <a:r>
              <a:rPr kumimoji="1" lang="ja-JP" altLang="en-US" sz="1200" b="1" u="none" strike="noStrike" kern="1200" spc="0" normalizeH="0" noProof="0" dirty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Arial" panose="020B0604020202020204" pitchFamily="34" charset="0"/>
                <a:ea typeface="Meiryo UI" panose="020B0604030504040204" pitchFamily="50" charset="-128"/>
                <a:cs typeface="Arial" panose="020B0604020202020204" pitchFamily="34" charset="0"/>
              </a:rPr>
              <a:t>3. Feasibility</a:t>
            </a:r>
            <a:r>
              <a:rPr kumimoji="1" lang="ja-JP" altLang="en-US" sz="1200" u="none" strike="noStrike" kern="1200" spc="0" normalizeH="0" noProof="0" dirty="0">
                <a:ln>
                  <a:noFill/>
                </a:ln>
                <a:effectLst/>
                <a:uLnTx/>
                <a:uFillTx/>
                <a:latin typeface="Arial" panose="020B0604020202020204" pitchFamily="34" charset="0"/>
                <a:ea typeface="Meiryo UI" panose="020B0604030504040204" pitchFamily="50" charset="-128"/>
                <a:cs typeface="Arial" panose="020B0604020202020204" pitchFamily="34" charset="0"/>
              </a:rPr>
              <a:t>).</a:t>
            </a:r>
            <a:r>
              <a:rPr kumimoji="1" lang="ja-JP" altLang="en-US" sz="1200" i="0" u="none" strike="noStrike" kern="1200" cap="none" spc="0" normalizeH="0" baseline="0" noProof="0" dirty="0">
                <a:ln>
                  <a:noFill/>
                </a:ln>
                <a:effectLst/>
                <a:uLnTx/>
                <a:uFillTx/>
                <a:latin typeface="Arial" panose="020B0604020202020204" pitchFamily="34" charset="0"/>
                <a:ea typeface="Meiryo UI" panose="020B0604030504040204" pitchFamily="50" charset="-128"/>
                <a:cs typeface="Arial" panose="020B0604020202020204" pitchFamily="34" charset="0"/>
              </a:rPr>
              <a:t> </a:t>
            </a:r>
          </a:p>
        </p:txBody>
      </p:sp>
      <p:sp>
        <p:nvSpPr>
          <p:cNvPr id="9" name="正方形/長方形 8">
            <a:extLst>
              <a:ext uri="{FF2B5EF4-FFF2-40B4-BE49-F238E27FC236}">
                <a16:creationId xmlns:a16="http://schemas.microsoft.com/office/drawing/2014/main" id="{BE987294-A189-4863-A6AB-9EA5E434FC21}"/>
              </a:ext>
            </a:extLst>
          </p:cNvPr>
          <p:cNvSpPr/>
          <p:nvPr/>
        </p:nvSpPr>
        <p:spPr>
          <a:xfrm>
            <a:off x="574570" y="1638300"/>
            <a:ext cx="11042860" cy="4931526"/>
          </a:xfrm>
          <a:prstGeom prst="rect">
            <a:avLst/>
          </a:prstGeom>
          <a:noFill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 sz="160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13" name="テキスト ボックス 12">
            <a:extLst>
              <a:ext uri="{FF2B5EF4-FFF2-40B4-BE49-F238E27FC236}">
                <a16:creationId xmlns:a16="http://schemas.microsoft.com/office/drawing/2014/main" id="{A2FF3F1E-757B-44F9-944C-0DE708FC1E23}"/>
              </a:ext>
            </a:extLst>
          </p:cNvPr>
          <p:cNvSpPr txBox="1"/>
          <p:nvPr/>
        </p:nvSpPr>
        <p:spPr>
          <a:xfrm>
            <a:off x="2274889" y="743640"/>
            <a:ext cx="7705116" cy="329386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127000" indent="-127000" algn="l">
              <a:lnSpc>
                <a:spcPts val="2100"/>
              </a:lnSpc>
            </a:pPr>
            <a:r>
              <a:rPr sz="1200" dirty="0">
                <a:latin typeface="Arial" panose="020B0604020202020204" pitchFamily="34" charset="0"/>
                <a:cs typeface="Arial" panose="020B0604020202020204" pitchFamily="34" charset="0"/>
              </a:rPr>
              <a:t>* Feasibility</a:t>
            </a:r>
            <a:r>
              <a:rPr lang="en-US" sz="120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sz="1200" dirty="0">
                <a:latin typeface="Arial" panose="020B0604020202020204" pitchFamily="34" charset="0"/>
                <a:cs typeface="Arial" panose="020B0604020202020204" pitchFamily="34" charset="0"/>
              </a:rPr>
              <a:t>/</a:t>
            </a:r>
            <a:r>
              <a:rPr lang="en-US" sz="120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sz="1200" dirty="0">
                <a:latin typeface="Arial" panose="020B0604020202020204" pitchFamily="34" charset="0"/>
                <a:cs typeface="Arial" panose="020B0604020202020204" pitchFamily="34" charset="0"/>
              </a:rPr>
              <a:t>Is the applicant sufficiently experienced and capable of implementing the event?</a:t>
            </a:r>
            <a:endParaRPr lang="ja-JP" altLang="ja-JP" sz="1200" kern="100" dirty="0">
              <a:effectLst/>
              <a:latin typeface="Arial" panose="020B0604020202020204" pitchFamily="34" charset="0"/>
              <a:ea typeface="游明朝" panose="02020400000000000000" pitchFamily="18" charset="-128"/>
              <a:cs typeface="Arial" panose="020B0604020202020204" pitchFamily="34" charset="0"/>
            </a:endParaRPr>
          </a:p>
        </p:txBody>
      </p:sp>
      <p:sp>
        <p:nvSpPr>
          <p:cNvPr id="10" name="テキスト ボックス 9">
            <a:extLst>
              <a:ext uri="{FF2B5EF4-FFF2-40B4-BE49-F238E27FC236}">
                <a16:creationId xmlns:a16="http://schemas.microsoft.com/office/drawing/2014/main" id="{6406B4AC-5869-4F4E-B7AF-28C0B032881B}"/>
              </a:ext>
            </a:extLst>
          </p:cNvPr>
          <p:cNvSpPr txBox="1"/>
          <p:nvPr/>
        </p:nvSpPr>
        <p:spPr>
          <a:xfrm>
            <a:off x="7396833" y="1392079"/>
            <a:ext cx="4318810" cy="24622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ja-JP" altLang="en-US" sz="1000" dirty="0">
                <a:solidFill>
                  <a:prstClr val="black"/>
                </a:solidFill>
                <a:latin typeface="Arial" panose="020B0604020202020204" pitchFamily="34" charset="0"/>
                <a:ea typeface="Meiryo UI" panose="020B0604030504040204" pitchFamily="50" charset="-128"/>
                <a:cs typeface="Arial" panose="020B0604020202020204" pitchFamily="34" charset="0"/>
              </a:rPr>
              <a:t>Free description field   * If you need more space, please add extra pages. </a:t>
            </a:r>
            <a:endParaRPr kumimoji="1" lang="ja-JP" altLang="en-US" sz="10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Arial" panose="020B0604020202020204" pitchFamily="34" charset="0"/>
              <a:ea typeface="Meiryo UI" panose="020B0604030504040204" pitchFamily="50" charset="-128"/>
              <a:cs typeface="Arial" panose="020B0604020202020204" pitchFamily="34" charset="0"/>
            </a:endParaRPr>
          </a:p>
        </p:txBody>
      </p:sp>
      <p:sp>
        <p:nvSpPr>
          <p:cNvPr id="2" name="タイトル 6">
            <a:extLst>
              <a:ext uri="{FF2B5EF4-FFF2-40B4-BE49-F238E27FC236}">
                <a16:creationId xmlns:a16="http://schemas.microsoft.com/office/drawing/2014/main" id="{A5B79C6D-9E2C-166F-6FDD-46253B841981}"/>
              </a:ext>
            </a:extLst>
          </p:cNvPr>
          <p:cNvSpPr txBox="1">
            <a:spLocks/>
          </p:cNvSpPr>
          <p:nvPr/>
        </p:nvSpPr>
        <p:spPr>
          <a:xfrm>
            <a:off x="349612" y="220438"/>
            <a:ext cx="8101013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kumimoji="1"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ja-JP" altLang="en-US" sz="2000" b="1" dirty="0">
                <a:latin typeface="Arial" panose="020B0604020202020204" pitchFamily="34" charset="0"/>
                <a:ea typeface="Meiryo UI" panose="020B0604030504040204" pitchFamily="50" charset="-128"/>
                <a:cs typeface="Arial" panose="020B0604020202020204" pitchFamily="34" charset="0"/>
              </a:rPr>
              <a:t>Actual results</a:t>
            </a:r>
            <a:endParaRPr lang="en-US" altLang="ja-JP" sz="2000" b="1" dirty="0">
              <a:latin typeface="Arial" panose="020B0604020202020204" pitchFamily="34" charset="0"/>
              <a:ea typeface="Meiryo UI" panose="020B0604030504040204" pitchFamily="50" charset="-128"/>
              <a:cs typeface="Arial" panose="020B0604020202020204" pitchFamily="34" charset="0"/>
            </a:endParaRPr>
          </a:p>
        </p:txBody>
      </p:sp>
      <p:sp>
        <p:nvSpPr>
          <p:cNvPr id="3" name="テキスト ボックス 2">
            <a:extLst>
              <a:ext uri="{FF2B5EF4-FFF2-40B4-BE49-F238E27FC236}">
                <a16:creationId xmlns:a16="http://schemas.microsoft.com/office/drawing/2014/main" id="{22DB49DA-1E18-0A67-ED44-8B6199CD3739}"/>
              </a:ext>
            </a:extLst>
          </p:cNvPr>
          <p:cNvSpPr txBox="1"/>
          <p:nvPr/>
        </p:nvSpPr>
        <p:spPr>
          <a:xfrm>
            <a:off x="411560" y="733795"/>
            <a:ext cx="1796004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261938" marR="0" lvl="0" indent="-261938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fr-FR" altLang="ja-JP" sz="1600" b="1" u="none" strike="noStrike" kern="1200" spc="0" normalizeH="0" noProof="0" dirty="0">
                <a:ln>
                  <a:noFill/>
                </a:ln>
                <a:solidFill>
                  <a:srgbClr val="0070C0"/>
                </a:solidFill>
                <a:effectLst/>
                <a:uLnTx/>
                <a:uFillTx/>
                <a:latin typeface="Arial" panose="020B0604020202020204" pitchFamily="34" charset="0"/>
                <a:ea typeface="Meiryo UI" panose="020B0604030504040204" pitchFamily="50" charset="-128"/>
                <a:cs typeface="Arial" panose="020B0604020202020204" pitchFamily="34" charset="0"/>
              </a:rPr>
              <a:t>3.	Actual results</a:t>
            </a:r>
          </a:p>
        </p:txBody>
      </p:sp>
    </p:spTree>
    <p:extLst>
      <p:ext uri="{BB962C8B-B14F-4D97-AF65-F5344CB8AC3E}">
        <p14:creationId xmlns:p14="http://schemas.microsoft.com/office/powerpoint/2010/main" val="2787822504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スライド番号プレースホルダー 3">
            <a:extLst>
              <a:ext uri="{FF2B5EF4-FFF2-40B4-BE49-F238E27FC236}">
                <a16:creationId xmlns:a16="http://schemas.microsoft.com/office/drawing/2014/main" id="{10557F2E-A0D1-4477-AED2-F4FE25D6304A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9980005" y="6642000"/>
            <a:ext cx="2161497" cy="216000"/>
          </a:xfrm>
        </p:spPr>
        <p:txBody>
          <a:bodyPr/>
          <a:lstStyle/>
          <a:p>
            <a:pPr marL="0" marR="0" lvl="0" indent="0" algn="r" defTabSz="914400" rtl="0" eaLnBrk="1" fontAlgn="ctr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43917D35-CB2B-46E2-AAA2-A2005A228270}" type="slidenum">
              <a:rPr kumimoji="1" lang="ja-JP" altLang="en-US" sz="1400" b="0" i="0" u="none" strike="noStrike" kern="1200" cap="none" spc="0" normalizeH="0" baseline="0" noProof="0" smtClean="0">
                <a:ln>
                  <a:noFill/>
                </a:ln>
                <a:solidFill>
                  <a:prstClr val="black">
                    <a:lumMod val="85000"/>
                    <a:lumOff val="15000"/>
                  </a:prstClr>
                </a:solidFill>
                <a:effectLst/>
                <a:uLnTx/>
                <a:uFillTx/>
                <a:latin typeface="Arial" panose="020B0604020202020204" pitchFamily="34" charset="0"/>
                <a:cs typeface="Arial" panose="020B0604020202020204" pitchFamily="34" charset="0"/>
              </a:rPr>
              <a:pPr marL="0" marR="0" lvl="0" indent="0" algn="r" defTabSz="914400" rtl="0" eaLnBrk="1" fontAlgn="ctr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7</a:t>
            </a:fld>
            <a:endParaRPr kumimoji="1" lang="ja-JP" altLang="en-US" sz="1400" b="0" i="0" u="none" strike="noStrike" kern="1200" cap="none" spc="0" normalizeH="0" baseline="0" noProof="0" dirty="0">
              <a:ln>
                <a:noFill/>
              </a:ln>
              <a:solidFill>
                <a:prstClr val="black">
                  <a:lumMod val="85000"/>
                  <a:lumOff val="15000"/>
                </a:prstClr>
              </a:solidFill>
              <a:effectLst/>
              <a:uLnTx/>
              <a:uFillTx/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8" name="テキスト ボックス 7">
            <a:extLst>
              <a:ext uri="{FF2B5EF4-FFF2-40B4-BE49-F238E27FC236}">
                <a16:creationId xmlns:a16="http://schemas.microsoft.com/office/drawing/2014/main" id="{527EF1C8-A3E9-414D-A02E-B424CCBA4B08}"/>
              </a:ext>
            </a:extLst>
          </p:cNvPr>
          <p:cNvSpPr txBox="1"/>
          <p:nvPr/>
        </p:nvSpPr>
        <p:spPr>
          <a:xfrm>
            <a:off x="501056" y="1376625"/>
            <a:ext cx="6229590" cy="27699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indent="0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1" lang="en-US" altLang="ja-JP" sz="1200" u="none" strike="noStrike" kern="1200" spc="0" normalizeH="0" noProof="0" dirty="0">
                <a:ln>
                  <a:noFill/>
                </a:ln>
                <a:effectLst/>
                <a:uLnTx/>
                <a:uFillTx/>
                <a:latin typeface="Arial" panose="020B0604020202020204" pitchFamily="34" charset="0"/>
                <a:ea typeface="Meiryo UI" panose="020B0604030504040204" pitchFamily="50" charset="-128"/>
                <a:cs typeface="Arial" panose="020B0604020202020204" pitchFamily="34" charset="0"/>
              </a:rPr>
              <a:t>* Describe your event, taking into account the screening criterion (</a:t>
            </a:r>
            <a:r>
              <a:rPr lang="ja-JP" altLang="en-US" sz="1200" b="1" dirty="0">
                <a:solidFill>
                  <a:srgbClr val="FF0000"/>
                </a:solidFill>
                <a:latin typeface="Arial" panose="020B0604020202020204" pitchFamily="34" charset="0"/>
                <a:ea typeface="Meiryo UI" panose="020B0604030504040204" pitchFamily="50" charset="-128"/>
                <a:cs typeface="Arial" panose="020B0604020202020204" pitchFamily="34" charset="0"/>
              </a:rPr>
              <a:t>6. Future prospects</a:t>
            </a:r>
            <a:r>
              <a:rPr lang="ja-JP" altLang="en-US" sz="1200" dirty="0">
                <a:latin typeface="Arial" panose="020B0604020202020204" pitchFamily="34" charset="0"/>
                <a:ea typeface="Meiryo UI" panose="020B0604030504040204" pitchFamily="50" charset="-128"/>
                <a:cs typeface="Arial" panose="020B0604020202020204" pitchFamily="34" charset="0"/>
              </a:rPr>
              <a:t>)</a:t>
            </a:r>
            <a:r>
              <a:rPr kumimoji="1" lang="ja-JP" altLang="en-US" sz="1200" u="none" strike="noStrike" kern="1200" spc="0" normalizeH="0" noProof="0" dirty="0">
                <a:ln>
                  <a:noFill/>
                </a:ln>
                <a:effectLst/>
                <a:uLnTx/>
                <a:uFillTx/>
                <a:latin typeface="Arial" panose="020B0604020202020204" pitchFamily="34" charset="0"/>
                <a:ea typeface="Meiryo UI" panose="020B0604030504040204" pitchFamily="50" charset="-128"/>
                <a:cs typeface="Arial" panose="020B0604020202020204" pitchFamily="34" charset="0"/>
              </a:rPr>
              <a:t>.</a:t>
            </a:r>
            <a:r>
              <a:rPr kumimoji="1" lang="ja-JP" altLang="en-US" sz="1200" i="0" u="none" strike="noStrike" kern="1200" cap="none" spc="0" normalizeH="0" baseline="0" noProof="0" dirty="0">
                <a:ln>
                  <a:noFill/>
                </a:ln>
                <a:effectLst/>
                <a:uLnTx/>
                <a:uFillTx/>
                <a:latin typeface="Arial" panose="020B0604020202020204" pitchFamily="34" charset="0"/>
                <a:ea typeface="Meiryo UI" panose="020B0604030504040204" pitchFamily="50" charset="-128"/>
                <a:cs typeface="Arial" panose="020B0604020202020204" pitchFamily="34" charset="0"/>
              </a:rPr>
              <a:t> </a:t>
            </a:r>
          </a:p>
        </p:txBody>
      </p:sp>
      <p:sp>
        <p:nvSpPr>
          <p:cNvPr id="9" name="正方形/長方形 8">
            <a:extLst>
              <a:ext uri="{FF2B5EF4-FFF2-40B4-BE49-F238E27FC236}">
                <a16:creationId xmlns:a16="http://schemas.microsoft.com/office/drawing/2014/main" id="{13E1476A-884A-40A9-A999-D4F2D826FA9B}"/>
              </a:ext>
            </a:extLst>
          </p:cNvPr>
          <p:cNvSpPr/>
          <p:nvPr/>
        </p:nvSpPr>
        <p:spPr>
          <a:xfrm>
            <a:off x="555520" y="1725676"/>
            <a:ext cx="11042860" cy="4694173"/>
          </a:xfrm>
          <a:prstGeom prst="rect">
            <a:avLst/>
          </a:prstGeom>
          <a:noFill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 sz="160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10" name="テキスト ボックス 9">
            <a:extLst>
              <a:ext uri="{FF2B5EF4-FFF2-40B4-BE49-F238E27FC236}">
                <a16:creationId xmlns:a16="http://schemas.microsoft.com/office/drawing/2014/main" id="{103FE236-429A-4663-8AD9-BD655B2A4C81}"/>
              </a:ext>
            </a:extLst>
          </p:cNvPr>
          <p:cNvSpPr txBox="1"/>
          <p:nvPr/>
        </p:nvSpPr>
        <p:spPr>
          <a:xfrm>
            <a:off x="3751404" y="996604"/>
            <a:ext cx="7910512" cy="329386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127000" indent="-127000" algn="r">
              <a:lnSpc>
                <a:spcPts val="2100"/>
              </a:lnSpc>
            </a:pPr>
            <a:r>
              <a:rPr lang="en-US" altLang="ja-JP" sz="1200" kern="100" dirty="0">
                <a:latin typeface="Arial" panose="020B0604020202020204" pitchFamily="34" charset="0"/>
                <a:ea typeface="BIZ UDPゴシック" panose="020B0400000000000000" pitchFamily="50" charset="-128"/>
                <a:cs typeface="Arial" panose="020B0604020202020204" pitchFamily="34" charset="0"/>
              </a:rPr>
              <a:t>* Future prospects / Is the content of the event sustainable and able to continue even after the Expo?</a:t>
            </a:r>
            <a:endParaRPr lang="ja-JP" altLang="ja-JP" sz="1200" kern="100" dirty="0">
              <a:effectLst/>
              <a:latin typeface="Arial" panose="020B0604020202020204" pitchFamily="34" charset="0"/>
              <a:ea typeface="游明朝" panose="02020400000000000000" pitchFamily="18" charset="-128"/>
              <a:cs typeface="Arial" panose="020B0604020202020204" pitchFamily="34" charset="0"/>
            </a:endParaRPr>
          </a:p>
        </p:txBody>
      </p:sp>
      <p:sp>
        <p:nvSpPr>
          <p:cNvPr id="11" name="テキスト ボックス 10">
            <a:extLst>
              <a:ext uri="{FF2B5EF4-FFF2-40B4-BE49-F238E27FC236}">
                <a16:creationId xmlns:a16="http://schemas.microsoft.com/office/drawing/2014/main" id="{051D6F81-27A8-4613-9BD4-1DCCDBA67C08}"/>
              </a:ext>
            </a:extLst>
          </p:cNvPr>
          <p:cNvSpPr txBox="1"/>
          <p:nvPr/>
        </p:nvSpPr>
        <p:spPr>
          <a:xfrm>
            <a:off x="7363857" y="1325716"/>
            <a:ext cx="4354077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ja-JP" altLang="en-US" sz="1000" dirty="0">
                <a:solidFill>
                  <a:prstClr val="black"/>
                </a:solidFill>
                <a:latin typeface="Arial" panose="020B0604020202020204" pitchFamily="34" charset="0"/>
                <a:ea typeface="Meiryo UI" panose="020B0604030504040204" pitchFamily="50" charset="-128"/>
                <a:cs typeface="Arial" panose="020B0604020202020204" pitchFamily="34" charset="0"/>
              </a:rPr>
              <a:t>Free description field   * If you need more space, please add extra pages. </a:t>
            </a:r>
            <a:endParaRPr lang="en-US" altLang="ja-JP" sz="1000" dirty="0">
              <a:solidFill>
                <a:prstClr val="black"/>
              </a:solidFill>
              <a:latin typeface="Arial" panose="020B0604020202020204" pitchFamily="34" charset="0"/>
              <a:ea typeface="Meiryo UI" panose="020B0604030504040204" pitchFamily="50" charset="-128"/>
              <a:cs typeface="Arial" panose="020B0604020202020204" pitchFamily="34" charset="0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ja-JP" altLang="en-US" sz="1000" dirty="0">
                <a:solidFill>
                  <a:prstClr val="black"/>
                </a:solidFill>
                <a:latin typeface="Arial" panose="020B0604020202020204" pitchFamily="34" charset="0"/>
                <a:ea typeface="Meiryo UI" panose="020B0604030504040204" pitchFamily="50" charset="-128"/>
                <a:cs typeface="Arial" panose="020B0604020202020204" pitchFamily="34" charset="0"/>
              </a:rPr>
              <a:t>Leave the field blank, if not applicable. </a:t>
            </a:r>
            <a:endParaRPr kumimoji="1" lang="ja-JP" altLang="en-US" sz="10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Arial" panose="020B0604020202020204" pitchFamily="34" charset="0"/>
              <a:ea typeface="Meiryo UI" panose="020B0604030504040204" pitchFamily="50" charset="-128"/>
              <a:cs typeface="Arial" panose="020B0604020202020204" pitchFamily="34" charset="0"/>
            </a:endParaRPr>
          </a:p>
        </p:txBody>
      </p:sp>
      <p:sp>
        <p:nvSpPr>
          <p:cNvPr id="2" name="タイトル 6">
            <a:extLst>
              <a:ext uri="{FF2B5EF4-FFF2-40B4-BE49-F238E27FC236}">
                <a16:creationId xmlns:a16="http://schemas.microsoft.com/office/drawing/2014/main" id="{17CD0232-B0C5-FBC0-52DD-C94768EA2AD5}"/>
              </a:ext>
            </a:extLst>
          </p:cNvPr>
          <p:cNvSpPr txBox="1">
            <a:spLocks/>
          </p:cNvSpPr>
          <p:nvPr/>
        </p:nvSpPr>
        <p:spPr>
          <a:xfrm>
            <a:off x="349612" y="220438"/>
            <a:ext cx="8101013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kumimoji="1"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ja-JP" altLang="en-US" sz="2000" b="1" dirty="0">
                <a:latin typeface="Arial" panose="020B0604020202020204" pitchFamily="34" charset="0"/>
                <a:ea typeface="Meiryo UI" panose="020B0604030504040204" pitchFamily="50" charset="-128"/>
                <a:cs typeface="Arial" panose="020B0604020202020204" pitchFamily="34" charset="0"/>
              </a:rPr>
              <a:t>Initiatives on the event after the Expo</a:t>
            </a:r>
            <a:endParaRPr lang="en-US" altLang="ja-JP" sz="2000" b="1" dirty="0">
              <a:latin typeface="Arial" panose="020B0604020202020204" pitchFamily="34" charset="0"/>
              <a:ea typeface="Meiryo UI" panose="020B0604030504040204" pitchFamily="50" charset="-128"/>
              <a:cs typeface="Arial" panose="020B0604020202020204" pitchFamily="34" charset="0"/>
            </a:endParaRPr>
          </a:p>
        </p:txBody>
      </p:sp>
      <p:sp>
        <p:nvSpPr>
          <p:cNvPr id="3" name="テキスト ボックス 2">
            <a:extLst>
              <a:ext uri="{FF2B5EF4-FFF2-40B4-BE49-F238E27FC236}">
                <a16:creationId xmlns:a16="http://schemas.microsoft.com/office/drawing/2014/main" id="{AD10DC9E-93DA-6B95-6DCF-18EEDB3CA442}"/>
              </a:ext>
            </a:extLst>
          </p:cNvPr>
          <p:cNvSpPr txBox="1"/>
          <p:nvPr/>
        </p:nvSpPr>
        <p:spPr>
          <a:xfrm>
            <a:off x="411560" y="733795"/>
            <a:ext cx="5152373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261938" marR="0" lvl="0" indent="-261938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US" altLang="ja-JP" sz="1600" b="1" dirty="0">
                <a:solidFill>
                  <a:srgbClr val="0070C0"/>
                </a:solidFill>
                <a:latin typeface="Arial" panose="020B0604020202020204" pitchFamily="34" charset="0"/>
                <a:ea typeface="Meiryo UI" panose="020B0604030504040204" pitchFamily="50" charset="-128"/>
                <a:cs typeface="Arial" panose="020B0604020202020204" pitchFamily="34" charset="0"/>
              </a:rPr>
              <a:t>4.	Initiatives </a:t>
            </a:r>
            <a:r>
              <a:rPr kumimoji="1" lang="en-US" altLang="ja-JP" sz="1600" b="1" u="none" strike="noStrike" kern="1200" spc="0" normalizeH="0" noProof="0" dirty="0">
                <a:ln>
                  <a:noFill/>
                </a:ln>
                <a:solidFill>
                  <a:srgbClr val="0070C0"/>
                </a:solidFill>
                <a:effectLst/>
                <a:uLnTx/>
                <a:uFillTx/>
                <a:latin typeface="Arial" panose="020B0604020202020204" pitchFamily="34" charset="0"/>
                <a:ea typeface="Meiryo UI" panose="020B0604030504040204" pitchFamily="50" charset="-128"/>
                <a:cs typeface="Arial" panose="020B0604020202020204" pitchFamily="34" charset="0"/>
              </a:rPr>
              <a:t>after the event takes place in the Expo</a:t>
            </a:r>
          </a:p>
        </p:txBody>
      </p:sp>
    </p:spTree>
    <p:extLst>
      <p:ext uri="{BB962C8B-B14F-4D97-AF65-F5344CB8AC3E}">
        <p14:creationId xmlns:p14="http://schemas.microsoft.com/office/powerpoint/2010/main" val="2321406307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スライド番号プレースホルダー 3">
            <a:extLst>
              <a:ext uri="{FF2B5EF4-FFF2-40B4-BE49-F238E27FC236}">
                <a16:creationId xmlns:a16="http://schemas.microsoft.com/office/drawing/2014/main" id="{10557F2E-A0D1-4477-AED2-F4FE25D6304A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9980005" y="6642000"/>
            <a:ext cx="2161497" cy="216000"/>
          </a:xfrm>
        </p:spPr>
        <p:txBody>
          <a:bodyPr/>
          <a:lstStyle/>
          <a:p>
            <a:pPr marL="0" marR="0" lvl="0" indent="0" algn="r" defTabSz="914400" rtl="0" eaLnBrk="1" fontAlgn="ctr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43917D35-CB2B-46E2-AAA2-A2005A228270}" type="slidenum">
              <a:rPr kumimoji="1" lang="ja-JP" altLang="en-US" sz="1400" b="0" i="0" u="none" strike="noStrike" kern="1200" cap="none" spc="0" normalizeH="0" baseline="0" noProof="0" smtClean="0">
                <a:ln>
                  <a:noFill/>
                </a:ln>
                <a:solidFill>
                  <a:prstClr val="black">
                    <a:lumMod val="85000"/>
                    <a:lumOff val="15000"/>
                  </a:prstClr>
                </a:solidFill>
                <a:effectLst/>
                <a:uLnTx/>
                <a:uFillTx/>
                <a:latin typeface="Arial" panose="020B0604020202020204" pitchFamily="34" charset="0"/>
                <a:cs typeface="Arial" panose="020B0604020202020204" pitchFamily="34" charset="0"/>
              </a:rPr>
              <a:pPr marL="0" marR="0" lvl="0" indent="0" algn="r" defTabSz="914400" rtl="0" eaLnBrk="1" fontAlgn="ctr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8</a:t>
            </a:fld>
            <a:endParaRPr kumimoji="1" lang="ja-JP" altLang="en-US" sz="1400" b="0" i="0" u="none" strike="noStrike" kern="1200" cap="none" spc="0" normalizeH="0" baseline="0" noProof="0" dirty="0">
              <a:ln>
                <a:noFill/>
              </a:ln>
              <a:solidFill>
                <a:prstClr val="black">
                  <a:lumMod val="85000"/>
                  <a:lumOff val="15000"/>
                </a:prstClr>
              </a:solidFill>
              <a:effectLst/>
              <a:uLnTx/>
              <a:uFillTx/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8" name="テキスト ボックス 7">
            <a:extLst>
              <a:ext uri="{FF2B5EF4-FFF2-40B4-BE49-F238E27FC236}">
                <a16:creationId xmlns:a16="http://schemas.microsoft.com/office/drawing/2014/main" id="{F227F445-F14B-463C-8D6A-3B50021A50E6}"/>
              </a:ext>
            </a:extLst>
          </p:cNvPr>
          <p:cNvSpPr txBox="1"/>
          <p:nvPr/>
        </p:nvSpPr>
        <p:spPr>
          <a:xfrm>
            <a:off x="555520" y="1559869"/>
            <a:ext cx="6017994" cy="27699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indent="0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1" lang="en-US" altLang="ja-JP" sz="1200" u="none" strike="noStrike" kern="1200" spc="0" normalizeH="0" noProof="0" dirty="0">
                <a:ln>
                  <a:noFill/>
                </a:ln>
                <a:effectLst/>
                <a:uLnTx/>
                <a:uFillTx/>
                <a:latin typeface="Arial" panose="020B0604020202020204" pitchFamily="34" charset="0"/>
                <a:ea typeface="Meiryo UI" panose="020B0604030504040204" pitchFamily="50" charset="-128"/>
                <a:cs typeface="Arial" panose="020B0604020202020204" pitchFamily="34" charset="0"/>
              </a:rPr>
              <a:t>* Describe your event by taking account of the screening criterion (</a:t>
            </a:r>
            <a:r>
              <a:rPr kumimoji="1" lang="en-US" altLang="ja-JP" sz="1200" b="1" u="none" strike="noStrike" kern="1200" spc="0" normalizeH="0" noProof="0" dirty="0">
                <a:ln>
                  <a:noFill/>
                </a:ln>
                <a:solidFill>
                  <a:srgbClr val="FF0000"/>
                </a:solidFill>
                <a:effectLst/>
                <a:uLnTx/>
                <a:uFillTx/>
                <a:latin typeface="Arial" panose="020B0604020202020204" pitchFamily="34" charset="0"/>
                <a:ea typeface="Meiryo UI" panose="020B0604030504040204" pitchFamily="50" charset="-128"/>
                <a:cs typeface="Arial" panose="020B0604020202020204" pitchFamily="34" charset="0"/>
              </a:rPr>
              <a:t>7. Expandability</a:t>
            </a:r>
            <a:r>
              <a:rPr kumimoji="1" lang="en-US" altLang="ja-JP" sz="1200" u="none" strike="noStrike" kern="1200" spc="0" normalizeH="0" noProof="0" dirty="0">
                <a:ln>
                  <a:noFill/>
                </a:ln>
                <a:effectLst/>
                <a:uLnTx/>
                <a:uFillTx/>
                <a:latin typeface="Arial" panose="020B0604020202020204" pitchFamily="34" charset="0"/>
                <a:ea typeface="Meiryo UI" panose="020B0604030504040204" pitchFamily="50" charset="-128"/>
                <a:cs typeface="Arial" panose="020B0604020202020204" pitchFamily="34" charset="0"/>
              </a:rPr>
              <a:t>).</a:t>
            </a:r>
            <a:r>
              <a:rPr kumimoji="1" lang="ja-JP" altLang="en-US" sz="1200" i="0" u="none" strike="noStrike" kern="1200" cap="none" spc="0" normalizeH="0" baseline="0" noProof="0" dirty="0">
                <a:ln>
                  <a:noFill/>
                </a:ln>
                <a:effectLst/>
                <a:uLnTx/>
                <a:uFillTx/>
                <a:latin typeface="Arial" panose="020B0604020202020204" pitchFamily="34" charset="0"/>
                <a:ea typeface="Meiryo UI" panose="020B0604030504040204" pitchFamily="50" charset="-128"/>
                <a:cs typeface="Arial" panose="020B0604020202020204" pitchFamily="34" charset="0"/>
              </a:rPr>
              <a:t> </a:t>
            </a:r>
          </a:p>
        </p:txBody>
      </p:sp>
      <p:sp>
        <p:nvSpPr>
          <p:cNvPr id="9" name="正方形/長方形 8">
            <a:extLst>
              <a:ext uri="{FF2B5EF4-FFF2-40B4-BE49-F238E27FC236}">
                <a16:creationId xmlns:a16="http://schemas.microsoft.com/office/drawing/2014/main" id="{E2A01E09-3592-4961-9D22-2A6378C1DD92}"/>
              </a:ext>
            </a:extLst>
          </p:cNvPr>
          <p:cNvSpPr/>
          <p:nvPr/>
        </p:nvSpPr>
        <p:spPr>
          <a:xfrm>
            <a:off x="555520" y="1903153"/>
            <a:ext cx="11042860" cy="4516696"/>
          </a:xfrm>
          <a:prstGeom prst="rect">
            <a:avLst/>
          </a:prstGeom>
          <a:noFill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 sz="160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10" name="テキスト ボックス 9">
            <a:extLst>
              <a:ext uri="{FF2B5EF4-FFF2-40B4-BE49-F238E27FC236}">
                <a16:creationId xmlns:a16="http://schemas.microsoft.com/office/drawing/2014/main" id="{233664CA-08F3-4FE5-8ED6-D25C96A5ED17}"/>
              </a:ext>
            </a:extLst>
          </p:cNvPr>
          <p:cNvSpPr txBox="1"/>
          <p:nvPr/>
        </p:nvSpPr>
        <p:spPr>
          <a:xfrm>
            <a:off x="3352800" y="1202371"/>
            <a:ext cx="8341736" cy="329386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127000" indent="-127000" algn="r">
              <a:lnSpc>
                <a:spcPts val="2100"/>
              </a:lnSpc>
            </a:pPr>
            <a:r>
              <a:rPr sz="1200" dirty="0">
                <a:latin typeface="Arial" panose="020B0604020202020204" pitchFamily="34" charset="0"/>
                <a:cs typeface="Arial" panose="020B0604020202020204" pitchFamily="34" charset="0"/>
              </a:rPr>
              <a:t>* Expandability</a:t>
            </a:r>
            <a:r>
              <a:rPr lang="en-US" sz="120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sz="1200" dirty="0">
                <a:latin typeface="Arial" panose="020B0604020202020204" pitchFamily="34" charset="0"/>
                <a:cs typeface="Arial" panose="020B0604020202020204" pitchFamily="34" charset="0"/>
              </a:rPr>
              <a:t>/</a:t>
            </a:r>
            <a:r>
              <a:rPr lang="en-US" sz="1200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sz="1200" dirty="0">
                <a:latin typeface="Arial" panose="020B0604020202020204" pitchFamily="34" charset="0"/>
                <a:cs typeface="Arial" panose="020B0604020202020204" pitchFamily="34" charset="0"/>
              </a:rPr>
              <a:t>Is the proposal linked to any other events that will boost the Expo apart from the event on the day?</a:t>
            </a:r>
            <a:endParaRPr lang="ja-JP" altLang="ja-JP" sz="1050" kern="100" dirty="0">
              <a:effectLst/>
              <a:latin typeface="Arial" panose="020B0604020202020204" pitchFamily="34" charset="0"/>
              <a:ea typeface="游明朝" panose="02020400000000000000" pitchFamily="18" charset="-128"/>
              <a:cs typeface="Arial" panose="020B0604020202020204" pitchFamily="34" charset="0"/>
            </a:endParaRPr>
          </a:p>
        </p:txBody>
      </p:sp>
      <p:sp>
        <p:nvSpPr>
          <p:cNvPr id="11" name="テキスト ボックス 10">
            <a:extLst>
              <a:ext uri="{FF2B5EF4-FFF2-40B4-BE49-F238E27FC236}">
                <a16:creationId xmlns:a16="http://schemas.microsoft.com/office/drawing/2014/main" id="{06771F99-B92E-4790-B3AB-379881FF6D72}"/>
              </a:ext>
            </a:extLst>
          </p:cNvPr>
          <p:cNvSpPr txBox="1"/>
          <p:nvPr/>
        </p:nvSpPr>
        <p:spPr>
          <a:xfrm>
            <a:off x="7354973" y="1503043"/>
            <a:ext cx="4354077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ja-JP" altLang="en-US" sz="1000" dirty="0">
                <a:solidFill>
                  <a:prstClr val="black"/>
                </a:solidFill>
                <a:latin typeface="Arial" panose="020B0604020202020204" pitchFamily="34" charset="0"/>
                <a:ea typeface="Meiryo UI" panose="020B0604030504040204" pitchFamily="50" charset="-128"/>
                <a:cs typeface="Arial" panose="020B0604020202020204" pitchFamily="34" charset="0"/>
              </a:rPr>
              <a:t>Free description field   * If you need more space, please add extra pages. </a:t>
            </a:r>
            <a:endParaRPr lang="en-US" altLang="ja-JP" sz="1000" dirty="0">
              <a:solidFill>
                <a:prstClr val="black"/>
              </a:solidFill>
              <a:latin typeface="Arial" panose="020B0604020202020204" pitchFamily="34" charset="0"/>
              <a:ea typeface="Meiryo UI" panose="020B0604030504040204" pitchFamily="50" charset="-128"/>
              <a:cs typeface="Arial" panose="020B0604020202020204" pitchFamily="34" charset="0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sz="1000" dirty="0">
                <a:latin typeface="Arial" panose="020B0604020202020204" pitchFamily="34" charset="0"/>
                <a:cs typeface="Arial" panose="020B0604020202020204" pitchFamily="34" charset="0"/>
              </a:rPr>
              <a:t>Leave the field blank, if not applicable.</a:t>
            </a:r>
            <a:r>
              <a:rPr lang="ja-JP" altLang="en-US" sz="1000" dirty="0">
                <a:solidFill>
                  <a:prstClr val="black"/>
                </a:solidFill>
                <a:latin typeface="Arial" panose="020B0604020202020204" pitchFamily="34" charset="0"/>
                <a:ea typeface="Meiryo UI" panose="020B0604030504040204" pitchFamily="50" charset="-128"/>
                <a:cs typeface="Arial" panose="020B0604020202020204" pitchFamily="34" charset="0"/>
              </a:rPr>
              <a:t> </a:t>
            </a:r>
            <a:endParaRPr kumimoji="1" lang="ja-JP" altLang="en-US" sz="10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Arial" panose="020B0604020202020204" pitchFamily="34" charset="0"/>
              <a:ea typeface="Meiryo UI" panose="020B0604030504040204" pitchFamily="50" charset="-128"/>
              <a:cs typeface="Arial" panose="020B0604020202020204" pitchFamily="34" charset="0"/>
            </a:endParaRPr>
          </a:p>
        </p:txBody>
      </p:sp>
      <p:sp>
        <p:nvSpPr>
          <p:cNvPr id="2" name="タイトル 6">
            <a:extLst>
              <a:ext uri="{FF2B5EF4-FFF2-40B4-BE49-F238E27FC236}">
                <a16:creationId xmlns:a16="http://schemas.microsoft.com/office/drawing/2014/main" id="{41364EEB-6EC7-827C-438F-5EAB611D556B}"/>
              </a:ext>
            </a:extLst>
          </p:cNvPr>
          <p:cNvSpPr txBox="1">
            <a:spLocks/>
          </p:cNvSpPr>
          <p:nvPr/>
        </p:nvSpPr>
        <p:spPr>
          <a:xfrm>
            <a:off x="349612" y="220438"/>
            <a:ext cx="8101013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kumimoji="1"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ja-JP" altLang="en-US" sz="2000" b="1" dirty="0">
                <a:latin typeface="Arial" panose="020B0604020202020204" pitchFamily="34" charset="0"/>
                <a:ea typeface="Meiryo UI" panose="020B0604030504040204" pitchFamily="50" charset="-128"/>
                <a:cs typeface="Arial" panose="020B0604020202020204" pitchFamily="34" charset="0"/>
              </a:rPr>
              <a:t>Initiatives outside the Expo Site</a:t>
            </a:r>
            <a:endParaRPr lang="en-US" altLang="ja-JP" sz="2000" b="1" dirty="0">
              <a:latin typeface="Arial" panose="020B0604020202020204" pitchFamily="34" charset="0"/>
              <a:ea typeface="Meiryo UI" panose="020B0604030504040204" pitchFamily="50" charset="-128"/>
              <a:cs typeface="Arial" panose="020B0604020202020204" pitchFamily="34" charset="0"/>
            </a:endParaRPr>
          </a:p>
        </p:txBody>
      </p:sp>
      <p:sp>
        <p:nvSpPr>
          <p:cNvPr id="3" name="テキスト ボックス 2">
            <a:extLst>
              <a:ext uri="{FF2B5EF4-FFF2-40B4-BE49-F238E27FC236}">
                <a16:creationId xmlns:a16="http://schemas.microsoft.com/office/drawing/2014/main" id="{4C8176D5-5241-E78E-A3B2-58C679E18E04}"/>
              </a:ext>
            </a:extLst>
          </p:cNvPr>
          <p:cNvSpPr txBox="1"/>
          <p:nvPr/>
        </p:nvSpPr>
        <p:spPr>
          <a:xfrm>
            <a:off x="411560" y="733795"/>
            <a:ext cx="4166846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261938" marR="0" lvl="0" indent="-261938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1600" b="1" u="none" strike="noStrike" kern="1200" spc="0" normalizeH="0" noProof="0" dirty="0">
                <a:ln>
                  <a:noFill/>
                </a:ln>
                <a:effectLst/>
                <a:uLnTx/>
                <a:uFillTx/>
                <a:latin typeface="Arial" panose="020B0604020202020204" pitchFamily="34" charset="0"/>
                <a:ea typeface="Meiryo UI" panose="020B0604030504040204" pitchFamily="50" charset="-128"/>
                <a:cs typeface="Arial" panose="020B0604020202020204" pitchFamily="34" charset="0"/>
              </a:rPr>
              <a:t>5.	</a:t>
            </a:r>
            <a:r>
              <a:rPr kumimoji="1" lang="en-US" altLang="ja-JP" sz="1600" b="1" u="none" strike="noStrike" kern="1200" spc="0" normalizeH="0" noProof="0" dirty="0">
                <a:ln>
                  <a:noFill/>
                </a:ln>
                <a:solidFill>
                  <a:srgbClr val="0070C0"/>
                </a:solidFill>
                <a:effectLst/>
                <a:uLnTx/>
                <a:uFillTx/>
                <a:latin typeface="Arial" panose="020B0604020202020204" pitchFamily="34" charset="0"/>
                <a:ea typeface="Meiryo UI" panose="020B0604030504040204" pitchFamily="50" charset="-128"/>
                <a:cs typeface="Arial" panose="020B0604020202020204" pitchFamily="34" charset="0"/>
              </a:rPr>
              <a:t>Prior (pre-event) initiatives</a:t>
            </a:r>
            <a:br>
              <a:rPr kumimoji="1" lang="en-US" altLang="ja-JP" sz="1600" b="1" u="none" strike="noStrike" kern="1200" spc="0" normalizeH="0" noProof="0" dirty="0">
                <a:ln>
                  <a:noFill/>
                </a:ln>
                <a:solidFill>
                  <a:srgbClr val="0070C0"/>
                </a:solidFill>
                <a:effectLst/>
                <a:uLnTx/>
                <a:uFillTx/>
                <a:latin typeface="Arial" panose="020B0604020202020204" pitchFamily="34" charset="0"/>
                <a:ea typeface="Meiryo UI" panose="020B0604030504040204" pitchFamily="50" charset="-128"/>
                <a:cs typeface="Arial" panose="020B0604020202020204" pitchFamily="34" charset="0"/>
              </a:rPr>
            </a:br>
            <a:r>
              <a:rPr kumimoji="1" lang="en-US" altLang="ja-JP" sz="1600" b="1" u="none" strike="noStrike" kern="1200" spc="0" normalizeH="0" noProof="0" dirty="0">
                <a:ln>
                  <a:noFill/>
                </a:ln>
                <a:solidFill>
                  <a:srgbClr val="0070C0"/>
                </a:solidFill>
                <a:effectLst/>
                <a:uLnTx/>
                <a:uFillTx/>
                <a:latin typeface="Arial" panose="020B0604020202020204" pitchFamily="34" charset="0"/>
                <a:ea typeface="Meiryo UI" panose="020B0604030504040204" pitchFamily="50" charset="-128"/>
                <a:cs typeface="Arial" panose="020B0604020202020204" pitchFamily="34" charset="0"/>
              </a:rPr>
              <a:t>Collaborations outside the Expo Site</a:t>
            </a:r>
          </a:p>
        </p:txBody>
      </p:sp>
    </p:spTree>
    <p:extLst>
      <p:ext uri="{BB962C8B-B14F-4D97-AF65-F5344CB8AC3E}">
        <p14:creationId xmlns:p14="http://schemas.microsoft.com/office/powerpoint/2010/main" val="3402440098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テーマ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游ゴシック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游ゴシック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txDef>
      <a:spPr>
        <a:solidFill>
          <a:schemeClr val="bg1"/>
        </a:solidFill>
      </a:spPr>
      <a:bodyPr wrap="square" rtlCol="0">
        <a:spAutoFit/>
      </a:bodyPr>
      <a:lstStyle>
        <a:defPPr marL="0" marR="0" indent="0" algn="ctr" defTabSz="914400" rtl="0" eaLnBrk="1" fontAlgn="auto" latinLnBrk="0" hangingPunct="1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1" b="0" i="0" u="none" strike="noStrike" kern="1200" cap="none" spc="0" normalizeH="0" baseline="0" noProof="0" dirty="0">
            <a:ln>
              <a:noFill/>
            </a:ln>
            <a:effectLst/>
            <a:uLnTx/>
            <a:uFillTx/>
            <a:latin typeface="Meiryo UI" panose="020B0604030504040204" pitchFamily="50" charset="-128"/>
            <a:ea typeface="Meiryo UI" panose="020B0604030504040204" pitchFamily="50" charset="-128"/>
            <a:cs typeface="+mn-cs"/>
          </a:defRPr>
        </a:defPPr>
      </a:lstStyle>
    </a:txDef>
  </a:objectDefaults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テーマ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游ゴシック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游ゴシック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>
    <lcf76f155ced4ddcb4097134ff3c332f xmlns="1c88d7e4-fb1e-4852-aae8-4aa3e3d2468b">
      <Terms xmlns="http://schemas.microsoft.com/office/infopath/2007/PartnerControls"/>
    </lcf76f155ced4ddcb4097134ff3c332f>
    <TaxCatchAll xmlns="a5b3fee5-bfe7-47e3-b2ef-9769cb54df93" xsi:nil="true"/>
  </documentManagement>
</p:properties>
</file>

<file path=customXml/item2.xml><?xml version="1.0" encoding="utf-8"?>
<ct:contentTypeSchema xmlns:ct="http://schemas.microsoft.com/office/2006/metadata/contentType" xmlns:ma="http://schemas.microsoft.com/office/2006/metadata/properties/metaAttributes" ct:_="" ma:_="" ma:contentTypeName="ドキュメント" ma:contentTypeID="0x010100ADC633CAFD05474899734F0C28B9D3AA" ma:contentTypeVersion="13" ma:contentTypeDescription="新しいドキュメントを作成します。" ma:contentTypeScope="" ma:versionID="dff6efe03ba9edeb1e0ba147068f7772">
  <xsd:schema xmlns:xsd="http://www.w3.org/2001/XMLSchema" xmlns:xs="http://www.w3.org/2001/XMLSchema" xmlns:p="http://schemas.microsoft.com/office/2006/metadata/properties" xmlns:ns2="1c88d7e4-fb1e-4852-aae8-4aa3e3d2468b" xmlns:ns3="a5b3fee5-bfe7-47e3-b2ef-9769cb54df93" targetNamespace="http://schemas.microsoft.com/office/2006/metadata/properties" ma:root="true" ma:fieldsID="b15299329e88024ac9250d34fa684b83" ns2:_="" ns3:_="">
    <xsd:import namespace="1c88d7e4-fb1e-4852-aae8-4aa3e3d2468b"/>
    <xsd:import namespace="a5b3fee5-bfe7-47e3-b2ef-9769cb54df93"/>
    <xsd:element name="properties">
      <xsd:complexType>
        <xsd:sequence>
          <xsd:element name="documentManagement">
            <xsd:complexType>
              <xsd:all>
                <xsd:element ref="ns2:MediaServiceMetadata" minOccurs="0"/>
                <xsd:element ref="ns2:MediaServiceFastMetadata" minOccurs="0"/>
                <xsd:element ref="ns2:MediaServiceSearchProperties" minOccurs="0"/>
                <xsd:element ref="ns2:MediaServiceObjectDetectorVersions" minOccurs="0"/>
                <xsd:element ref="ns3:SharedWithUsers" minOccurs="0"/>
                <xsd:element ref="ns3:SharedWithDetails" minOccurs="0"/>
                <xsd:element ref="ns2:lcf76f155ced4ddcb4097134ff3c332f" minOccurs="0"/>
                <xsd:element ref="ns3:TaxCatchAll" minOccurs="0"/>
                <xsd:element ref="ns2:MediaServiceDateTaken" minOccurs="0"/>
                <xsd:element ref="ns2:MediaServiceOCR" minOccurs="0"/>
                <xsd:element ref="ns2:MediaServiceGenerationTime" minOccurs="0"/>
                <xsd:element ref="ns2:MediaServiceEventHashCode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1c88d7e4-fb1e-4852-aae8-4aa3e3d2468b" elementFormDefault="qualified">
    <xsd:import namespace="http://schemas.microsoft.com/office/2006/documentManagement/types"/>
    <xsd:import namespace="http://schemas.microsoft.com/office/infopath/2007/PartnerControls"/>
    <xsd:element name="MediaServiceMetadata" ma:index="8" nillable="true" ma:displayName="MediaServiceMetadata" ma:hidden="true" ma:internalName="MediaServiceMetadata" ma:readOnly="true">
      <xsd:simpleType>
        <xsd:restriction base="dms:Note"/>
      </xsd:simpleType>
    </xsd:element>
    <xsd:element name="MediaServiceFastMetadata" ma:index="9" nillable="true" ma:displayName="MediaServiceFastMetadata" ma:hidden="true" ma:internalName="MediaServiceFastMetadata" ma:readOnly="true">
      <xsd:simpleType>
        <xsd:restriction base="dms:Note"/>
      </xsd:simpleType>
    </xsd:element>
    <xsd:element name="MediaServiceSearchProperties" ma:index="10" nillable="true" ma:displayName="MediaServiceSearchProperties" ma:hidden="true" ma:internalName="MediaServiceSearchProperties" ma:readOnly="true">
      <xsd:simpleType>
        <xsd:restriction base="dms:Note"/>
      </xsd:simpleType>
    </xsd:element>
    <xsd:element name="MediaServiceObjectDetectorVersions" ma:index="11" nillable="true" ma:displayName="MediaServiceObjectDetectorVersions" ma:hidden="true" ma:indexed="true" ma:internalName="MediaServiceObjectDetectorVersions" ma:readOnly="true">
      <xsd:simpleType>
        <xsd:restriction base="dms:Text"/>
      </xsd:simpleType>
    </xsd:element>
    <xsd:element name="lcf76f155ced4ddcb4097134ff3c332f" ma:index="15" nillable="true" ma:taxonomy="true" ma:internalName="lcf76f155ced4ddcb4097134ff3c332f" ma:taxonomyFieldName="MediaServiceImageTags" ma:displayName="画像タグ" ma:readOnly="false" ma:fieldId="{5cf76f15-5ced-4ddc-b409-7134ff3c332f}" ma:taxonomyMulti="true" ma:sspId="a95d1507-21fd-45cf-866d-ceae8a82a7f1" ma:termSetId="09814cd3-568e-fe90-9814-8d621ff8fb84" ma:anchorId="fba54fb3-c3e1-fe81-a776-ca4b69148c4d" ma:open="true" ma:isKeyword="false">
      <xsd:complexType>
        <xsd:sequence>
          <xsd:element ref="pc:Terms" minOccurs="0" maxOccurs="1"/>
        </xsd:sequence>
      </xsd:complexType>
    </xsd:element>
    <xsd:element name="MediaServiceDateTaken" ma:index="17" nillable="true" ma:displayName="MediaServiceDateTaken" ma:hidden="true" ma:indexed="true" ma:internalName="MediaServiceDateTaken" ma:readOnly="true">
      <xsd:simpleType>
        <xsd:restriction base="dms:Text"/>
      </xsd:simpleType>
    </xsd:element>
    <xsd:element name="MediaServiceOCR" ma:index="18" nillable="true" ma:displayName="Extracted Text" ma:internalName="MediaServiceOCR" ma:readOnly="true">
      <xsd:simpleType>
        <xsd:restriction base="dms:Note">
          <xsd:maxLength value="255"/>
        </xsd:restriction>
      </xsd:simpleType>
    </xsd:element>
    <xsd:element name="MediaServiceGenerationTime" ma:index="19" nillable="true" ma:displayName="MediaServiceGenerationTime" ma:hidden="true" ma:internalName="MediaServiceGenerationTime" ma:readOnly="true">
      <xsd:simpleType>
        <xsd:restriction base="dms:Text"/>
      </xsd:simpleType>
    </xsd:element>
    <xsd:element name="MediaServiceEventHashCode" ma:index="20" nillable="true" ma:displayName="MediaServiceEventHashCode" ma:hidden="true" ma:internalName="MediaServiceEventHashCode" ma:readOnly="true">
      <xsd:simpleType>
        <xsd:restriction base="dms:Text"/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a5b3fee5-bfe7-47e3-b2ef-9769cb54df93" elementFormDefault="qualified">
    <xsd:import namespace="http://schemas.microsoft.com/office/2006/documentManagement/types"/>
    <xsd:import namespace="http://schemas.microsoft.com/office/infopath/2007/PartnerControls"/>
    <xsd:element name="SharedWithUsers" ma:index="12" nillable="true" ma:displayName="共有相手" ma:internalName="SharedWithUsers" ma:readOnly="true">
      <xsd:complexType>
        <xsd:complexContent>
          <xsd:extension base="dms:UserMulti">
            <xsd:sequence>
              <xsd:element name="UserInfo" minOccurs="0" maxOccurs="unbounded">
                <xsd:complexType>
                  <xsd:sequence>
                    <xsd:element name="DisplayName" type="xsd:string" minOccurs="0"/>
                    <xsd:element name="AccountId" type="dms:UserId" minOccurs="0" nillable="true"/>
                    <xsd:element name="AccountType" type="xsd:string" minOccurs="0"/>
                  </xsd:sequence>
                </xsd:complexType>
              </xsd:element>
            </xsd:sequence>
          </xsd:extension>
        </xsd:complexContent>
      </xsd:complexType>
    </xsd:element>
    <xsd:element name="SharedWithDetails" ma:index="13" nillable="true" ma:displayName="共有相手の詳細情報" ma:internalName="SharedWithDetails" ma:readOnly="true">
      <xsd:simpleType>
        <xsd:restriction base="dms:Note">
          <xsd:maxLength value="255"/>
        </xsd:restriction>
      </xsd:simpleType>
    </xsd:element>
    <xsd:element name="TaxCatchAll" ma:index="16" nillable="true" ma:displayName="Taxonomy Catch All Column" ma:hidden="true" ma:list="{75133acb-b9ad-44c4-9e8a-cea20d281955}" ma:internalName="TaxCatchAll" ma:showField="CatchAllData" ma:web="a5b3fee5-bfe7-47e3-b2ef-9769cb54df93">
      <xsd:complexType>
        <xsd:complexContent>
          <xsd:extension base="dms:MultiChoiceLookup">
            <xsd:sequence>
              <xsd:element name="Value" type="dms:Lookup" maxOccurs="unbounded" minOccurs="0" nillable="true"/>
            </xsd:sequence>
          </xsd:extension>
        </xsd:complexContent>
      </xsd:complex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コンテンツ タイプ"/>
        <xsd:element ref="dc:title" minOccurs="0" maxOccurs="1" ma:index="4" ma:displayName="タイトル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3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Props1.xml><?xml version="1.0" encoding="utf-8"?>
<ds:datastoreItem xmlns:ds="http://schemas.openxmlformats.org/officeDocument/2006/customXml" ds:itemID="{F3379909-B7D0-4BE9-A929-A9BA60E79A39}">
  <ds:schemaRefs>
    <ds:schemaRef ds:uri="4c929416-3665-4dd3-8d32-e94ff91926d8"/>
    <ds:schemaRef ds:uri="http://schemas.microsoft.com/office/2006/documentManagement/types"/>
    <ds:schemaRef ds:uri="http://schemas.openxmlformats.org/package/2006/metadata/core-properties"/>
    <ds:schemaRef ds:uri="http://purl.org/dc/dcmitype/"/>
    <ds:schemaRef ds:uri="http://schemas.microsoft.com/office/infopath/2007/PartnerControls"/>
    <ds:schemaRef ds:uri="http://purl.org/dc/elements/1.1/"/>
    <ds:schemaRef ds:uri="http://schemas.microsoft.com/office/2006/metadata/properties"/>
    <ds:schemaRef ds:uri="0a8b2438-981d-4c0a-8469-de24ae4ce83f"/>
    <ds:schemaRef ds:uri="http://www.w3.org/XML/1998/namespace"/>
    <ds:schemaRef ds:uri="http://purl.org/dc/terms/"/>
  </ds:schemaRefs>
</ds:datastoreItem>
</file>

<file path=customXml/itemProps2.xml><?xml version="1.0" encoding="utf-8"?>
<ds:datastoreItem xmlns:ds="http://schemas.openxmlformats.org/officeDocument/2006/customXml" ds:itemID="{4A382884-A599-434E-8668-EADA01182F12}"/>
</file>

<file path=customXml/itemProps3.xml><?xml version="1.0" encoding="utf-8"?>
<ds:datastoreItem xmlns:ds="http://schemas.openxmlformats.org/officeDocument/2006/customXml" ds:itemID="{9606397C-0778-4B0E-92D9-2EA2E53C26AA}">
  <ds:schemaRefs>
    <ds:schemaRef ds:uri="http://schemas.microsoft.com/sharepoint/v3/contenttype/forms"/>
  </ds:schemaRefs>
</ds:datastoreItem>
</file>

<file path=docProps/app.xml><?xml version="1.0" encoding="utf-8"?>
<Properties xmlns="http://schemas.openxmlformats.org/officeDocument/2006/extended-properties" xmlns:vt="http://schemas.openxmlformats.org/officeDocument/2006/docPropsVTypes">
  <TotalTime>1889</TotalTime>
  <Words>869</Words>
  <Application>Microsoft Office PowerPoint</Application>
  <PresentationFormat>ワイド画面</PresentationFormat>
  <Paragraphs>84</Paragraphs>
  <Slides>8</Slides>
  <Notes>7</Notes>
  <HiddenSlides>0</HiddenSlides>
  <MMClips>0</MMClips>
  <ScaleCrop>false</ScaleCrop>
  <HeadingPairs>
    <vt:vector size="6" baseType="variant">
      <vt:variant>
        <vt:lpstr>使用されているフォント</vt:lpstr>
      </vt:variant>
      <vt:variant>
        <vt:i4>5</vt:i4>
      </vt:variant>
      <vt:variant>
        <vt:lpstr>テーマ</vt:lpstr>
      </vt:variant>
      <vt:variant>
        <vt:i4>1</vt:i4>
      </vt:variant>
      <vt:variant>
        <vt:lpstr>スライド タイトル</vt:lpstr>
      </vt:variant>
      <vt:variant>
        <vt:i4>8</vt:i4>
      </vt:variant>
    </vt:vector>
  </HeadingPairs>
  <TitlesOfParts>
    <vt:vector size="14" baseType="lpstr">
      <vt:lpstr>Meiryo UI</vt:lpstr>
      <vt:lpstr>メイリオ</vt:lpstr>
      <vt:lpstr>游ゴシック</vt:lpstr>
      <vt:lpstr>Arial</vt:lpstr>
      <vt:lpstr>Wingdings 2</vt:lpstr>
      <vt:lpstr>Office テーマ</vt:lpstr>
      <vt:lpstr>PowerPoint プレゼンテーション</vt:lpstr>
      <vt:lpstr>Points to be assessed when screening events</vt:lpstr>
      <vt:lpstr>Outline for Implementation of Events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プレゼンテーション</dc:title>
  <dc:creator>秋田　恭伸</dc:creator>
  <cp:lastModifiedBy>木寺 貴之</cp:lastModifiedBy>
  <cp:revision>220</cp:revision>
  <cp:lastPrinted>2023-05-09T06:50:21Z</cp:lastPrinted>
  <dcterms:created xsi:type="dcterms:W3CDTF">2023-05-09T02:24:55Z</dcterms:created>
  <dcterms:modified xsi:type="dcterms:W3CDTF">2024-05-28T11:05:49Z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0x010100ADC633CAFD05474899734F0C28B9D3AA</vt:lpwstr>
  </property>
  <property fmtid="{D5CDD505-2E9C-101B-9397-08002B2CF9AE}" pid="3" name="MediaServiceImageTags">
    <vt:lpwstr/>
  </property>
</Properties>
</file>