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008" r:id="rId1"/>
  </p:sldMasterIdLst>
  <p:notesMasterIdLst>
    <p:notesMasterId r:id="rId3"/>
  </p:notesMasterIdLst>
  <p:sldIdLst>
    <p:sldId id="276" r:id="rId2"/>
  </p:sldIdLst>
  <p:sldSz cx="9144000" cy="6858000" type="screen4x3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秋元　陽介" initials="秋元　陽介" lastIdx="2" clrIdx="0">
    <p:extLst>
      <p:ext uri="{19B8F6BF-5375-455C-9EA6-DF929625EA0E}">
        <p15:presenceInfo xmlns:p15="http://schemas.microsoft.com/office/powerpoint/2012/main" userId="S-1-5-21-2954525614-3209371491-613088022-1408" providerId="AD"/>
      </p:ext>
    </p:extLst>
  </p:cmAuthor>
  <p:cmAuthor id="2" name="田中　義起" initials="田中　義起" lastIdx="3" clrIdx="1">
    <p:extLst>
      <p:ext uri="{19B8F6BF-5375-455C-9EA6-DF929625EA0E}">
        <p15:presenceInfo xmlns:p15="http://schemas.microsoft.com/office/powerpoint/2012/main" userId="田中　義起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FDFFF"/>
    <a:srgbClr val="BFFF7F"/>
    <a:srgbClr val="0000FF"/>
    <a:srgbClr val="FFBF7F"/>
    <a:srgbClr val="CC66FF"/>
    <a:srgbClr val="FF33CC"/>
    <a:srgbClr val="FF00FF"/>
    <a:srgbClr val="425AE8"/>
    <a:srgbClr val="CCFF66"/>
    <a:srgbClr val="BBF7A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8EC20E35-A176-4012-BC5E-935CFFF8708E}" styleName="スタイル (中間)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7E9639D4-E3E2-4D34-9284-5A2195B3D0D7}" styleName="スタイル (淡色)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721" autoAdjust="0"/>
    <p:restoredTop sz="93775" autoAdjust="0"/>
  </p:normalViewPr>
  <p:slideViewPr>
    <p:cSldViewPr snapToGrid="0">
      <p:cViewPr varScale="1">
        <p:scale>
          <a:sx n="72" d="100"/>
          <a:sy n="72" d="100"/>
        </p:scale>
        <p:origin x="1644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2"/>
            <a:ext cx="3078427" cy="511731"/>
          </a:xfrm>
          <a:prstGeom prst="rect">
            <a:avLst/>
          </a:prstGeom>
        </p:spPr>
        <p:txBody>
          <a:bodyPr vert="horz" lIns="94638" tIns="47320" rIns="94638" bIns="473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6" y="2"/>
            <a:ext cx="3078427" cy="511731"/>
          </a:xfrm>
          <a:prstGeom prst="rect">
            <a:avLst/>
          </a:prstGeom>
        </p:spPr>
        <p:txBody>
          <a:bodyPr vert="horz" lIns="94638" tIns="47320" rIns="94638" bIns="47320" rtlCol="0"/>
          <a:lstStyle>
            <a:lvl1pPr algn="r">
              <a:defRPr sz="1200"/>
            </a:lvl1pPr>
          </a:lstStyle>
          <a:p>
            <a:fld id="{3375BA60-8FA4-4002-8A4E-1E19EE92EEF8}" type="datetimeFigureOut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95363" y="768350"/>
            <a:ext cx="5113337" cy="3835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638" tIns="47320" rIns="94638" bIns="473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861444"/>
            <a:ext cx="5683250" cy="4605576"/>
          </a:xfrm>
          <a:prstGeom prst="rect">
            <a:avLst/>
          </a:prstGeom>
        </p:spPr>
        <p:txBody>
          <a:bodyPr vert="horz" lIns="94638" tIns="47320" rIns="94638" bIns="473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721108"/>
            <a:ext cx="3078427" cy="511731"/>
          </a:xfrm>
          <a:prstGeom prst="rect">
            <a:avLst/>
          </a:prstGeom>
        </p:spPr>
        <p:txBody>
          <a:bodyPr vert="horz" lIns="94638" tIns="47320" rIns="94638" bIns="473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6" y="9721108"/>
            <a:ext cx="3078427" cy="511731"/>
          </a:xfrm>
          <a:prstGeom prst="rect">
            <a:avLst/>
          </a:prstGeom>
        </p:spPr>
        <p:txBody>
          <a:bodyPr vert="horz" lIns="94638" tIns="47320" rIns="94638" bIns="47320" rtlCol="0" anchor="b"/>
          <a:lstStyle>
            <a:lvl1pPr algn="r">
              <a:defRPr sz="1200"/>
            </a:lvl1pPr>
          </a:lstStyle>
          <a:p>
            <a:fld id="{6CE13331-3881-4563-BB14-0BF40DA9D7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4343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712D07-8536-4919-910E-ED1ABCFBB24A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14710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284F33-E48F-4EBA-98C9-9212CA6060CC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95028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1BA813-50A7-49ED-A5EC-54A2597C0DE3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80796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6B8C62-BC61-4007-B383-3CD4D9AA2B30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95077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0DAE0-1F1D-4639-BA8C-6A06A8B77966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30941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469266-99EC-4923-9180-C496318FC446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76504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303697-1FF1-4C1F-AFE4-D831D72E2222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39618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34887-414F-4AC2-85A0-D98780F8D547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08385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97E96-0511-4C56-A875-9471DE19E348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6833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16D812-E9A8-464A-A7C2-0CB82B632178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26404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1FA45-D3F0-4098-A90B-399E6106FAE3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16135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65AC35-E8AE-4BAC-9853-AEAE187FC08E}" type="datetime1">
              <a:rPr kumimoji="1" lang="ja-JP" altLang="en-US" smtClean="0"/>
              <a:t>2021/2/12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1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418CB1-DA94-4310-AAB5-D51306661CC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5556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09" r:id="rId1"/>
    <p:sldLayoutId id="2147484010" r:id="rId2"/>
    <p:sldLayoutId id="2147484011" r:id="rId3"/>
    <p:sldLayoutId id="2147484012" r:id="rId4"/>
    <p:sldLayoutId id="2147484013" r:id="rId5"/>
    <p:sldLayoutId id="2147484014" r:id="rId6"/>
    <p:sldLayoutId id="2147484015" r:id="rId7"/>
    <p:sldLayoutId id="2147484016" r:id="rId8"/>
    <p:sldLayoutId id="2147484017" r:id="rId9"/>
    <p:sldLayoutId id="2147484018" r:id="rId10"/>
    <p:sldLayoutId id="2147484019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" name="図 16" descr="ダイアグラム&#10;&#10;自動的に生成された説明">
            <a:extLst>
              <a:ext uri="{FF2B5EF4-FFF2-40B4-BE49-F238E27FC236}">
                <a16:creationId xmlns:a16="http://schemas.microsoft.com/office/drawing/2014/main" id="{376879DC-D274-46F9-998E-339B6C9C3D13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999" t="17801" r="23184" b="3640"/>
          <a:stretch/>
        </p:blipFill>
        <p:spPr>
          <a:xfrm>
            <a:off x="696579" y="6869"/>
            <a:ext cx="6728172" cy="5651752"/>
          </a:xfrm>
          <a:prstGeom prst="rect">
            <a:avLst/>
          </a:prstGeom>
        </p:spPr>
      </p:pic>
      <p:sp>
        <p:nvSpPr>
          <p:cNvPr id="21" name="テキスト ボックス 23">
            <a:extLst>
              <a:ext uri="{FF2B5EF4-FFF2-40B4-BE49-F238E27FC236}">
                <a16:creationId xmlns:a16="http://schemas.microsoft.com/office/drawing/2014/main" id="{4F649247-65EF-4E4B-B376-93EF13627158}"/>
              </a:ext>
            </a:extLst>
          </p:cNvPr>
          <p:cNvSpPr txBox="1"/>
          <p:nvPr/>
        </p:nvSpPr>
        <p:spPr>
          <a:xfrm>
            <a:off x="6215753" y="463837"/>
            <a:ext cx="805999" cy="342090"/>
          </a:xfrm>
          <a:prstGeom prst="rect">
            <a:avLst/>
          </a:prstGeom>
          <a:noFill/>
          <a:ln w="25400">
            <a:noFill/>
          </a:ln>
        </p:spPr>
        <p:txBody>
          <a:bodyPr wrap="square" lIns="0" tIns="0" rIns="0" bIns="0" rtlCol="0" anchor="ctr" anchorCtr="0">
            <a:noAutofit/>
          </a:bodyPr>
          <a:lstStyle/>
          <a:p>
            <a:pPr algn="ctr">
              <a:lnSpc>
                <a:spcPts val="1200"/>
              </a:lnSpc>
              <a:spcAft>
                <a:spcPts val="0"/>
              </a:spcAft>
            </a:pPr>
            <a:r>
              <a:rPr lang="ja-JP" sz="1100" b="1" dirty="0">
                <a:solidFill>
                  <a:srgbClr val="000000">
                    <a:alpha val="80000"/>
                  </a:srgbClr>
                </a:solidFill>
                <a:effectLst>
                  <a:outerShdw blurRad="50800" dist="38100" dir="2700000" algn="tl">
                    <a:schemeClr val="bg1">
                      <a:alpha val="40000"/>
                    </a:schemeClr>
                  </a:outerShdw>
                </a:effectLst>
                <a:latin typeface="Yu Gothic Medium" panose="020B0500000000000000" pitchFamily="50" charset="-128"/>
                <a:ea typeface="Yu Gothic Medium" panose="020B0500000000000000" pitchFamily="50" charset="-128"/>
                <a:cs typeface="Meiryo UI" panose="020B0604030504040204" pitchFamily="50" charset="-128"/>
              </a:rPr>
              <a:t>至</a:t>
            </a:r>
            <a:r>
              <a:rPr lang="ja-JP" altLang="en-US" sz="1100" b="1" dirty="0">
                <a:solidFill>
                  <a:srgbClr val="000000">
                    <a:alpha val="80000"/>
                  </a:srgbClr>
                </a:solidFill>
                <a:effectLst>
                  <a:outerShdw blurRad="50800" dist="38100" dir="2700000" algn="tl">
                    <a:schemeClr val="bg1">
                      <a:alpha val="40000"/>
                    </a:schemeClr>
                  </a:outerShdw>
                </a:effectLst>
                <a:latin typeface="Yu Gothic Medium" panose="020B0500000000000000" pitchFamily="50" charset="-128"/>
                <a:ea typeface="Yu Gothic Medium" panose="020B0500000000000000" pitchFamily="50" charset="-128"/>
                <a:cs typeface="Meiryo UI" panose="020B0604030504040204" pitchFamily="50" charset="-128"/>
              </a:rPr>
              <a:t>　</a:t>
            </a:r>
            <a:r>
              <a:rPr lang="ja-JP" sz="1100" b="1" dirty="0">
                <a:solidFill>
                  <a:srgbClr val="000000">
                    <a:alpha val="80000"/>
                  </a:srgbClr>
                </a:solidFill>
                <a:effectLst>
                  <a:outerShdw blurRad="50800" dist="38100" dir="2700000" algn="tl">
                    <a:schemeClr val="bg1">
                      <a:alpha val="40000"/>
                    </a:schemeClr>
                  </a:outerShdw>
                </a:effectLst>
                <a:latin typeface="Yu Gothic Medium" panose="020B0500000000000000" pitchFamily="50" charset="-128"/>
                <a:ea typeface="Yu Gothic Medium" panose="020B0500000000000000" pitchFamily="50" charset="-128"/>
                <a:cs typeface="Meiryo UI" panose="020B0604030504040204" pitchFamily="50" charset="-128"/>
              </a:rPr>
              <a:t>舞洲</a:t>
            </a:r>
            <a:endParaRPr lang="ja-JP" sz="1100" dirty="0">
              <a:effectLst/>
              <a:latin typeface="Yu Gothic Medium" panose="020B0500000000000000" pitchFamily="50" charset="-128"/>
              <a:ea typeface="Yu Gothic Medium" panose="020B0500000000000000" pitchFamily="50" charset="-128"/>
              <a:cs typeface="ＭＳ Ｐゴシック" panose="020B0600070205080204" pitchFamily="50" charset="-128"/>
            </a:endParaRPr>
          </a:p>
        </p:txBody>
      </p:sp>
      <p:sp>
        <p:nvSpPr>
          <p:cNvPr id="22" name="テキスト ボックス 23">
            <a:extLst>
              <a:ext uri="{FF2B5EF4-FFF2-40B4-BE49-F238E27FC236}">
                <a16:creationId xmlns:a16="http://schemas.microsoft.com/office/drawing/2014/main" id="{41952ECD-CB76-4DA2-9E24-949FE60B4211}"/>
              </a:ext>
            </a:extLst>
          </p:cNvPr>
          <p:cNvSpPr txBox="1"/>
          <p:nvPr/>
        </p:nvSpPr>
        <p:spPr>
          <a:xfrm>
            <a:off x="6996430" y="4410389"/>
            <a:ext cx="805999" cy="342090"/>
          </a:xfrm>
          <a:prstGeom prst="rect">
            <a:avLst/>
          </a:prstGeom>
          <a:noFill/>
          <a:ln w="25400">
            <a:noFill/>
          </a:ln>
        </p:spPr>
        <p:txBody>
          <a:bodyPr wrap="square" lIns="0" tIns="0" rIns="0" bIns="0" rtlCol="0" anchor="ctr" anchorCtr="0">
            <a:noAutofit/>
          </a:bodyPr>
          <a:lstStyle/>
          <a:p>
            <a:pPr algn="ctr">
              <a:lnSpc>
                <a:spcPts val="1200"/>
              </a:lnSpc>
              <a:spcAft>
                <a:spcPts val="0"/>
              </a:spcAft>
            </a:pPr>
            <a:r>
              <a:rPr lang="ja-JP" sz="1100" b="1" dirty="0">
                <a:solidFill>
                  <a:srgbClr val="000000">
                    <a:alpha val="80000"/>
                  </a:srgbClr>
                </a:solidFill>
                <a:effectLst>
                  <a:outerShdw blurRad="50800" dist="38100" dir="2700000" algn="tl">
                    <a:schemeClr val="bg1">
                      <a:alpha val="40000"/>
                    </a:schemeClr>
                  </a:outerShdw>
                </a:effectLst>
                <a:latin typeface="Yu Gothic Medium" panose="020B0500000000000000" pitchFamily="50" charset="-128"/>
                <a:ea typeface="Yu Gothic Medium" panose="020B0500000000000000" pitchFamily="50" charset="-128"/>
                <a:cs typeface="Meiryo UI" panose="020B0604030504040204" pitchFamily="50" charset="-128"/>
              </a:rPr>
              <a:t>至</a:t>
            </a:r>
            <a:r>
              <a:rPr lang="ja-JP" altLang="en-US" sz="1100" b="1" dirty="0">
                <a:solidFill>
                  <a:srgbClr val="000000">
                    <a:alpha val="80000"/>
                  </a:srgbClr>
                </a:solidFill>
                <a:effectLst>
                  <a:outerShdw blurRad="50800" dist="38100" dir="2700000" algn="tl">
                    <a:schemeClr val="bg1">
                      <a:alpha val="40000"/>
                    </a:schemeClr>
                  </a:outerShdw>
                </a:effectLst>
                <a:latin typeface="Yu Gothic Medium" panose="020B0500000000000000" pitchFamily="50" charset="-128"/>
                <a:ea typeface="Yu Gothic Medium" panose="020B0500000000000000" pitchFamily="50" charset="-128"/>
                <a:cs typeface="Meiryo UI" panose="020B0604030504040204" pitchFamily="50" charset="-128"/>
              </a:rPr>
              <a:t>　</a:t>
            </a:r>
            <a:r>
              <a:rPr lang="ja-JP" sz="1100" b="1" dirty="0">
                <a:solidFill>
                  <a:srgbClr val="000000">
                    <a:alpha val="80000"/>
                  </a:srgbClr>
                </a:solidFill>
                <a:effectLst>
                  <a:outerShdw blurRad="50800" dist="38100" dir="2700000" algn="tl">
                    <a:schemeClr val="bg1">
                      <a:alpha val="40000"/>
                    </a:schemeClr>
                  </a:outerShdw>
                </a:effectLst>
                <a:latin typeface="Yu Gothic Medium" panose="020B0500000000000000" pitchFamily="50" charset="-128"/>
                <a:ea typeface="Yu Gothic Medium" panose="020B0500000000000000" pitchFamily="50" charset="-128"/>
                <a:cs typeface="Meiryo UI" panose="020B0604030504040204" pitchFamily="50" charset="-128"/>
              </a:rPr>
              <a:t>咲洲</a:t>
            </a:r>
            <a:endParaRPr lang="ja-JP" sz="1100" dirty="0">
              <a:effectLst/>
              <a:latin typeface="Yu Gothic Medium" panose="020B0500000000000000" pitchFamily="50" charset="-128"/>
              <a:ea typeface="Yu Gothic Medium" panose="020B0500000000000000" pitchFamily="50" charset="-128"/>
              <a:cs typeface="ＭＳ Ｐゴシック" panose="020B0600070205080204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700861D0-C97B-493A-B4ED-35ED267CCA2B}"/>
              </a:ext>
            </a:extLst>
          </p:cNvPr>
          <p:cNvSpPr txBox="1"/>
          <p:nvPr/>
        </p:nvSpPr>
        <p:spPr>
          <a:xfrm>
            <a:off x="4777425" y="6331326"/>
            <a:ext cx="4083441" cy="2769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Yu Gothic Medium" panose="020B0500000000000000" pitchFamily="50" charset="-128"/>
                <a:ea typeface="Yu Gothic Medium" panose="020B0500000000000000" pitchFamily="50" charset="-128"/>
              </a:rPr>
              <a:t>資料名称 ：管理施設等基本設計対象施設位置図</a:t>
            </a:r>
            <a:endParaRPr lang="en-US" altLang="ja-JP" sz="1200" dirty="0">
              <a:latin typeface="Yu Gothic Medium" panose="020B0500000000000000" pitchFamily="50" charset="-128"/>
              <a:ea typeface="Yu Gothic Medium" panose="020B0500000000000000" pitchFamily="50" charset="-128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357EEFD6-DBD0-498E-AEF7-9C84B4FC8365}"/>
              </a:ext>
            </a:extLst>
          </p:cNvPr>
          <p:cNvGrpSpPr/>
          <p:nvPr/>
        </p:nvGrpSpPr>
        <p:grpSpPr>
          <a:xfrm>
            <a:off x="318900" y="5158879"/>
            <a:ext cx="2607677" cy="1490136"/>
            <a:chOff x="246445" y="5158879"/>
            <a:chExt cx="2607677" cy="1490136"/>
          </a:xfrm>
        </p:grpSpPr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2D6B0E78-4B4C-4D3B-934E-FB42B6AA6306}"/>
                </a:ext>
              </a:extLst>
            </p:cNvPr>
            <p:cNvSpPr txBox="1"/>
            <p:nvPr/>
          </p:nvSpPr>
          <p:spPr>
            <a:xfrm>
              <a:off x="246446" y="5158879"/>
              <a:ext cx="569387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1000" dirty="0">
                  <a:latin typeface="Yu Gothic Medium" panose="020B0500000000000000" pitchFamily="50" charset="-128"/>
                  <a:ea typeface="Yu Gothic Medium" panose="020B0500000000000000" pitchFamily="50" charset="-128"/>
                </a:rPr>
                <a:t>色凡例</a:t>
              </a:r>
              <a:endParaRPr kumimoji="1" lang="ja-JP" altLang="en-US" sz="1000" dirty="0">
                <a:latin typeface="Yu Gothic Medium" panose="020B0500000000000000" pitchFamily="50" charset="-128"/>
                <a:ea typeface="Yu Gothic Medium" panose="020B0500000000000000" pitchFamily="50" charset="-128"/>
              </a:endParaRPr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508B7094-19D0-483C-A11D-31A383965CE6}"/>
                </a:ext>
              </a:extLst>
            </p:cNvPr>
            <p:cNvSpPr/>
            <p:nvPr/>
          </p:nvSpPr>
          <p:spPr>
            <a:xfrm>
              <a:off x="376723" y="5479523"/>
              <a:ext cx="163540" cy="142842"/>
            </a:xfrm>
            <a:prstGeom prst="rect">
              <a:avLst/>
            </a:prstGeom>
            <a:solidFill>
              <a:srgbClr val="7FDFFF"/>
            </a:solidFill>
            <a:ln>
              <a:solidFill>
                <a:srgbClr val="7FD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latin typeface="Yu Gothic Medium" panose="020B0500000000000000" pitchFamily="50" charset="-128"/>
                <a:ea typeface="Yu Gothic Medium" panose="020B0500000000000000" pitchFamily="50" charset="-128"/>
              </a:endParaRPr>
            </a:p>
          </p:txBody>
        </p:sp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id="{57DFB754-F159-44AB-A8FC-59888E782A7E}"/>
                </a:ext>
              </a:extLst>
            </p:cNvPr>
            <p:cNvSpPr/>
            <p:nvPr/>
          </p:nvSpPr>
          <p:spPr>
            <a:xfrm>
              <a:off x="375525" y="6396464"/>
              <a:ext cx="163540" cy="169331"/>
            </a:xfrm>
            <a:prstGeom prst="rect">
              <a:avLst/>
            </a:prstGeom>
            <a:solidFill>
              <a:srgbClr val="FFBF7F"/>
            </a:solidFill>
            <a:ln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latin typeface="Yu Gothic Medium" panose="020B0500000000000000" pitchFamily="50" charset="-128"/>
                <a:ea typeface="Yu Gothic Medium" panose="020B0500000000000000" pitchFamily="50" charset="-128"/>
              </a:endParaRPr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209584E3-6308-4F84-A299-B731F7F43FF8}"/>
                </a:ext>
              </a:extLst>
            </p:cNvPr>
            <p:cNvSpPr/>
            <p:nvPr/>
          </p:nvSpPr>
          <p:spPr>
            <a:xfrm>
              <a:off x="385958" y="5710253"/>
              <a:ext cx="154305" cy="140658"/>
            </a:xfrm>
            <a:prstGeom prst="rect">
              <a:avLst/>
            </a:prstGeom>
            <a:solidFill>
              <a:srgbClr val="BFFF7F"/>
            </a:solidFill>
            <a:ln>
              <a:solidFill>
                <a:srgbClr val="BFFF7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latin typeface="Yu Gothic Medium" panose="020B0500000000000000" pitchFamily="50" charset="-128"/>
                <a:ea typeface="Yu Gothic Medium" panose="020B0500000000000000" pitchFamily="50" charset="-128"/>
              </a:endParaRP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BC1D580D-6045-4302-A06B-5692E4C57955}"/>
                </a:ext>
              </a:extLst>
            </p:cNvPr>
            <p:cNvSpPr txBox="1"/>
            <p:nvPr/>
          </p:nvSpPr>
          <p:spPr>
            <a:xfrm>
              <a:off x="577462" y="6374668"/>
              <a:ext cx="1249544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000" dirty="0">
                  <a:latin typeface="Yu Gothic Medium" panose="020B0500000000000000" pitchFamily="50" charset="-128"/>
                  <a:ea typeface="Yu Gothic Medium" panose="020B0500000000000000" pitchFamily="50" charset="-128"/>
                </a:rPr>
                <a:t>飲食・物販</a:t>
              </a:r>
              <a:r>
                <a:rPr kumimoji="1" lang="ja-JP" altLang="en-US" sz="1000" dirty="0">
                  <a:latin typeface="Yu Gothic Medium" panose="020B0500000000000000" pitchFamily="50" charset="-128"/>
                  <a:ea typeface="Yu Gothic Medium" panose="020B0500000000000000" pitchFamily="50" charset="-128"/>
                </a:rPr>
                <a:t>施設</a:t>
              </a:r>
            </a:p>
          </p:txBody>
        </p: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AB3A9569-54E0-4B8D-A9F5-0A1CAC09F4C9}"/>
                </a:ext>
              </a:extLst>
            </p:cNvPr>
            <p:cNvSpPr/>
            <p:nvPr/>
          </p:nvSpPr>
          <p:spPr>
            <a:xfrm>
              <a:off x="246445" y="5394820"/>
              <a:ext cx="2538699" cy="1254195"/>
            </a:xfrm>
            <a:prstGeom prst="rect">
              <a:avLst/>
            </a:prstGeom>
            <a:noFill/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latin typeface="Yu Gothic Medium" panose="020B0500000000000000" pitchFamily="50" charset="-128"/>
                <a:ea typeface="Yu Gothic Medium" panose="020B0500000000000000" pitchFamily="50" charset="-128"/>
              </a:endParaRP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60A98DDB-F0AF-4E34-93D4-8BC2703E8B77}"/>
                </a:ext>
              </a:extLst>
            </p:cNvPr>
            <p:cNvSpPr txBox="1"/>
            <p:nvPr/>
          </p:nvSpPr>
          <p:spPr>
            <a:xfrm>
              <a:off x="593779" y="5645556"/>
              <a:ext cx="697627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1000" dirty="0">
                  <a:latin typeface="Yu Gothic Medium" panose="020B0500000000000000" pitchFamily="50" charset="-128"/>
                  <a:ea typeface="Yu Gothic Medium" panose="020B0500000000000000" pitchFamily="50" charset="-128"/>
                </a:rPr>
                <a:t>管理施設</a:t>
              </a:r>
              <a:endParaRPr kumimoji="1" lang="ja-JP" altLang="en-US" sz="1000" dirty="0">
                <a:latin typeface="Yu Gothic Medium" panose="020B0500000000000000" pitchFamily="50" charset="-128"/>
                <a:ea typeface="Yu Gothic Medium" panose="020B0500000000000000" pitchFamily="50" charset="-128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91BC921C-4E98-41AB-8FC5-EC139BD9AF2C}"/>
                </a:ext>
              </a:extLst>
            </p:cNvPr>
            <p:cNvSpPr txBox="1"/>
            <p:nvPr/>
          </p:nvSpPr>
          <p:spPr>
            <a:xfrm>
              <a:off x="600789" y="5390947"/>
              <a:ext cx="569387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000" dirty="0">
                  <a:latin typeface="Yu Gothic Medium" panose="020B0500000000000000" pitchFamily="50" charset="-128"/>
                  <a:ea typeface="Yu Gothic Medium" panose="020B0500000000000000" pitchFamily="50" charset="-128"/>
                </a:rPr>
                <a:t>展示場</a:t>
              </a:r>
            </a:p>
          </p:txBody>
        </p:sp>
        <p:sp>
          <p:nvSpPr>
            <p:cNvPr id="25" name="テキスト ボックス 24">
              <a:extLst>
                <a:ext uri="{FF2B5EF4-FFF2-40B4-BE49-F238E27FC236}">
                  <a16:creationId xmlns:a16="http://schemas.microsoft.com/office/drawing/2014/main" id="{67A74BBC-8E3A-4FD7-896D-3E3A35DD424D}"/>
                </a:ext>
              </a:extLst>
            </p:cNvPr>
            <p:cNvSpPr txBox="1"/>
            <p:nvPr/>
          </p:nvSpPr>
          <p:spPr>
            <a:xfrm>
              <a:off x="593779" y="6117133"/>
              <a:ext cx="954107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1000" dirty="0">
                  <a:latin typeface="Yu Gothic Medium" panose="020B0500000000000000" pitchFamily="50" charset="-128"/>
                  <a:ea typeface="Yu Gothic Medium" panose="020B0500000000000000" pitchFamily="50" charset="-128"/>
                </a:rPr>
                <a:t>供給処理施設</a:t>
              </a:r>
              <a:endParaRPr kumimoji="1" lang="ja-JP" altLang="en-US" sz="1000" dirty="0">
                <a:latin typeface="Yu Gothic Medium" panose="020B0500000000000000" pitchFamily="50" charset="-128"/>
                <a:ea typeface="Yu Gothic Medium" panose="020B0500000000000000" pitchFamily="50" charset="-128"/>
              </a:endParaRP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9D37F157-AEB0-4C81-AC6B-84CBBFE375F9}"/>
                </a:ext>
              </a:extLst>
            </p:cNvPr>
            <p:cNvSpPr/>
            <p:nvPr/>
          </p:nvSpPr>
          <p:spPr>
            <a:xfrm>
              <a:off x="384657" y="6167918"/>
              <a:ext cx="154305" cy="131310"/>
            </a:xfrm>
            <a:prstGeom prst="rect">
              <a:avLst/>
            </a:prstGeom>
            <a:solidFill>
              <a:srgbClr val="0000FF"/>
            </a:solidFill>
            <a:ln>
              <a:solidFill>
                <a:srgbClr val="0000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latin typeface="Yu Gothic Medium" panose="020B0500000000000000" pitchFamily="50" charset="-128"/>
                <a:ea typeface="Yu Gothic Medium" panose="020B0500000000000000" pitchFamily="50" charset="-128"/>
              </a:endParaRPr>
            </a:p>
          </p:txBody>
        </p: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55F1004A-B726-495B-ADAF-30BAED8B3162}"/>
                </a:ext>
              </a:extLst>
            </p:cNvPr>
            <p:cNvSpPr txBox="1"/>
            <p:nvPr/>
          </p:nvSpPr>
          <p:spPr>
            <a:xfrm>
              <a:off x="539065" y="5883977"/>
              <a:ext cx="2315057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1000" dirty="0">
                  <a:latin typeface="Yu Gothic Medium" panose="020B0500000000000000" pitchFamily="50" charset="-128"/>
                  <a:ea typeface="Yu Gothic Medium" panose="020B0500000000000000" pitchFamily="50" charset="-128"/>
                </a:rPr>
                <a:t>（</a:t>
              </a:r>
              <a:r>
                <a:rPr lang="en-US" altLang="ja-JP" sz="1000" dirty="0">
                  <a:latin typeface="Yu Gothic Medium" panose="020B0500000000000000" pitchFamily="50" charset="-128"/>
                  <a:ea typeface="Yu Gothic Medium" panose="020B0500000000000000" pitchFamily="50" charset="-128"/>
                </a:rPr>
                <a:t>VIP</a:t>
              </a:r>
              <a:r>
                <a:rPr lang="ja-JP" altLang="en-US" sz="1000" dirty="0">
                  <a:latin typeface="Yu Gothic Medium" panose="020B0500000000000000" pitchFamily="50" charset="-128"/>
                  <a:ea typeface="Yu Gothic Medium" panose="020B0500000000000000" pitchFamily="50" charset="-128"/>
                </a:rPr>
                <a:t>・サービスゲートを施設含む）</a:t>
              </a:r>
              <a:endParaRPr kumimoji="1" lang="ja-JP" altLang="en-US" sz="1000" dirty="0">
                <a:latin typeface="Yu Gothic Medium" panose="020B0500000000000000" pitchFamily="50" charset="-128"/>
                <a:ea typeface="Yu Gothic Medium" panose="020B0500000000000000" pitchFamily="50" charset="-128"/>
              </a:endParaRPr>
            </a:p>
          </p:txBody>
        </p: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7AE82DF7-E2FC-4017-A83D-7BBB6C18C6BD}"/>
              </a:ext>
            </a:extLst>
          </p:cNvPr>
          <p:cNvGrpSpPr/>
          <p:nvPr/>
        </p:nvGrpSpPr>
        <p:grpSpPr>
          <a:xfrm>
            <a:off x="8195317" y="296444"/>
            <a:ext cx="665549" cy="1129920"/>
            <a:chOff x="710191" y="862089"/>
            <a:chExt cx="810849" cy="1342775"/>
          </a:xfrm>
        </p:grpSpPr>
        <p:cxnSp>
          <p:nvCxnSpPr>
            <p:cNvPr id="28" name="直線コネクタ 27">
              <a:extLst>
                <a:ext uri="{FF2B5EF4-FFF2-40B4-BE49-F238E27FC236}">
                  <a16:creationId xmlns:a16="http://schemas.microsoft.com/office/drawing/2014/main" id="{DFA417FE-2309-4EC9-B686-7DE2187F9FF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115616" y="1162281"/>
              <a:ext cx="0" cy="1042583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9" name="直線コネクタ 28">
              <a:extLst>
                <a:ext uri="{FF2B5EF4-FFF2-40B4-BE49-F238E27FC236}">
                  <a16:creationId xmlns:a16="http://schemas.microsoft.com/office/drawing/2014/main" id="{9231B7F4-93ED-4F84-9E91-4D6179A867C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27584" y="1162281"/>
              <a:ext cx="288032" cy="610535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0" name="直線コネクタ 29">
              <a:extLst>
                <a:ext uri="{FF2B5EF4-FFF2-40B4-BE49-F238E27FC236}">
                  <a16:creationId xmlns:a16="http://schemas.microsoft.com/office/drawing/2014/main" id="{EDEA71C1-4841-471E-AB32-DDEA730D470E}"/>
                </a:ext>
              </a:extLst>
            </p:cNvPr>
            <p:cNvCxnSpPr>
              <a:cxnSpLocks/>
            </p:cNvCxnSpPr>
            <p:nvPr/>
          </p:nvCxnSpPr>
          <p:spPr>
            <a:xfrm>
              <a:off x="827583" y="1772816"/>
              <a:ext cx="504057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1" name="直線コネクタ 30">
              <a:extLst>
                <a:ext uri="{FF2B5EF4-FFF2-40B4-BE49-F238E27FC236}">
                  <a16:creationId xmlns:a16="http://schemas.microsoft.com/office/drawing/2014/main" id="{4A0646AB-7BD4-4D21-B5CE-1E8DC6E9072D}"/>
                </a:ext>
              </a:extLst>
            </p:cNvPr>
            <p:cNvCxnSpPr>
              <a:cxnSpLocks/>
            </p:cNvCxnSpPr>
            <p:nvPr/>
          </p:nvCxnSpPr>
          <p:spPr>
            <a:xfrm>
              <a:off x="827583" y="1988840"/>
              <a:ext cx="504057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32" name="正方形/長方形 31">
              <a:extLst>
                <a:ext uri="{FF2B5EF4-FFF2-40B4-BE49-F238E27FC236}">
                  <a16:creationId xmlns:a16="http://schemas.microsoft.com/office/drawing/2014/main" id="{C871CE63-BF6B-4058-8BCF-A7A06C2921F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0191" y="862089"/>
              <a:ext cx="810849" cy="29260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lIns="0" tIns="0" rIns="0" bIns="0" anchor="ctr" anchorCtr="1">
              <a:spAutoFit/>
            </a:bodyPr>
            <a:lstStyle/>
            <a:p>
              <a:pPr algn="ctr"/>
              <a:r>
                <a:rPr lang="en-US" altLang="ja-JP" sz="1600" dirty="0">
                  <a:latin typeface="Yu Gothic Medium" panose="020B0500000000000000" pitchFamily="34" charset="-128"/>
                  <a:ea typeface="Yu Gothic Medium" panose="020B0500000000000000" pitchFamily="34" charset="-128"/>
                  <a:cs typeface="Meiryo UI" panose="020B0604030504040204" pitchFamily="50" charset="-128"/>
                </a:rPr>
                <a:t>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2259754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4324</TotalTime>
  <Words>40</Words>
  <Application>Microsoft Office PowerPoint</Application>
  <PresentationFormat>画面に合わせる (4:3)</PresentationFormat>
  <Paragraphs>10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Meiryo UI</vt:lpstr>
      <vt:lpstr>ＭＳ Ｐゴシック</vt:lpstr>
      <vt:lpstr>Yu Gothic Medium</vt:lpstr>
      <vt:lpstr>Arial</vt:lpstr>
      <vt:lpstr>Calibri</vt:lpstr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HOSTNAME</dc:creator>
  <cp:lastModifiedBy>秋元　陽介</cp:lastModifiedBy>
  <cp:revision>492</cp:revision>
  <cp:lastPrinted>2021-02-12T00:48:48Z</cp:lastPrinted>
  <dcterms:created xsi:type="dcterms:W3CDTF">2016-11-16T09:53:53Z</dcterms:created>
  <dcterms:modified xsi:type="dcterms:W3CDTF">2021-02-12T07:22:36Z</dcterms:modified>
</cp:coreProperties>
</file>

<file path=docProps/thumbnail.jpeg>
</file>