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3"/>
  </p:notesMasterIdLst>
  <p:sldIdLst>
    <p:sldId id="273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B1357"/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21" autoAdjust="0"/>
    <p:restoredTop sz="94170" autoAdjust="0"/>
  </p:normalViewPr>
  <p:slideViewPr>
    <p:cSldViewPr snapToGrid="0">
      <p:cViewPr varScale="1">
        <p:scale>
          <a:sx n="68" d="100"/>
          <a:sy n="68" d="100"/>
        </p:scale>
        <p:origin x="17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302" tIns="45652" rIns="91302" bIns="4565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6332"/>
          </a:xfrm>
          <a:prstGeom prst="rect">
            <a:avLst/>
          </a:prstGeom>
        </p:spPr>
        <p:txBody>
          <a:bodyPr vert="horz" lIns="91302" tIns="45652" rIns="91302" bIns="45652" rtlCol="0"/>
          <a:lstStyle>
            <a:lvl1pPr algn="r">
              <a:defRPr sz="1200"/>
            </a:lvl1pPr>
          </a:lstStyle>
          <a:p>
            <a:fld id="{3375BA60-8FA4-4002-8A4E-1E19EE92EEF8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2" tIns="45652" rIns="91302" bIns="4565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302" tIns="45652" rIns="91302" bIns="4565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5"/>
            <a:ext cx="2945659" cy="496332"/>
          </a:xfrm>
          <a:prstGeom prst="rect">
            <a:avLst/>
          </a:prstGeom>
        </p:spPr>
        <p:txBody>
          <a:bodyPr vert="horz" lIns="91302" tIns="45652" rIns="91302" bIns="4565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59" cy="496332"/>
          </a:xfrm>
          <a:prstGeom prst="rect">
            <a:avLst/>
          </a:prstGeom>
        </p:spPr>
        <p:txBody>
          <a:bodyPr vert="horz" lIns="91302" tIns="45652" rIns="91302" bIns="45652" rtlCol="0" anchor="b"/>
          <a:lstStyle>
            <a:lvl1pPr algn="r">
              <a:defRPr sz="1200"/>
            </a:lvl1pPr>
          </a:lstStyle>
          <a:p>
            <a:fld id="{6CE13331-3881-4563-BB14-0BF40DA9D7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434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2D07-8536-4919-910E-ED1ABCFBB24A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7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4F33-E48F-4EBA-98C9-9212CA6060CC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502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A813-50A7-49ED-A5EC-54A2597C0DE3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07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8C62-BC61-4007-B383-3CD4D9AA2B30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50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DAE0-1F1D-4639-BA8C-6A06A8B77966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09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9266-99EC-4923-9180-C496318FC446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65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03697-1FF1-4C1F-AFE4-D831D72E2222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96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4887-414F-4AC2-85A0-D98780F8D547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83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7E96-0511-4C56-A875-9471DE19E348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83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6D812-E9A8-464A-A7C2-0CB82B632178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640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FA45-D3F0-4098-A90B-399E6106FAE3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61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5AC35-E8AE-4BAC-9853-AEAE187FC08E}" type="datetime1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55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7668985" y="6171697"/>
            <a:ext cx="547322" cy="184666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</a:rPr>
              <a:t>咲洲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8583A22-F7ED-4BFD-AEE2-FF1CC2C2D211}"/>
              </a:ext>
            </a:extLst>
          </p:cNvPr>
          <p:cNvSpPr/>
          <p:nvPr/>
        </p:nvSpPr>
        <p:spPr>
          <a:xfrm>
            <a:off x="6434441" y="6141491"/>
            <a:ext cx="1880884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49B3EA4-F4B8-4DEE-89CE-AB355C3EF216}"/>
              </a:ext>
            </a:extLst>
          </p:cNvPr>
          <p:cNvGrpSpPr/>
          <p:nvPr/>
        </p:nvGrpSpPr>
        <p:grpSpPr>
          <a:xfrm>
            <a:off x="0" y="-42203"/>
            <a:ext cx="9022330" cy="6621471"/>
            <a:chOff x="368278" y="837854"/>
            <a:chExt cx="7947048" cy="5841242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922221" y="1458660"/>
              <a:ext cx="855514" cy="184666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bg1"/>
                  </a:solidFill>
                </a:rPr>
                <a:t>メガソーラ</a:t>
              </a: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178642" y="4419050"/>
              <a:ext cx="1312714" cy="276999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kumimoji="1" lang="ja-JP" altLang="en-US" b="1" spc="300" dirty="0">
                  <a:solidFill>
                    <a:schemeClr val="bg1"/>
                  </a:solidFill>
                </a:rPr>
                <a:t>万博用地</a:t>
              </a:r>
              <a:endParaRPr kumimoji="1" lang="en-US" altLang="ja-JP" b="1" spc="300" dirty="0">
                <a:solidFill>
                  <a:schemeClr val="bg1"/>
                </a:solidFill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5587936" y="1062975"/>
              <a:ext cx="1056613" cy="184666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chemeClr val="bg1"/>
                  </a:solidFill>
                </a:rPr>
                <a:t>夢舞大橋</a:t>
              </a:r>
              <a:endParaRPr lang="en-US" altLang="ja-JP" sz="1200" b="1" dirty="0">
                <a:solidFill>
                  <a:schemeClr val="bg1"/>
                </a:solidFill>
              </a:endParaRPr>
            </a:p>
          </p:txBody>
        </p:sp>
        <p:pic>
          <p:nvPicPr>
            <p:cNvPr id="36" name="図 35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71"/>
            <a:stretch/>
          </p:blipFill>
          <p:spPr bwMode="auto">
            <a:xfrm>
              <a:off x="368278" y="837854"/>
              <a:ext cx="7947048" cy="58412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" name="フリーフォーム 52"/>
            <p:cNvSpPr/>
            <p:nvPr/>
          </p:nvSpPr>
          <p:spPr>
            <a:xfrm rot="332261">
              <a:off x="769115" y="1519105"/>
              <a:ext cx="4627517" cy="4626167"/>
            </a:xfrm>
            <a:custGeom>
              <a:avLst/>
              <a:gdLst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114675 w 3752850"/>
                <a:gd name="connsiteY105" fmla="*/ 3098363 h 3403163"/>
                <a:gd name="connsiteX106" fmla="*/ 3143250 w 3752850"/>
                <a:gd name="connsiteY106" fmla="*/ 3107888 h 3403163"/>
                <a:gd name="connsiteX107" fmla="*/ 3171825 w 3752850"/>
                <a:gd name="connsiteY107" fmla="*/ 3126938 h 3403163"/>
                <a:gd name="connsiteX108" fmla="*/ 3248025 w 3752850"/>
                <a:gd name="connsiteY108" fmla="*/ 3145988 h 3403163"/>
                <a:gd name="connsiteX109" fmla="*/ 3286125 w 3752850"/>
                <a:gd name="connsiteY109" fmla="*/ 3155513 h 3403163"/>
                <a:gd name="connsiteX110" fmla="*/ 3371850 w 3752850"/>
                <a:gd name="connsiteY110" fmla="*/ 3193613 h 3403163"/>
                <a:gd name="connsiteX111" fmla="*/ 3400425 w 3752850"/>
                <a:gd name="connsiteY111" fmla="*/ 3203138 h 3403163"/>
                <a:gd name="connsiteX112" fmla="*/ 3457575 w 3752850"/>
                <a:gd name="connsiteY112" fmla="*/ 3231713 h 3403163"/>
                <a:gd name="connsiteX113" fmla="*/ 3486150 w 3752850"/>
                <a:gd name="connsiteY113" fmla="*/ 3250763 h 3403163"/>
                <a:gd name="connsiteX114" fmla="*/ 3514725 w 3752850"/>
                <a:gd name="connsiteY114" fmla="*/ 3260288 h 3403163"/>
                <a:gd name="connsiteX115" fmla="*/ 3543300 w 3752850"/>
                <a:gd name="connsiteY115" fmla="*/ 3279338 h 3403163"/>
                <a:gd name="connsiteX116" fmla="*/ 3600450 w 3752850"/>
                <a:gd name="connsiteY116" fmla="*/ 3298388 h 3403163"/>
                <a:gd name="connsiteX117" fmla="*/ 3629025 w 3752850"/>
                <a:gd name="connsiteY117" fmla="*/ 3307913 h 3403163"/>
                <a:gd name="connsiteX118" fmla="*/ 3686175 w 3752850"/>
                <a:gd name="connsiteY118" fmla="*/ 3346013 h 3403163"/>
                <a:gd name="connsiteX119" fmla="*/ 3714750 w 3752850"/>
                <a:gd name="connsiteY119" fmla="*/ 3365063 h 3403163"/>
                <a:gd name="connsiteX120" fmla="*/ 3743325 w 3752850"/>
                <a:gd name="connsiteY120" fmla="*/ 3384113 h 3403163"/>
                <a:gd name="connsiteX121" fmla="*/ 3752850 w 3752850"/>
                <a:gd name="connsiteY12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114675 w 3752850"/>
                <a:gd name="connsiteY105" fmla="*/ 3098363 h 3403163"/>
                <a:gd name="connsiteX106" fmla="*/ 3143250 w 3752850"/>
                <a:gd name="connsiteY106" fmla="*/ 3107888 h 3403163"/>
                <a:gd name="connsiteX107" fmla="*/ 3171825 w 3752850"/>
                <a:gd name="connsiteY107" fmla="*/ 3126938 h 3403163"/>
                <a:gd name="connsiteX108" fmla="*/ 3248025 w 3752850"/>
                <a:gd name="connsiteY108" fmla="*/ 3145988 h 3403163"/>
                <a:gd name="connsiteX109" fmla="*/ 3371850 w 3752850"/>
                <a:gd name="connsiteY109" fmla="*/ 3193613 h 3403163"/>
                <a:gd name="connsiteX110" fmla="*/ 3400425 w 3752850"/>
                <a:gd name="connsiteY110" fmla="*/ 3203138 h 3403163"/>
                <a:gd name="connsiteX111" fmla="*/ 3457575 w 3752850"/>
                <a:gd name="connsiteY111" fmla="*/ 3231713 h 3403163"/>
                <a:gd name="connsiteX112" fmla="*/ 3486150 w 3752850"/>
                <a:gd name="connsiteY112" fmla="*/ 3250763 h 3403163"/>
                <a:gd name="connsiteX113" fmla="*/ 3514725 w 3752850"/>
                <a:gd name="connsiteY113" fmla="*/ 3260288 h 3403163"/>
                <a:gd name="connsiteX114" fmla="*/ 3543300 w 3752850"/>
                <a:gd name="connsiteY114" fmla="*/ 3279338 h 3403163"/>
                <a:gd name="connsiteX115" fmla="*/ 3600450 w 3752850"/>
                <a:gd name="connsiteY115" fmla="*/ 3298388 h 3403163"/>
                <a:gd name="connsiteX116" fmla="*/ 3629025 w 3752850"/>
                <a:gd name="connsiteY116" fmla="*/ 3307913 h 3403163"/>
                <a:gd name="connsiteX117" fmla="*/ 3686175 w 3752850"/>
                <a:gd name="connsiteY117" fmla="*/ 3346013 h 3403163"/>
                <a:gd name="connsiteX118" fmla="*/ 3714750 w 3752850"/>
                <a:gd name="connsiteY118" fmla="*/ 3365063 h 3403163"/>
                <a:gd name="connsiteX119" fmla="*/ 3743325 w 3752850"/>
                <a:gd name="connsiteY119" fmla="*/ 3384113 h 3403163"/>
                <a:gd name="connsiteX120" fmla="*/ 3752850 w 3752850"/>
                <a:gd name="connsiteY12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114675 w 3752850"/>
                <a:gd name="connsiteY105" fmla="*/ 3098363 h 3403163"/>
                <a:gd name="connsiteX106" fmla="*/ 3143250 w 3752850"/>
                <a:gd name="connsiteY106" fmla="*/ 3107888 h 3403163"/>
                <a:gd name="connsiteX107" fmla="*/ 3248025 w 3752850"/>
                <a:gd name="connsiteY107" fmla="*/ 3145988 h 3403163"/>
                <a:gd name="connsiteX108" fmla="*/ 3371850 w 3752850"/>
                <a:gd name="connsiteY108" fmla="*/ 3193613 h 3403163"/>
                <a:gd name="connsiteX109" fmla="*/ 3400425 w 3752850"/>
                <a:gd name="connsiteY109" fmla="*/ 3203138 h 3403163"/>
                <a:gd name="connsiteX110" fmla="*/ 3457575 w 3752850"/>
                <a:gd name="connsiteY110" fmla="*/ 3231713 h 3403163"/>
                <a:gd name="connsiteX111" fmla="*/ 3486150 w 3752850"/>
                <a:gd name="connsiteY111" fmla="*/ 3250763 h 3403163"/>
                <a:gd name="connsiteX112" fmla="*/ 3514725 w 3752850"/>
                <a:gd name="connsiteY112" fmla="*/ 3260288 h 3403163"/>
                <a:gd name="connsiteX113" fmla="*/ 3543300 w 3752850"/>
                <a:gd name="connsiteY113" fmla="*/ 3279338 h 3403163"/>
                <a:gd name="connsiteX114" fmla="*/ 3600450 w 3752850"/>
                <a:gd name="connsiteY114" fmla="*/ 3298388 h 3403163"/>
                <a:gd name="connsiteX115" fmla="*/ 3629025 w 3752850"/>
                <a:gd name="connsiteY115" fmla="*/ 3307913 h 3403163"/>
                <a:gd name="connsiteX116" fmla="*/ 3686175 w 3752850"/>
                <a:gd name="connsiteY116" fmla="*/ 3346013 h 3403163"/>
                <a:gd name="connsiteX117" fmla="*/ 3714750 w 3752850"/>
                <a:gd name="connsiteY117" fmla="*/ 3365063 h 3403163"/>
                <a:gd name="connsiteX118" fmla="*/ 3743325 w 3752850"/>
                <a:gd name="connsiteY118" fmla="*/ 3384113 h 3403163"/>
                <a:gd name="connsiteX119" fmla="*/ 3752850 w 3752850"/>
                <a:gd name="connsiteY11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143250 w 3752850"/>
                <a:gd name="connsiteY105" fmla="*/ 3107888 h 3403163"/>
                <a:gd name="connsiteX106" fmla="*/ 3248025 w 3752850"/>
                <a:gd name="connsiteY106" fmla="*/ 3145988 h 3403163"/>
                <a:gd name="connsiteX107" fmla="*/ 3371850 w 3752850"/>
                <a:gd name="connsiteY107" fmla="*/ 3193613 h 3403163"/>
                <a:gd name="connsiteX108" fmla="*/ 3400425 w 3752850"/>
                <a:gd name="connsiteY108" fmla="*/ 3203138 h 3403163"/>
                <a:gd name="connsiteX109" fmla="*/ 3457575 w 3752850"/>
                <a:gd name="connsiteY109" fmla="*/ 3231713 h 3403163"/>
                <a:gd name="connsiteX110" fmla="*/ 3486150 w 3752850"/>
                <a:gd name="connsiteY110" fmla="*/ 3250763 h 3403163"/>
                <a:gd name="connsiteX111" fmla="*/ 3514725 w 3752850"/>
                <a:gd name="connsiteY111" fmla="*/ 3260288 h 3403163"/>
                <a:gd name="connsiteX112" fmla="*/ 3543300 w 3752850"/>
                <a:gd name="connsiteY112" fmla="*/ 3279338 h 3403163"/>
                <a:gd name="connsiteX113" fmla="*/ 3600450 w 3752850"/>
                <a:gd name="connsiteY113" fmla="*/ 3298388 h 3403163"/>
                <a:gd name="connsiteX114" fmla="*/ 3629025 w 3752850"/>
                <a:gd name="connsiteY114" fmla="*/ 3307913 h 3403163"/>
                <a:gd name="connsiteX115" fmla="*/ 3686175 w 3752850"/>
                <a:gd name="connsiteY115" fmla="*/ 3346013 h 3403163"/>
                <a:gd name="connsiteX116" fmla="*/ 3714750 w 3752850"/>
                <a:gd name="connsiteY116" fmla="*/ 3365063 h 3403163"/>
                <a:gd name="connsiteX117" fmla="*/ 3743325 w 3752850"/>
                <a:gd name="connsiteY117" fmla="*/ 3384113 h 3403163"/>
                <a:gd name="connsiteX118" fmla="*/ 3752850 w 3752850"/>
                <a:gd name="connsiteY11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248025 w 3752850"/>
                <a:gd name="connsiteY105" fmla="*/ 3145988 h 3403163"/>
                <a:gd name="connsiteX106" fmla="*/ 3371850 w 3752850"/>
                <a:gd name="connsiteY106" fmla="*/ 3193613 h 3403163"/>
                <a:gd name="connsiteX107" fmla="*/ 3400425 w 3752850"/>
                <a:gd name="connsiteY107" fmla="*/ 3203138 h 3403163"/>
                <a:gd name="connsiteX108" fmla="*/ 3457575 w 3752850"/>
                <a:gd name="connsiteY108" fmla="*/ 3231713 h 3403163"/>
                <a:gd name="connsiteX109" fmla="*/ 3486150 w 3752850"/>
                <a:gd name="connsiteY109" fmla="*/ 3250763 h 3403163"/>
                <a:gd name="connsiteX110" fmla="*/ 3514725 w 3752850"/>
                <a:gd name="connsiteY110" fmla="*/ 3260288 h 3403163"/>
                <a:gd name="connsiteX111" fmla="*/ 3543300 w 3752850"/>
                <a:gd name="connsiteY111" fmla="*/ 3279338 h 3403163"/>
                <a:gd name="connsiteX112" fmla="*/ 3600450 w 3752850"/>
                <a:gd name="connsiteY112" fmla="*/ 3298388 h 3403163"/>
                <a:gd name="connsiteX113" fmla="*/ 3629025 w 3752850"/>
                <a:gd name="connsiteY113" fmla="*/ 3307913 h 3403163"/>
                <a:gd name="connsiteX114" fmla="*/ 3686175 w 3752850"/>
                <a:gd name="connsiteY114" fmla="*/ 3346013 h 3403163"/>
                <a:gd name="connsiteX115" fmla="*/ 3714750 w 3752850"/>
                <a:gd name="connsiteY115" fmla="*/ 3365063 h 3403163"/>
                <a:gd name="connsiteX116" fmla="*/ 3743325 w 3752850"/>
                <a:gd name="connsiteY116" fmla="*/ 3384113 h 3403163"/>
                <a:gd name="connsiteX117" fmla="*/ 3752850 w 3752850"/>
                <a:gd name="connsiteY11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248025 w 3752850"/>
                <a:gd name="connsiteY104" fmla="*/ 3145988 h 3403163"/>
                <a:gd name="connsiteX105" fmla="*/ 3371850 w 3752850"/>
                <a:gd name="connsiteY105" fmla="*/ 3193613 h 3403163"/>
                <a:gd name="connsiteX106" fmla="*/ 3400425 w 3752850"/>
                <a:gd name="connsiteY106" fmla="*/ 3203138 h 3403163"/>
                <a:gd name="connsiteX107" fmla="*/ 3457575 w 3752850"/>
                <a:gd name="connsiteY107" fmla="*/ 3231713 h 3403163"/>
                <a:gd name="connsiteX108" fmla="*/ 3486150 w 3752850"/>
                <a:gd name="connsiteY108" fmla="*/ 3250763 h 3403163"/>
                <a:gd name="connsiteX109" fmla="*/ 3514725 w 3752850"/>
                <a:gd name="connsiteY109" fmla="*/ 3260288 h 3403163"/>
                <a:gd name="connsiteX110" fmla="*/ 3543300 w 3752850"/>
                <a:gd name="connsiteY110" fmla="*/ 3279338 h 3403163"/>
                <a:gd name="connsiteX111" fmla="*/ 3600450 w 3752850"/>
                <a:gd name="connsiteY111" fmla="*/ 3298388 h 3403163"/>
                <a:gd name="connsiteX112" fmla="*/ 3629025 w 3752850"/>
                <a:gd name="connsiteY112" fmla="*/ 3307913 h 3403163"/>
                <a:gd name="connsiteX113" fmla="*/ 3686175 w 3752850"/>
                <a:gd name="connsiteY113" fmla="*/ 3346013 h 3403163"/>
                <a:gd name="connsiteX114" fmla="*/ 3714750 w 3752850"/>
                <a:gd name="connsiteY114" fmla="*/ 3365063 h 3403163"/>
                <a:gd name="connsiteX115" fmla="*/ 3743325 w 3752850"/>
                <a:gd name="connsiteY115" fmla="*/ 3384113 h 3403163"/>
                <a:gd name="connsiteX116" fmla="*/ 3752850 w 3752850"/>
                <a:gd name="connsiteY11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248025 w 3752850"/>
                <a:gd name="connsiteY103" fmla="*/ 3145988 h 3403163"/>
                <a:gd name="connsiteX104" fmla="*/ 3371850 w 3752850"/>
                <a:gd name="connsiteY104" fmla="*/ 3193613 h 3403163"/>
                <a:gd name="connsiteX105" fmla="*/ 3400425 w 3752850"/>
                <a:gd name="connsiteY105" fmla="*/ 3203138 h 3403163"/>
                <a:gd name="connsiteX106" fmla="*/ 3457575 w 3752850"/>
                <a:gd name="connsiteY106" fmla="*/ 3231713 h 3403163"/>
                <a:gd name="connsiteX107" fmla="*/ 3486150 w 3752850"/>
                <a:gd name="connsiteY107" fmla="*/ 3250763 h 3403163"/>
                <a:gd name="connsiteX108" fmla="*/ 3514725 w 3752850"/>
                <a:gd name="connsiteY108" fmla="*/ 3260288 h 3403163"/>
                <a:gd name="connsiteX109" fmla="*/ 3543300 w 3752850"/>
                <a:gd name="connsiteY109" fmla="*/ 3279338 h 3403163"/>
                <a:gd name="connsiteX110" fmla="*/ 3600450 w 3752850"/>
                <a:gd name="connsiteY110" fmla="*/ 3298388 h 3403163"/>
                <a:gd name="connsiteX111" fmla="*/ 3629025 w 3752850"/>
                <a:gd name="connsiteY111" fmla="*/ 3307913 h 3403163"/>
                <a:gd name="connsiteX112" fmla="*/ 3686175 w 3752850"/>
                <a:gd name="connsiteY112" fmla="*/ 3346013 h 3403163"/>
                <a:gd name="connsiteX113" fmla="*/ 3714750 w 3752850"/>
                <a:gd name="connsiteY113" fmla="*/ 3365063 h 3403163"/>
                <a:gd name="connsiteX114" fmla="*/ 3743325 w 3752850"/>
                <a:gd name="connsiteY114" fmla="*/ 3384113 h 3403163"/>
                <a:gd name="connsiteX115" fmla="*/ 3752850 w 3752850"/>
                <a:gd name="connsiteY11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248025 w 3752850"/>
                <a:gd name="connsiteY102" fmla="*/ 3145988 h 3403163"/>
                <a:gd name="connsiteX103" fmla="*/ 3371850 w 3752850"/>
                <a:gd name="connsiteY103" fmla="*/ 3193613 h 3403163"/>
                <a:gd name="connsiteX104" fmla="*/ 3400425 w 3752850"/>
                <a:gd name="connsiteY104" fmla="*/ 3203138 h 3403163"/>
                <a:gd name="connsiteX105" fmla="*/ 3457575 w 3752850"/>
                <a:gd name="connsiteY105" fmla="*/ 3231713 h 3403163"/>
                <a:gd name="connsiteX106" fmla="*/ 3486150 w 3752850"/>
                <a:gd name="connsiteY106" fmla="*/ 3250763 h 3403163"/>
                <a:gd name="connsiteX107" fmla="*/ 3514725 w 3752850"/>
                <a:gd name="connsiteY107" fmla="*/ 3260288 h 3403163"/>
                <a:gd name="connsiteX108" fmla="*/ 3543300 w 3752850"/>
                <a:gd name="connsiteY108" fmla="*/ 3279338 h 3403163"/>
                <a:gd name="connsiteX109" fmla="*/ 3600450 w 3752850"/>
                <a:gd name="connsiteY109" fmla="*/ 3298388 h 3403163"/>
                <a:gd name="connsiteX110" fmla="*/ 3629025 w 3752850"/>
                <a:gd name="connsiteY110" fmla="*/ 3307913 h 3403163"/>
                <a:gd name="connsiteX111" fmla="*/ 3686175 w 3752850"/>
                <a:gd name="connsiteY111" fmla="*/ 3346013 h 3403163"/>
                <a:gd name="connsiteX112" fmla="*/ 3714750 w 3752850"/>
                <a:gd name="connsiteY112" fmla="*/ 3365063 h 3403163"/>
                <a:gd name="connsiteX113" fmla="*/ 3743325 w 3752850"/>
                <a:gd name="connsiteY113" fmla="*/ 3384113 h 3403163"/>
                <a:gd name="connsiteX114" fmla="*/ 3752850 w 3752850"/>
                <a:gd name="connsiteY11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43225 w 3752850"/>
                <a:gd name="connsiteY99" fmla="*/ 3003113 h 3403163"/>
                <a:gd name="connsiteX100" fmla="*/ 2971800 w 3752850"/>
                <a:gd name="connsiteY100" fmla="*/ 3031688 h 3403163"/>
                <a:gd name="connsiteX101" fmla="*/ 3248025 w 3752850"/>
                <a:gd name="connsiteY101" fmla="*/ 3145988 h 3403163"/>
                <a:gd name="connsiteX102" fmla="*/ 3371850 w 3752850"/>
                <a:gd name="connsiteY102" fmla="*/ 3193613 h 3403163"/>
                <a:gd name="connsiteX103" fmla="*/ 3400425 w 3752850"/>
                <a:gd name="connsiteY103" fmla="*/ 3203138 h 3403163"/>
                <a:gd name="connsiteX104" fmla="*/ 3457575 w 3752850"/>
                <a:gd name="connsiteY104" fmla="*/ 3231713 h 3403163"/>
                <a:gd name="connsiteX105" fmla="*/ 3486150 w 3752850"/>
                <a:gd name="connsiteY105" fmla="*/ 3250763 h 3403163"/>
                <a:gd name="connsiteX106" fmla="*/ 3514725 w 3752850"/>
                <a:gd name="connsiteY106" fmla="*/ 3260288 h 3403163"/>
                <a:gd name="connsiteX107" fmla="*/ 3543300 w 3752850"/>
                <a:gd name="connsiteY107" fmla="*/ 3279338 h 3403163"/>
                <a:gd name="connsiteX108" fmla="*/ 3600450 w 3752850"/>
                <a:gd name="connsiteY108" fmla="*/ 3298388 h 3403163"/>
                <a:gd name="connsiteX109" fmla="*/ 3629025 w 3752850"/>
                <a:gd name="connsiteY109" fmla="*/ 3307913 h 3403163"/>
                <a:gd name="connsiteX110" fmla="*/ 3686175 w 3752850"/>
                <a:gd name="connsiteY110" fmla="*/ 3346013 h 3403163"/>
                <a:gd name="connsiteX111" fmla="*/ 3714750 w 3752850"/>
                <a:gd name="connsiteY111" fmla="*/ 3365063 h 3403163"/>
                <a:gd name="connsiteX112" fmla="*/ 3743325 w 3752850"/>
                <a:gd name="connsiteY112" fmla="*/ 3384113 h 3403163"/>
                <a:gd name="connsiteX113" fmla="*/ 3752850 w 3752850"/>
                <a:gd name="connsiteY11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943225 w 3752850"/>
                <a:gd name="connsiteY98" fmla="*/ 3003113 h 3403163"/>
                <a:gd name="connsiteX99" fmla="*/ 2971800 w 3752850"/>
                <a:gd name="connsiteY99" fmla="*/ 3031688 h 3403163"/>
                <a:gd name="connsiteX100" fmla="*/ 3248025 w 3752850"/>
                <a:gd name="connsiteY100" fmla="*/ 3145988 h 3403163"/>
                <a:gd name="connsiteX101" fmla="*/ 3371850 w 3752850"/>
                <a:gd name="connsiteY101" fmla="*/ 3193613 h 3403163"/>
                <a:gd name="connsiteX102" fmla="*/ 3400425 w 3752850"/>
                <a:gd name="connsiteY102" fmla="*/ 3203138 h 3403163"/>
                <a:gd name="connsiteX103" fmla="*/ 3457575 w 3752850"/>
                <a:gd name="connsiteY103" fmla="*/ 3231713 h 3403163"/>
                <a:gd name="connsiteX104" fmla="*/ 3486150 w 3752850"/>
                <a:gd name="connsiteY104" fmla="*/ 3250763 h 3403163"/>
                <a:gd name="connsiteX105" fmla="*/ 3514725 w 3752850"/>
                <a:gd name="connsiteY105" fmla="*/ 3260288 h 3403163"/>
                <a:gd name="connsiteX106" fmla="*/ 3543300 w 3752850"/>
                <a:gd name="connsiteY106" fmla="*/ 3279338 h 3403163"/>
                <a:gd name="connsiteX107" fmla="*/ 3600450 w 3752850"/>
                <a:gd name="connsiteY107" fmla="*/ 3298388 h 3403163"/>
                <a:gd name="connsiteX108" fmla="*/ 3629025 w 3752850"/>
                <a:gd name="connsiteY108" fmla="*/ 3307913 h 3403163"/>
                <a:gd name="connsiteX109" fmla="*/ 3686175 w 3752850"/>
                <a:gd name="connsiteY109" fmla="*/ 3346013 h 3403163"/>
                <a:gd name="connsiteX110" fmla="*/ 3714750 w 3752850"/>
                <a:gd name="connsiteY110" fmla="*/ 3365063 h 3403163"/>
                <a:gd name="connsiteX111" fmla="*/ 3743325 w 3752850"/>
                <a:gd name="connsiteY111" fmla="*/ 3384113 h 3403163"/>
                <a:gd name="connsiteX112" fmla="*/ 3752850 w 3752850"/>
                <a:gd name="connsiteY11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943225 w 3752850"/>
                <a:gd name="connsiteY97" fmla="*/ 3003113 h 3403163"/>
                <a:gd name="connsiteX98" fmla="*/ 2971800 w 3752850"/>
                <a:gd name="connsiteY98" fmla="*/ 3031688 h 3403163"/>
                <a:gd name="connsiteX99" fmla="*/ 3248025 w 3752850"/>
                <a:gd name="connsiteY99" fmla="*/ 3145988 h 3403163"/>
                <a:gd name="connsiteX100" fmla="*/ 3371850 w 3752850"/>
                <a:gd name="connsiteY100" fmla="*/ 3193613 h 3403163"/>
                <a:gd name="connsiteX101" fmla="*/ 3400425 w 3752850"/>
                <a:gd name="connsiteY101" fmla="*/ 3203138 h 3403163"/>
                <a:gd name="connsiteX102" fmla="*/ 3457575 w 3752850"/>
                <a:gd name="connsiteY102" fmla="*/ 3231713 h 3403163"/>
                <a:gd name="connsiteX103" fmla="*/ 3486150 w 3752850"/>
                <a:gd name="connsiteY103" fmla="*/ 3250763 h 3403163"/>
                <a:gd name="connsiteX104" fmla="*/ 3514725 w 3752850"/>
                <a:gd name="connsiteY104" fmla="*/ 3260288 h 3403163"/>
                <a:gd name="connsiteX105" fmla="*/ 3543300 w 3752850"/>
                <a:gd name="connsiteY105" fmla="*/ 3279338 h 3403163"/>
                <a:gd name="connsiteX106" fmla="*/ 3600450 w 3752850"/>
                <a:gd name="connsiteY106" fmla="*/ 3298388 h 3403163"/>
                <a:gd name="connsiteX107" fmla="*/ 3629025 w 3752850"/>
                <a:gd name="connsiteY107" fmla="*/ 3307913 h 3403163"/>
                <a:gd name="connsiteX108" fmla="*/ 3686175 w 3752850"/>
                <a:gd name="connsiteY108" fmla="*/ 3346013 h 3403163"/>
                <a:gd name="connsiteX109" fmla="*/ 3714750 w 3752850"/>
                <a:gd name="connsiteY109" fmla="*/ 3365063 h 3403163"/>
                <a:gd name="connsiteX110" fmla="*/ 3743325 w 3752850"/>
                <a:gd name="connsiteY110" fmla="*/ 3384113 h 3403163"/>
                <a:gd name="connsiteX111" fmla="*/ 3752850 w 3752850"/>
                <a:gd name="connsiteY11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943225 w 3752850"/>
                <a:gd name="connsiteY96" fmla="*/ 3003113 h 3403163"/>
                <a:gd name="connsiteX97" fmla="*/ 2971800 w 3752850"/>
                <a:gd name="connsiteY97" fmla="*/ 3031688 h 3403163"/>
                <a:gd name="connsiteX98" fmla="*/ 3248025 w 3752850"/>
                <a:gd name="connsiteY98" fmla="*/ 3145988 h 3403163"/>
                <a:gd name="connsiteX99" fmla="*/ 3371850 w 3752850"/>
                <a:gd name="connsiteY99" fmla="*/ 3193613 h 3403163"/>
                <a:gd name="connsiteX100" fmla="*/ 3400425 w 3752850"/>
                <a:gd name="connsiteY100" fmla="*/ 3203138 h 3403163"/>
                <a:gd name="connsiteX101" fmla="*/ 3457575 w 3752850"/>
                <a:gd name="connsiteY101" fmla="*/ 3231713 h 3403163"/>
                <a:gd name="connsiteX102" fmla="*/ 3486150 w 3752850"/>
                <a:gd name="connsiteY102" fmla="*/ 3250763 h 3403163"/>
                <a:gd name="connsiteX103" fmla="*/ 3514725 w 3752850"/>
                <a:gd name="connsiteY103" fmla="*/ 3260288 h 3403163"/>
                <a:gd name="connsiteX104" fmla="*/ 3543300 w 3752850"/>
                <a:gd name="connsiteY104" fmla="*/ 3279338 h 3403163"/>
                <a:gd name="connsiteX105" fmla="*/ 3600450 w 3752850"/>
                <a:gd name="connsiteY105" fmla="*/ 3298388 h 3403163"/>
                <a:gd name="connsiteX106" fmla="*/ 3629025 w 3752850"/>
                <a:gd name="connsiteY106" fmla="*/ 3307913 h 3403163"/>
                <a:gd name="connsiteX107" fmla="*/ 3686175 w 3752850"/>
                <a:gd name="connsiteY107" fmla="*/ 3346013 h 3403163"/>
                <a:gd name="connsiteX108" fmla="*/ 3714750 w 3752850"/>
                <a:gd name="connsiteY108" fmla="*/ 3365063 h 3403163"/>
                <a:gd name="connsiteX109" fmla="*/ 3743325 w 3752850"/>
                <a:gd name="connsiteY109" fmla="*/ 3384113 h 3403163"/>
                <a:gd name="connsiteX110" fmla="*/ 3752850 w 3752850"/>
                <a:gd name="connsiteY11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762250 w 3752850"/>
                <a:gd name="connsiteY94" fmla="*/ 2869763 h 3403163"/>
                <a:gd name="connsiteX95" fmla="*/ 2943225 w 3752850"/>
                <a:gd name="connsiteY95" fmla="*/ 3003113 h 3403163"/>
                <a:gd name="connsiteX96" fmla="*/ 2971800 w 3752850"/>
                <a:gd name="connsiteY96" fmla="*/ 3031688 h 3403163"/>
                <a:gd name="connsiteX97" fmla="*/ 3248025 w 3752850"/>
                <a:gd name="connsiteY97" fmla="*/ 3145988 h 3403163"/>
                <a:gd name="connsiteX98" fmla="*/ 3371850 w 3752850"/>
                <a:gd name="connsiteY98" fmla="*/ 3193613 h 3403163"/>
                <a:gd name="connsiteX99" fmla="*/ 3400425 w 3752850"/>
                <a:gd name="connsiteY99" fmla="*/ 3203138 h 3403163"/>
                <a:gd name="connsiteX100" fmla="*/ 3457575 w 3752850"/>
                <a:gd name="connsiteY100" fmla="*/ 3231713 h 3403163"/>
                <a:gd name="connsiteX101" fmla="*/ 3486150 w 3752850"/>
                <a:gd name="connsiteY101" fmla="*/ 3250763 h 3403163"/>
                <a:gd name="connsiteX102" fmla="*/ 3514725 w 3752850"/>
                <a:gd name="connsiteY102" fmla="*/ 3260288 h 3403163"/>
                <a:gd name="connsiteX103" fmla="*/ 3543300 w 3752850"/>
                <a:gd name="connsiteY103" fmla="*/ 3279338 h 3403163"/>
                <a:gd name="connsiteX104" fmla="*/ 3600450 w 3752850"/>
                <a:gd name="connsiteY104" fmla="*/ 3298388 h 3403163"/>
                <a:gd name="connsiteX105" fmla="*/ 3629025 w 3752850"/>
                <a:gd name="connsiteY105" fmla="*/ 3307913 h 3403163"/>
                <a:gd name="connsiteX106" fmla="*/ 3686175 w 3752850"/>
                <a:gd name="connsiteY106" fmla="*/ 3346013 h 3403163"/>
                <a:gd name="connsiteX107" fmla="*/ 3714750 w 3752850"/>
                <a:gd name="connsiteY107" fmla="*/ 3365063 h 3403163"/>
                <a:gd name="connsiteX108" fmla="*/ 3743325 w 3752850"/>
                <a:gd name="connsiteY108" fmla="*/ 3384113 h 3403163"/>
                <a:gd name="connsiteX109" fmla="*/ 3752850 w 3752850"/>
                <a:gd name="connsiteY10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762250 w 3752850"/>
                <a:gd name="connsiteY93" fmla="*/ 2869763 h 3403163"/>
                <a:gd name="connsiteX94" fmla="*/ 2943225 w 3752850"/>
                <a:gd name="connsiteY94" fmla="*/ 3003113 h 3403163"/>
                <a:gd name="connsiteX95" fmla="*/ 2971800 w 3752850"/>
                <a:gd name="connsiteY95" fmla="*/ 3031688 h 3403163"/>
                <a:gd name="connsiteX96" fmla="*/ 3248025 w 3752850"/>
                <a:gd name="connsiteY96" fmla="*/ 3145988 h 3403163"/>
                <a:gd name="connsiteX97" fmla="*/ 3371850 w 3752850"/>
                <a:gd name="connsiteY97" fmla="*/ 3193613 h 3403163"/>
                <a:gd name="connsiteX98" fmla="*/ 3400425 w 3752850"/>
                <a:gd name="connsiteY98" fmla="*/ 3203138 h 3403163"/>
                <a:gd name="connsiteX99" fmla="*/ 3457575 w 3752850"/>
                <a:gd name="connsiteY99" fmla="*/ 3231713 h 3403163"/>
                <a:gd name="connsiteX100" fmla="*/ 3486150 w 3752850"/>
                <a:gd name="connsiteY100" fmla="*/ 3250763 h 3403163"/>
                <a:gd name="connsiteX101" fmla="*/ 3514725 w 3752850"/>
                <a:gd name="connsiteY101" fmla="*/ 3260288 h 3403163"/>
                <a:gd name="connsiteX102" fmla="*/ 3543300 w 3752850"/>
                <a:gd name="connsiteY102" fmla="*/ 3279338 h 3403163"/>
                <a:gd name="connsiteX103" fmla="*/ 3600450 w 3752850"/>
                <a:gd name="connsiteY103" fmla="*/ 3298388 h 3403163"/>
                <a:gd name="connsiteX104" fmla="*/ 3629025 w 3752850"/>
                <a:gd name="connsiteY104" fmla="*/ 3307913 h 3403163"/>
                <a:gd name="connsiteX105" fmla="*/ 3686175 w 3752850"/>
                <a:gd name="connsiteY105" fmla="*/ 3346013 h 3403163"/>
                <a:gd name="connsiteX106" fmla="*/ 3714750 w 3752850"/>
                <a:gd name="connsiteY106" fmla="*/ 3365063 h 3403163"/>
                <a:gd name="connsiteX107" fmla="*/ 3743325 w 3752850"/>
                <a:gd name="connsiteY107" fmla="*/ 3384113 h 3403163"/>
                <a:gd name="connsiteX108" fmla="*/ 3752850 w 3752850"/>
                <a:gd name="connsiteY10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2962275 w 3752850"/>
                <a:gd name="connsiteY59" fmla="*/ 1469588 h 3403163"/>
                <a:gd name="connsiteX60" fmla="*/ 2990850 w 3752850"/>
                <a:gd name="connsiteY60" fmla="*/ 1488638 h 3403163"/>
                <a:gd name="connsiteX61" fmla="*/ 3009900 w 3752850"/>
                <a:gd name="connsiteY61" fmla="*/ 1517213 h 3403163"/>
                <a:gd name="connsiteX62" fmla="*/ 3067050 w 3752850"/>
                <a:gd name="connsiteY62" fmla="*/ 1545788 h 3403163"/>
                <a:gd name="connsiteX63" fmla="*/ 3086100 w 3752850"/>
                <a:gd name="connsiteY63" fmla="*/ 1574363 h 3403163"/>
                <a:gd name="connsiteX64" fmla="*/ 3038475 w 3752850"/>
                <a:gd name="connsiteY64" fmla="*/ 1621988 h 3403163"/>
                <a:gd name="connsiteX65" fmla="*/ 2990850 w 3752850"/>
                <a:gd name="connsiteY65" fmla="*/ 1679138 h 3403163"/>
                <a:gd name="connsiteX66" fmla="*/ 2962275 w 3752850"/>
                <a:gd name="connsiteY66" fmla="*/ 1736288 h 3403163"/>
                <a:gd name="connsiteX67" fmla="*/ 2933700 w 3752850"/>
                <a:gd name="connsiteY67" fmla="*/ 1764863 h 3403163"/>
                <a:gd name="connsiteX68" fmla="*/ 2905125 w 3752850"/>
                <a:gd name="connsiteY68" fmla="*/ 1822013 h 3403163"/>
                <a:gd name="connsiteX69" fmla="*/ 2867025 w 3752850"/>
                <a:gd name="connsiteY69" fmla="*/ 1879163 h 3403163"/>
                <a:gd name="connsiteX70" fmla="*/ 2857500 w 3752850"/>
                <a:gd name="connsiteY70" fmla="*/ 1907738 h 3403163"/>
                <a:gd name="connsiteX71" fmla="*/ 2838450 w 3752850"/>
                <a:gd name="connsiteY71" fmla="*/ 1936313 h 3403163"/>
                <a:gd name="connsiteX72" fmla="*/ 2819400 w 3752850"/>
                <a:gd name="connsiteY72" fmla="*/ 1993463 h 3403163"/>
                <a:gd name="connsiteX73" fmla="*/ 2800350 w 3752850"/>
                <a:gd name="connsiteY73" fmla="*/ 2022038 h 3403163"/>
                <a:gd name="connsiteX74" fmla="*/ 2781300 w 3752850"/>
                <a:gd name="connsiteY74" fmla="*/ 2079188 h 3403163"/>
                <a:gd name="connsiteX75" fmla="*/ 2771775 w 3752850"/>
                <a:gd name="connsiteY75" fmla="*/ 2107763 h 3403163"/>
                <a:gd name="connsiteX76" fmla="*/ 2752725 w 3752850"/>
                <a:gd name="connsiteY76" fmla="*/ 2145863 h 3403163"/>
                <a:gd name="connsiteX77" fmla="*/ 2733675 w 3752850"/>
                <a:gd name="connsiteY77" fmla="*/ 2174438 h 3403163"/>
                <a:gd name="connsiteX78" fmla="*/ 2714625 w 3752850"/>
                <a:gd name="connsiteY78" fmla="*/ 2231588 h 3403163"/>
                <a:gd name="connsiteX79" fmla="*/ 2695575 w 3752850"/>
                <a:gd name="connsiteY79" fmla="*/ 2260163 h 3403163"/>
                <a:gd name="connsiteX80" fmla="*/ 2676525 w 3752850"/>
                <a:gd name="connsiteY80" fmla="*/ 2317313 h 3403163"/>
                <a:gd name="connsiteX81" fmla="*/ 2600325 w 3752850"/>
                <a:gd name="connsiteY81" fmla="*/ 2431613 h 3403163"/>
                <a:gd name="connsiteX82" fmla="*/ 2581275 w 3752850"/>
                <a:gd name="connsiteY82" fmla="*/ 2460188 h 3403163"/>
                <a:gd name="connsiteX83" fmla="*/ 2562225 w 3752850"/>
                <a:gd name="connsiteY83" fmla="*/ 2488763 h 3403163"/>
                <a:gd name="connsiteX84" fmla="*/ 2505075 w 3752850"/>
                <a:gd name="connsiteY84" fmla="*/ 2526863 h 3403163"/>
                <a:gd name="connsiteX85" fmla="*/ 2447925 w 3752850"/>
                <a:gd name="connsiteY85" fmla="*/ 2612588 h 3403163"/>
                <a:gd name="connsiteX86" fmla="*/ 2428875 w 3752850"/>
                <a:gd name="connsiteY86" fmla="*/ 2641163 h 3403163"/>
                <a:gd name="connsiteX87" fmla="*/ 2447925 w 3752850"/>
                <a:gd name="connsiteY87" fmla="*/ 2669738 h 3403163"/>
                <a:gd name="connsiteX88" fmla="*/ 2476500 w 3752850"/>
                <a:gd name="connsiteY88" fmla="*/ 2679263 h 3403163"/>
                <a:gd name="connsiteX89" fmla="*/ 2505075 w 3752850"/>
                <a:gd name="connsiteY89" fmla="*/ 2698313 h 3403163"/>
                <a:gd name="connsiteX90" fmla="*/ 2533650 w 3752850"/>
                <a:gd name="connsiteY90" fmla="*/ 2707838 h 3403163"/>
                <a:gd name="connsiteX91" fmla="*/ 2590800 w 3752850"/>
                <a:gd name="connsiteY91" fmla="*/ 2755463 h 3403163"/>
                <a:gd name="connsiteX92" fmla="*/ 2762250 w 3752850"/>
                <a:gd name="connsiteY92" fmla="*/ 2869763 h 3403163"/>
                <a:gd name="connsiteX93" fmla="*/ 2943225 w 3752850"/>
                <a:gd name="connsiteY93" fmla="*/ 3003113 h 3403163"/>
                <a:gd name="connsiteX94" fmla="*/ 2971800 w 3752850"/>
                <a:gd name="connsiteY94" fmla="*/ 3031688 h 3403163"/>
                <a:gd name="connsiteX95" fmla="*/ 3248025 w 3752850"/>
                <a:gd name="connsiteY95" fmla="*/ 3145988 h 3403163"/>
                <a:gd name="connsiteX96" fmla="*/ 3371850 w 3752850"/>
                <a:gd name="connsiteY96" fmla="*/ 3193613 h 3403163"/>
                <a:gd name="connsiteX97" fmla="*/ 3400425 w 3752850"/>
                <a:gd name="connsiteY97" fmla="*/ 3203138 h 3403163"/>
                <a:gd name="connsiteX98" fmla="*/ 3457575 w 3752850"/>
                <a:gd name="connsiteY98" fmla="*/ 3231713 h 3403163"/>
                <a:gd name="connsiteX99" fmla="*/ 3486150 w 3752850"/>
                <a:gd name="connsiteY99" fmla="*/ 3250763 h 3403163"/>
                <a:gd name="connsiteX100" fmla="*/ 3514725 w 3752850"/>
                <a:gd name="connsiteY100" fmla="*/ 3260288 h 3403163"/>
                <a:gd name="connsiteX101" fmla="*/ 3543300 w 3752850"/>
                <a:gd name="connsiteY101" fmla="*/ 3279338 h 3403163"/>
                <a:gd name="connsiteX102" fmla="*/ 3600450 w 3752850"/>
                <a:gd name="connsiteY102" fmla="*/ 3298388 h 3403163"/>
                <a:gd name="connsiteX103" fmla="*/ 3629025 w 3752850"/>
                <a:gd name="connsiteY103" fmla="*/ 3307913 h 3403163"/>
                <a:gd name="connsiteX104" fmla="*/ 3686175 w 3752850"/>
                <a:gd name="connsiteY104" fmla="*/ 3346013 h 3403163"/>
                <a:gd name="connsiteX105" fmla="*/ 3714750 w 3752850"/>
                <a:gd name="connsiteY105" fmla="*/ 3365063 h 3403163"/>
                <a:gd name="connsiteX106" fmla="*/ 3743325 w 3752850"/>
                <a:gd name="connsiteY106" fmla="*/ 3384113 h 3403163"/>
                <a:gd name="connsiteX107" fmla="*/ 3752850 w 3752850"/>
                <a:gd name="connsiteY10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2962275 w 3752850"/>
                <a:gd name="connsiteY59" fmla="*/ 1469588 h 3403163"/>
                <a:gd name="connsiteX60" fmla="*/ 2990850 w 3752850"/>
                <a:gd name="connsiteY60" fmla="*/ 1488638 h 3403163"/>
                <a:gd name="connsiteX61" fmla="*/ 3009900 w 3752850"/>
                <a:gd name="connsiteY61" fmla="*/ 1517213 h 3403163"/>
                <a:gd name="connsiteX62" fmla="*/ 3086100 w 3752850"/>
                <a:gd name="connsiteY62" fmla="*/ 1574363 h 3403163"/>
                <a:gd name="connsiteX63" fmla="*/ 3038475 w 3752850"/>
                <a:gd name="connsiteY63" fmla="*/ 1621988 h 3403163"/>
                <a:gd name="connsiteX64" fmla="*/ 2990850 w 3752850"/>
                <a:gd name="connsiteY64" fmla="*/ 1679138 h 3403163"/>
                <a:gd name="connsiteX65" fmla="*/ 2962275 w 3752850"/>
                <a:gd name="connsiteY65" fmla="*/ 1736288 h 3403163"/>
                <a:gd name="connsiteX66" fmla="*/ 2933700 w 3752850"/>
                <a:gd name="connsiteY66" fmla="*/ 1764863 h 3403163"/>
                <a:gd name="connsiteX67" fmla="*/ 2905125 w 3752850"/>
                <a:gd name="connsiteY67" fmla="*/ 1822013 h 3403163"/>
                <a:gd name="connsiteX68" fmla="*/ 2867025 w 3752850"/>
                <a:gd name="connsiteY68" fmla="*/ 1879163 h 3403163"/>
                <a:gd name="connsiteX69" fmla="*/ 2857500 w 3752850"/>
                <a:gd name="connsiteY69" fmla="*/ 1907738 h 3403163"/>
                <a:gd name="connsiteX70" fmla="*/ 2838450 w 3752850"/>
                <a:gd name="connsiteY70" fmla="*/ 1936313 h 3403163"/>
                <a:gd name="connsiteX71" fmla="*/ 2819400 w 3752850"/>
                <a:gd name="connsiteY71" fmla="*/ 1993463 h 3403163"/>
                <a:gd name="connsiteX72" fmla="*/ 2800350 w 3752850"/>
                <a:gd name="connsiteY72" fmla="*/ 2022038 h 3403163"/>
                <a:gd name="connsiteX73" fmla="*/ 2781300 w 3752850"/>
                <a:gd name="connsiteY73" fmla="*/ 2079188 h 3403163"/>
                <a:gd name="connsiteX74" fmla="*/ 2771775 w 3752850"/>
                <a:gd name="connsiteY74" fmla="*/ 2107763 h 3403163"/>
                <a:gd name="connsiteX75" fmla="*/ 2752725 w 3752850"/>
                <a:gd name="connsiteY75" fmla="*/ 2145863 h 3403163"/>
                <a:gd name="connsiteX76" fmla="*/ 2733675 w 3752850"/>
                <a:gd name="connsiteY76" fmla="*/ 2174438 h 3403163"/>
                <a:gd name="connsiteX77" fmla="*/ 2714625 w 3752850"/>
                <a:gd name="connsiteY77" fmla="*/ 2231588 h 3403163"/>
                <a:gd name="connsiteX78" fmla="*/ 2695575 w 3752850"/>
                <a:gd name="connsiteY78" fmla="*/ 2260163 h 3403163"/>
                <a:gd name="connsiteX79" fmla="*/ 2676525 w 3752850"/>
                <a:gd name="connsiteY79" fmla="*/ 2317313 h 3403163"/>
                <a:gd name="connsiteX80" fmla="*/ 2600325 w 3752850"/>
                <a:gd name="connsiteY80" fmla="*/ 2431613 h 3403163"/>
                <a:gd name="connsiteX81" fmla="*/ 2581275 w 3752850"/>
                <a:gd name="connsiteY81" fmla="*/ 2460188 h 3403163"/>
                <a:gd name="connsiteX82" fmla="*/ 2562225 w 3752850"/>
                <a:gd name="connsiteY82" fmla="*/ 2488763 h 3403163"/>
                <a:gd name="connsiteX83" fmla="*/ 2505075 w 3752850"/>
                <a:gd name="connsiteY83" fmla="*/ 2526863 h 3403163"/>
                <a:gd name="connsiteX84" fmla="*/ 2447925 w 3752850"/>
                <a:gd name="connsiteY84" fmla="*/ 2612588 h 3403163"/>
                <a:gd name="connsiteX85" fmla="*/ 2428875 w 3752850"/>
                <a:gd name="connsiteY85" fmla="*/ 2641163 h 3403163"/>
                <a:gd name="connsiteX86" fmla="*/ 2447925 w 3752850"/>
                <a:gd name="connsiteY86" fmla="*/ 2669738 h 3403163"/>
                <a:gd name="connsiteX87" fmla="*/ 2476500 w 3752850"/>
                <a:gd name="connsiteY87" fmla="*/ 2679263 h 3403163"/>
                <a:gd name="connsiteX88" fmla="*/ 2505075 w 3752850"/>
                <a:gd name="connsiteY88" fmla="*/ 2698313 h 3403163"/>
                <a:gd name="connsiteX89" fmla="*/ 2533650 w 3752850"/>
                <a:gd name="connsiteY89" fmla="*/ 2707838 h 3403163"/>
                <a:gd name="connsiteX90" fmla="*/ 2590800 w 3752850"/>
                <a:gd name="connsiteY90" fmla="*/ 2755463 h 3403163"/>
                <a:gd name="connsiteX91" fmla="*/ 2762250 w 3752850"/>
                <a:gd name="connsiteY91" fmla="*/ 2869763 h 3403163"/>
                <a:gd name="connsiteX92" fmla="*/ 2943225 w 3752850"/>
                <a:gd name="connsiteY92" fmla="*/ 3003113 h 3403163"/>
                <a:gd name="connsiteX93" fmla="*/ 2971800 w 3752850"/>
                <a:gd name="connsiteY93" fmla="*/ 3031688 h 3403163"/>
                <a:gd name="connsiteX94" fmla="*/ 3248025 w 3752850"/>
                <a:gd name="connsiteY94" fmla="*/ 3145988 h 3403163"/>
                <a:gd name="connsiteX95" fmla="*/ 3371850 w 3752850"/>
                <a:gd name="connsiteY95" fmla="*/ 3193613 h 3403163"/>
                <a:gd name="connsiteX96" fmla="*/ 3400425 w 3752850"/>
                <a:gd name="connsiteY96" fmla="*/ 3203138 h 3403163"/>
                <a:gd name="connsiteX97" fmla="*/ 3457575 w 3752850"/>
                <a:gd name="connsiteY97" fmla="*/ 3231713 h 3403163"/>
                <a:gd name="connsiteX98" fmla="*/ 3486150 w 3752850"/>
                <a:gd name="connsiteY98" fmla="*/ 3250763 h 3403163"/>
                <a:gd name="connsiteX99" fmla="*/ 3514725 w 3752850"/>
                <a:gd name="connsiteY99" fmla="*/ 3260288 h 3403163"/>
                <a:gd name="connsiteX100" fmla="*/ 3543300 w 3752850"/>
                <a:gd name="connsiteY100" fmla="*/ 3279338 h 3403163"/>
                <a:gd name="connsiteX101" fmla="*/ 3600450 w 3752850"/>
                <a:gd name="connsiteY101" fmla="*/ 3298388 h 3403163"/>
                <a:gd name="connsiteX102" fmla="*/ 3629025 w 3752850"/>
                <a:gd name="connsiteY102" fmla="*/ 3307913 h 3403163"/>
                <a:gd name="connsiteX103" fmla="*/ 3686175 w 3752850"/>
                <a:gd name="connsiteY103" fmla="*/ 3346013 h 3403163"/>
                <a:gd name="connsiteX104" fmla="*/ 3714750 w 3752850"/>
                <a:gd name="connsiteY104" fmla="*/ 3365063 h 3403163"/>
                <a:gd name="connsiteX105" fmla="*/ 3743325 w 3752850"/>
                <a:gd name="connsiteY105" fmla="*/ 3384113 h 3403163"/>
                <a:gd name="connsiteX106" fmla="*/ 3752850 w 3752850"/>
                <a:gd name="connsiteY10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2962275 w 3752850"/>
                <a:gd name="connsiteY59" fmla="*/ 1469588 h 3403163"/>
                <a:gd name="connsiteX60" fmla="*/ 2990850 w 3752850"/>
                <a:gd name="connsiteY60" fmla="*/ 1488638 h 3403163"/>
                <a:gd name="connsiteX61" fmla="*/ 3086100 w 3752850"/>
                <a:gd name="connsiteY61" fmla="*/ 1574363 h 3403163"/>
                <a:gd name="connsiteX62" fmla="*/ 3038475 w 3752850"/>
                <a:gd name="connsiteY62" fmla="*/ 1621988 h 3403163"/>
                <a:gd name="connsiteX63" fmla="*/ 2990850 w 3752850"/>
                <a:gd name="connsiteY63" fmla="*/ 1679138 h 3403163"/>
                <a:gd name="connsiteX64" fmla="*/ 2962275 w 3752850"/>
                <a:gd name="connsiteY64" fmla="*/ 1736288 h 3403163"/>
                <a:gd name="connsiteX65" fmla="*/ 2933700 w 3752850"/>
                <a:gd name="connsiteY65" fmla="*/ 1764863 h 3403163"/>
                <a:gd name="connsiteX66" fmla="*/ 2905125 w 3752850"/>
                <a:gd name="connsiteY66" fmla="*/ 1822013 h 3403163"/>
                <a:gd name="connsiteX67" fmla="*/ 2867025 w 3752850"/>
                <a:gd name="connsiteY67" fmla="*/ 1879163 h 3403163"/>
                <a:gd name="connsiteX68" fmla="*/ 2857500 w 3752850"/>
                <a:gd name="connsiteY68" fmla="*/ 1907738 h 3403163"/>
                <a:gd name="connsiteX69" fmla="*/ 2838450 w 3752850"/>
                <a:gd name="connsiteY69" fmla="*/ 1936313 h 3403163"/>
                <a:gd name="connsiteX70" fmla="*/ 2819400 w 3752850"/>
                <a:gd name="connsiteY70" fmla="*/ 1993463 h 3403163"/>
                <a:gd name="connsiteX71" fmla="*/ 2800350 w 3752850"/>
                <a:gd name="connsiteY71" fmla="*/ 2022038 h 3403163"/>
                <a:gd name="connsiteX72" fmla="*/ 2781300 w 3752850"/>
                <a:gd name="connsiteY72" fmla="*/ 2079188 h 3403163"/>
                <a:gd name="connsiteX73" fmla="*/ 2771775 w 3752850"/>
                <a:gd name="connsiteY73" fmla="*/ 2107763 h 3403163"/>
                <a:gd name="connsiteX74" fmla="*/ 2752725 w 3752850"/>
                <a:gd name="connsiteY74" fmla="*/ 2145863 h 3403163"/>
                <a:gd name="connsiteX75" fmla="*/ 2733675 w 3752850"/>
                <a:gd name="connsiteY75" fmla="*/ 2174438 h 3403163"/>
                <a:gd name="connsiteX76" fmla="*/ 2714625 w 3752850"/>
                <a:gd name="connsiteY76" fmla="*/ 2231588 h 3403163"/>
                <a:gd name="connsiteX77" fmla="*/ 2695575 w 3752850"/>
                <a:gd name="connsiteY77" fmla="*/ 2260163 h 3403163"/>
                <a:gd name="connsiteX78" fmla="*/ 2676525 w 3752850"/>
                <a:gd name="connsiteY78" fmla="*/ 2317313 h 3403163"/>
                <a:gd name="connsiteX79" fmla="*/ 2600325 w 3752850"/>
                <a:gd name="connsiteY79" fmla="*/ 2431613 h 3403163"/>
                <a:gd name="connsiteX80" fmla="*/ 2581275 w 3752850"/>
                <a:gd name="connsiteY80" fmla="*/ 2460188 h 3403163"/>
                <a:gd name="connsiteX81" fmla="*/ 2562225 w 3752850"/>
                <a:gd name="connsiteY81" fmla="*/ 2488763 h 3403163"/>
                <a:gd name="connsiteX82" fmla="*/ 2505075 w 3752850"/>
                <a:gd name="connsiteY82" fmla="*/ 2526863 h 3403163"/>
                <a:gd name="connsiteX83" fmla="*/ 2447925 w 3752850"/>
                <a:gd name="connsiteY83" fmla="*/ 2612588 h 3403163"/>
                <a:gd name="connsiteX84" fmla="*/ 2428875 w 3752850"/>
                <a:gd name="connsiteY84" fmla="*/ 2641163 h 3403163"/>
                <a:gd name="connsiteX85" fmla="*/ 2447925 w 3752850"/>
                <a:gd name="connsiteY85" fmla="*/ 2669738 h 3403163"/>
                <a:gd name="connsiteX86" fmla="*/ 2476500 w 3752850"/>
                <a:gd name="connsiteY86" fmla="*/ 2679263 h 3403163"/>
                <a:gd name="connsiteX87" fmla="*/ 2505075 w 3752850"/>
                <a:gd name="connsiteY87" fmla="*/ 2698313 h 3403163"/>
                <a:gd name="connsiteX88" fmla="*/ 2533650 w 3752850"/>
                <a:gd name="connsiteY88" fmla="*/ 2707838 h 3403163"/>
                <a:gd name="connsiteX89" fmla="*/ 2590800 w 3752850"/>
                <a:gd name="connsiteY89" fmla="*/ 2755463 h 3403163"/>
                <a:gd name="connsiteX90" fmla="*/ 2762250 w 3752850"/>
                <a:gd name="connsiteY90" fmla="*/ 2869763 h 3403163"/>
                <a:gd name="connsiteX91" fmla="*/ 2943225 w 3752850"/>
                <a:gd name="connsiteY91" fmla="*/ 3003113 h 3403163"/>
                <a:gd name="connsiteX92" fmla="*/ 2971800 w 3752850"/>
                <a:gd name="connsiteY92" fmla="*/ 3031688 h 3403163"/>
                <a:gd name="connsiteX93" fmla="*/ 3248025 w 3752850"/>
                <a:gd name="connsiteY93" fmla="*/ 3145988 h 3403163"/>
                <a:gd name="connsiteX94" fmla="*/ 3371850 w 3752850"/>
                <a:gd name="connsiteY94" fmla="*/ 3193613 h 3403163"/>
                <a:gd name="connsiteX95" fmla="*/ 3400425 w 3752850"/>
                <a:gd name="connsiteY95" fmla="*/ 3203138 h 3403163"/>
                <a:gd name="connsiteX96" fmla="*/ 3457575 w 3752850"/>
                <a:gd name="connsiteY96" fmla="*/ 3231713 h 3403163"/>
                <a:gd name="connsiteX97" fmla="*/ 3486150 w 3752850"/>
                <a:gd name="connsiteY97" fmla="*/ 3250763 h 3403163"/>
                <a:gd name="connsiteX98" fmla="*/ 3514725 w 3752850"/>
                <a:gd name="connsiteY98" fmla="*/ 3260288 h 3403163"/>
                <a:gd name="connsiteX99" fmla="*/ 3543300 w 3752850"/>
                <a:gd name="connsiteY99" fmla="*/ 3279338 h 3403163"/>
                <a:gd name="connsiteX100" fmla="*/ 3600450 w 3752850"/>
                <a:gd name="connsiteY100" fmla="*/ 3298388 h 3403163"/>
                <a:gd name="connsiteX101" fmla="*/ 3629025 w 3752850"/>
                <a:gd name="connsiteY101" fmla="*/ 3307913 h 3403163"/>
                <a:gd name="connsiteX102" fmla="*/ 3686175 w 3752850"/>
                <a:gd name="connsiteY102" fmla="*/ 3346013 h 3403163"/>
                <a:gd name="connsiteX103" fmla="*/ 3714750 w 3752850"/>
                <a:gd name="connsiteY103" fmla="*/ 3365063 h 3403163"/>
                <a:gd name="connsiteX104" fmla="*/ 3743325 w 3752850"/>
                <a:gd name="connsiteY104" fmla="*/ 3384113 h 3403163"/>
                <a:gd name="connsiteX105" fmla="*/ 3752850 w 3752850"/>
                <a:gd name="connsiteY10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2962275 w 3752850"/>
                <a:gd name="connsiteY59" fmla="*/ 1469588 h 3403163"/>
                <a:gd name="connsiteX60" fmla="*/ 3086100 w 3752850"/>
                <a:gd name="connsiteY60" fmla="*/ 1574363 h 3403163"/>
                <a:gd name="connsiteX61" fmla="*/ 3038475 w 3752850"/>
                <a:gd name="connsiteY61" fmla="*/ 1621988 h 3403163"/>
                <a:gd name="connsiteX62" fmla="*/ 2990850 w 3752850"/>
                <a:gd name="connsiteY62" fmla="*/ 1679138 h 3403163"/>
                <a:gd name="connsiteX63" fmla="*/ 2962275 w 3752850"/>
                <a:gd name="connsiteY63" fmla="*/ 1736288 h 3403163"/>
                <a:gd name="connsiteX64" fmla="*/ 2933700 w 3752850"/>
                <a:gd name="connsiteY64" fmla="*/ 1764863 h 3403163"/>
                <a:gd name="connsiteX65" fmla="*/ 2905125 w 3752850"/>
                <a:gd name="connsiteY65" fmla="*/ 1822013 h 3403163"/>
                <a:gd name="connsiteX66" fmla="*/ 2867025 w 3752850"/>
                <a:gd name="connsiteY66" fmla="*/ 1879163 h 3403163"/>
                <a:gd name="connsiteX67" fmla="*/ 2857500 w 3752850"/>
                <a:gd name="connsiteY67" fmla="*/ 1907738 h 3403163"/>
                <a:gd name="connsiteX68" fmla="*/ 2838450 w 3752850"/>
                <a:gd name="connsiteY68" fmla="*/ 1936313 h 3403163"/>
                <a:gd name="connsiteX69" fmla="*/ 2819400 w 3752850"/>
                <a:gd name="connsiteY69" fmla="*/ 1993463 h 3403163"/>
                <a:gd name="connsiteX70" fmla="*/ 2800350 w 3752850"/>
                <a:gd name="connsiteY70" fmla="*/ 2022038 h 3403163"/>
                <a:gd name="connsiteX71" fmla="*/ 2781300 w 3752850"/>
                <a:gd name="connsiteY71" fmla="*/ 2079188 h 3403163"/>
                <a:gd name="connsiteX72" fmla="*/ 2771775 w 3752850"/>
                <a:gd name="connsiteY72" fmla="*/ 2107763 h 3403163"/>
                <a:gd name="connsiteX73" fmla="*/ 2752725 w 3752850"/>
                <a:gd name="connsiteY73" fmla="*/ 2145863 h 3403163"/>
                <a:gd name="connsiteX74" fmla="*/ 2733675 w 3752850"/>
                <a:gd name="connsiteY74" fmla="*/ 2174438 h 3403163"/>
                <a:gd name="connsiteX75" fmla="*/ 2714625 w 3752850"/>
                <a:gd name="connsiteY75" fmla="*/ 2231588 h 3403163"/>
                <a:gd name="connsiteX76" fmla="*/ 2695575 w 3752850"/>
                <a:gd name="connsiteY76" fmla="*/ 2260163 h 3403163"/>
                <a:gd name="connsiteX77" fmla="*/ 2676525 w 3752850"/>
                <a:gd name="connsiteY77" fmla="*/ 2317313 h 3403163"/>
                <a:gd name="connsiteX78" fmla="*/ 2600325 w 3752850"/>
                <a:gd name="connsiteY78" fmla="*/ 2431613 h 3403163"/>
                <a:gd name="connsiteX79" fmla="*/ 2581275 w 3752850"/>
                <a:gd name="connsiteY79" fmla="*/ 2460188 h 3403163"/>
                <a:gd name="connsiteX80" fmla="*/ 2562225 w 3752850"/>
                <a:gd name="connsiteY80" fmla="*/ 2488763 h 3403163"/>
                <a:gd name="connsiteX81" fmla="*/ 2505075 w 3752850"/>
                <a:gd name="connsiteY81" fmla="*/ 2526863 h 3403163"/>
                <a:gd name="connsiteX82" fmla="*/ 2447925 w 3752850"/>
                <a:gd name="connsiteY82" fmla="*/ 2612588 h 3403163"/>
                <a:gd name="connsiteX83" fmla="*/ 2428875 w 3752850"/>
                <a:gd name="connsiteY83" fmla="*/ 2641163 h 3403163"/>
                <a:gd name="connsiteX84" fmla="*/ 2447925 w 3752850"/>
                <a:gd name="connsiteY84" fmla="*/ 2669738 h 3403163"/>
                <a:gd name="connsiteX85" fmla="*/ 2476500 w 3752850"/>
                <a:gd name="connsiteY85" fmla="*/ 2679263 h 3403163"/>
                <a:gd name="connsiteX86" fmla="*/ 2505075 w 3752850"/>
                <a:gd name="connsiteY86" fmla="*/ 2698313 h 3403163"/>
                <a:gd name="connsiteX87" fmla="*/ 2533650 w 3752850"/>
                <a:gd name="connsiteY87" fmla="*/ 2707838 h 3403163"/>
                <a:gd name="connsiteX88" fmla="*/ 2590800 w 3752850"/>
                <a:gd name="connsiteY88" fmla="*/ 2755463 h 3403163"/>
                <a:gd name="connsiteX89" fmla="*/ 2762250 w 3752850"/>
                <a:gd name="connsiteY89" fmla="*/ 2869763 h 3403163"/>
                <a:gd name="connsiteX90" fmla="*/ 2943225 w 3752850"/>
                <a:gd name="connsiteY90" fmla="*/ 3003113 h 3403163"/>
                <a:gd name="connsiteX91" fmla="*/ 2971800 w 3752850"/>
                <a:gd name="connsiteY91" fmla="*/ 3031688 h 3403163"/>
                <a:gd name="connsiteX92" fmla="*/ 3248025 w 3752850"/>
                <a:gd name="connsiteY92" fmla="*/ 3145988 h 3403163"/>
                <a:gd name="connsiteX93" fmla="*/ 3371850 w 3752850"/>
                <a:gd name="connsiteY93" fmla="*/ 3193613 h 3403163"/>
                <a:gd name="connsiteX94" fmla="*/ 3400425 w 3752850"/>
                <a:gd name="connsiteY94" fmla="*/ 3203138 h 3403163"/>
                <a:gd name="connsiteX95" fmla="*/ 3457575 w 3752850"/>
                <a:gd name="connsiteY95" fmla="*/ 3231713 h 3403163"/>
                <a:gd name="connsiteX96" fmla="*/ 3486150 w 3752850"/>
                <a:gd name="connsiteY96" fmla="*/ 3250763 h 3403163"/>
                <a:gd name="connsiteX97" fmla="*/ 3514725 w 3752850"/>
                <a:gd name="connsiteY97" fmla="*/ 3260288 h 3403163"/>
                <a:gd name="connsiteX98" fmla="*/ 3543300 w 3752850"/>
                <a:gd name="connsiteY98" fmla="*/ 3279338 h 3403163"/>
                <a:gd name="connsiteX99" fmla="*/ 3600450 w 3752850"/>
                <a:gd name="connsiteY99" fmla="*/ 3298388 h 3403163"/>
                <a:gd name="connsiteX100" fmla="*/ 3629025 w 3752850"/>
                <a:gd name="connsiteY100" fmla="*/ 3307913 h 3403163"/>
                <a:gd name="connsiteX101" fmla="*/ 3686175 w 3752850"/>
                <a:gd name="connsiteY101" fmla="*/ 3346013 h 3403163"/>
                <a:gd name="connsiteX102" fmla="*/ 3714750 w 3752850"/>
                <a:gd name="connsiteY102" fmla="*/ 3365063 h 3403163"/>
                <a:gd name="connsiteX103" fmla="*/ 3743325 w 3752850"/>
                <a:gd name="connsiteY103" fmla="*/ 3384113 h 3403163"/>
                <a:gd name="connsiteX104" fmla="*/ 3752850 w 3752850"/>
                <a:gd name="connsiteY10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3086100 w 3752850"/>
                <a:gd name="connsiteY59" fmla="*/ 1574363 h 3403163"/>
                <a:gd name="connsiteX60" fmla="*/ 3038475 w 3752850"/>
                <a:gd name="connsiteY60" fmla="*/ 1621988 h 3403163"/>
                <a:gd name="connsiteX61" fmla="*/ 2990850 w 3752850"/>
                <a:gd name="connsiteY61" fmla="*/ 1679138 h 3403163"/>
                <a:gd name="connsiteX62" fmla="*/ 2962275 w 3752850"/>
                <a:gd name="connsiteY62" fmla="*/ 1736288 h 3403163"/>
                <a:gd name="connsiteX63" fmla="*/ 2933700 w 3752850"/>
                <a:gd name="connsiteY63" fmla="*/ 1764863 h 3403163"/>
                <a:gd name="connsiteX64" fmla="*/ 2905125 w 3752850"/>
                <a:gd name="connsiteY64" fmla="*/ 1822013 h 3403163"/>
                <a:gd name="connsiteX65" fmla="*/ 2867025 w 3752850"/>
                <a:gd name="connsiteY65" fmla="*/ 1879163 h 3403163"/>
                <a:gd name="connsiteX66" fmla="*/ 2857500 w 3752850"/>
                <a:gd name="connsiteY66" fmla="*/ 1907738 h 3403163"/>
                <a:gd name="connsiteX67" fmla="*/ 2838450 w 3752850"/>
                <a:gd name="connsiteY67" fmla="*/ 1936313 h 3403163"/>
                <a:gd name="connsiteX68" fmla="*/ 2819400 w 3752850"/>
                <a:gd name="connsiteY68" fmla="*/ 1993463 h 3403163"/>
                <a:gd name="connsiteX69" fmla="*/ 2800350 w 3752850"/>
                <a:gd name="connsiteY69" fmla="*/ 2022038 h 3403163"/>
                <a:gd name="connsiteX70" fmla="*/ 2781300 w 3752850"/>
                <a:gd name="connsiteY70" fmla="*/ 2079188 h 3403163"/>
                <a:gd name="connsiteX71" fmla="*/ 2771775 w 3752850"/>
                <a:gd name="connsiteY71" fmla="*/ 2107763 h 3403163"/>
                <a:gd name="connsiteX72" fmla="*/ 2752725 w 3752850"/>
                <a:gd name="connsiteY72" fmla="*/ 2145863 h 3403163"/>
                <a:gd name="connsiteX73" fmla="*/ 2733675 w 3752850"/>
                <a:gd name="connsiteY73" fmla="*/ 2174438 h 3403163"/>
                <a:gd name="connsiteX74" fmla="*/ 2714625 w 3752850"/>
                <a:gd name="connsiteY74" fmla="*/ 2231588 h 3403163"/>
                <a:gd name="connsiteX75" fmla="*/ 2695575 w 3752850"/>
                <a:gd name="connsiteY75" fmla="*/ 2260163 h 3403163"/>
                <a:gd name="connsiteX76" fmla="*/ 2676525 w 3752850"/>
                <a:gd name="connsiteY76" fmla="*/ 2317313 h 3403163"/>
                <a:gd name="connsiteX77" fmla="*/ 2600325 w 3752850"/>
                <a:gd name="connsiteY77" fmla="*/ 2431613 h 3403163"/>
                <a:gd name="connsiteX78" fmla="*/ 2581275 w 3752850"/>
                <a:gd name="connsiteY78" fmla="*/ 2460188 h 3403163"/>
                <a:gd name="connsiteX79" fmla="*/ 2562225 w 3752850"/>
                <a:gd name="connsiteY79" fmla="*/ 2488763 h 3403163"/>
                <a:gd name="connsiteX80" fmla="*/ 2505075 w 3752850"/>
                <a:gd name="connsiteY80" fmla="*/ 2526863 h 3403163"/>
                <a:gd name="connsiteX81" fmla="*/ 2447925 w 3752850"/>
                <a:gd name="connsiteY81" fmla="*/ 2612588 h 3403163"/>
                <a:gd name="connsiteX82" fmla="*/ 2428875 w 3752850"/>
                <a:gd name="connsiteY82" fmla="*/ 2641163 h 3403163"/>
                <a:gd name="connsiteX83" fmla="*/ 2447925 w 3752850"/>
                <a:gd name="connsiteY83" fmla="*/ 2669738 h 3403163"/>
                <a:gd name="connsiteX84" fmla="*/ 2476500 w 3752850"/>
                <a:gd name="connsiteY84" fmla="*/ 2679263 h 3403163"/>
                <a:gd name="connsiteX85" fmla="*/ 2505075 w 3752850"/>
                <a:gd name="connsiteY85" fmla="*/ 2698313 h 3403163"/>
                <a:gd name="connsiteX86" fmla="*/ 2533650 w 3752850"/>
                <a:gd name="connsiteY86" fmla="*/ 2707838 h 3403163"/>
                <a:gd name="connsiteX87" fmla="*/ 2590800 w 3752850"/>
                <a:gd name="connsiteY87" fmla="*/ 2755463 h 3403163"/>
                <a:gd name="connsiteX88" fmla="*/ 2762250 w 3752850"/>
                <a:gd name="connsiteY88" fmla="*/ 2869763 h 3403163"/>
                <a:gd name="connsiteX89" fmla="*/ 2943225 w 3752850"/>
                <a:gd name="connsiteY89" fmla="*/ 3003113 h 3403163"/>
                <a:gd name="connsiteX90" fmla="*/ 2971800 w 3752850"/>
                <a:gd name="connsiteY90" fmla="*/ 3031688 h 3403163"/>
                <a:gd name="connsiteX91" fmla="*/ 3248025 w 3752850"/>
                <a:gd name="connsiteY91" fmla="*/ 3145988 h 3403163"/>
                <a:gd name="connsiteX92" fmla="*/ 3371850 w 3752850"/>
                <a:gd name="connsiteY92" fmla="*/ 3193613 h 3403163"/>
                <a:gd name="connsiteX93" fmla="*/ 3400425 w 3752850"/>
                <a:gd name="connsiteY93" fmla="*/ 3203138 h 3403163"/>
                <a:gd name="connsiteX94" fmla="*/ 3457575 w 3752850"/>
                <a:gd name="connsiteY94" fmla="*/ 3231713 h 3403163"/>
                <a:gd name="connsiteX95" fmla="*/ 3486150 w 3752850"/>
                <a:gd name="connsiteY95" fmla="*/ 3250763 h 3403163"/>
                <a:gd name="connsiteX96" fmla="*/ 3514725 w 3752850"/>
                <a:gd name="connsiteY96" fmla="*/ 3260288 h 3403163"/>
                <a:gd name="connsiteX97" fmla="*/ 3543300 w 3752850"/>
                <a:gd name="connsiteY97" fmla="*/ 3279338 h 3403163"/>
                <a:gd name="connsiteX98" fmla="*/ 3600450 w 3752850"/>
                <a:gd name="connsiteY98" fmla="*/ 3298388 h 3403163"/>
                <a:gd name="connsiteX99" fmla="*/ 3629025 w 3752850"/>
                <a:gd name="connsiteY99" fmla="*/ 3307913 h 3403163"/>
                <a:gd name="connsiteX100" fmla="*/ 3686175 w 3752850"/>
                <a:gd name="connsiteY100" fmla="*/ 3346013 h 3403163"/>
                <a:gd name="connsiteX101" fmla="*/ 3714750 w 3752850"/>
                <a:gd name="connsiteY101" fmla="*/ 3365063 h 3403163"/>
                <a:gd name="connsiteX102" fmla="*/ 3743325 w 3752850"/>
                <a:gd name="connsiteY102" fmla="*/ 3384113 h 3403163"/>
                <a:gd name="connsiteX103" fmla="*/ 3752850 w 3752850"/>
                <a:gd name="connsiteY10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3086100 w 3752850"/>
                <a:gd name="connsiteY58" fmla="*/ 1574363 h 3403163"/>
                <a:gd name="connsiteX59" fmla="*/ 3038475 w 3752850"/>
                <a:gd name="connsiteY59" fmla="*/ 1621988 h 3403163"/>
                <a:gd name="connsiteX60" fmla="*/ 2990850 w 3752850"/>
                <a:gd name="connsiteY60" fmla="*/ 1679138 h 3403163"/>
                <a:gd name="connsiteX61" fmla="*/ 2962275 w 3752850"/>
                <a:gd name="connsiteY61" fmla="*/ 1736288 h 3403163"/>
                <a:gd name="connsiteX62" fmla="*/ 2933700 w 3752850"/>
                <a:gd name="connsiteY62" fmla="*/ 1764863 h 3403163"/>
                <a:gd name="connsiteX63" fmla="*/ 2905125 w 3752850"/>
                <a:gd name="connsiteY63" fmla="*/ 1822013 h 3403163"/>
                <a:gd name="connsiteX64" fmla="*/ 2867025 w 3752850"/>
                <a:gd name="connsiteY64" fmla="*/ 1879163 h 3403163"/>
                <a:gd name="connsiteX65" fmla="*/ 2857500 w 3752850"/>
                <a:gd name="connsiteY65" fmla="*/ 1907738 h 3403163"/>
                <a:gd name="connsiteX66" fmla="*/ 2838450 w 3752850"/>
                <a:gd name="connsiteY66" fmla="*/ 1936313 h 3403163"/>
                <a:gd name="connsiteX67" fmla="*/ 2819400 w 3752850"/>
                <a:gd name="connsiteY67" fmla="*/ 1993463 h 3403163"/>
                <a:gd name="connsiteX68" fmla="*/ 2800350 w 3752850"/>
                <a:gd name="connsiteY68" fmla="*/ 2022038 h 3403163"/>
                <a:gd name="connsiteX69" fmla="*/ 2781300 w 3752850"/>
                <a:gd name="connsiteY69" fmla="*/ 2079188 h 3403163"/>
                <a:gd name="connsiteX70" fmla="*/ 2771775 w 3752850"/>
                <a:gd name="connsiteY70" fmla="*/ 2107763 h 3403163"/>
                <a:gd name="connsiteX71" fmla="*/ 2752725 w 3752850"/>
                <a:gd name="connsiteY71" fmla="*/ 2145863 h 3403163"/>
                <a:gd name="connsiteX72" fmla="*/ 2733675 w 3752850"/>
                <a:gd name="connsiteY72" fmla="*/ 2174438 h 3403163"/>
                <a:gd name="connsiteX73" fmla="*/ 2714625 w 3752850"/>
                <a:gd name="connsiteY73" fmla="*/ 2231588 h 3403163"/>
                <a:gd name="connsiteX74" fmla="*/ 2695575 w 3752850"/>
                <a:gd name="connsiteY74" fmla="*/ 2260163 h 3403163"/>
                <a:gd name="connsiteX75" fmla="*/ 2676525 w 3752850"/>
                <a:gd name="connsiteY75" fmla="*/ 2317313 h 3403163"/>
                <a:gd name="connsiteX76" fmla="*/ 2600325 w 3752850"/>
                <a:gd name="connsiteY76" fmla="*/ 2431613 h 3403163"/>
                <a:gd name="connsiteX77" fmla="*/ 2581275 w 3752850"/>
                <a:gd name="connsiteY77" fmla="*/ 2460188 h 3403163"/>
                <a:gd name="connsiteX78" fmla="*/ 2562225 w 3752850"/>
                <a:gd name="connsiteY78" fmla="*/ 2488763 h 3403163"/>
                <a:gd name="connsiteX79" fmla="*/ 2505075 w 3752850"/>
                <a:gd name="connsiteY79" fmla="*/ 2526863 h 3403163"/>
                <a:gd name="connsiteX80" fmla="*/ 2447925 w 3752850"/>
                <a:gd name="connsiteY80" fmla="*/ 2612588 h 3403163"/>
                <a:gd name="connsiteX81" fmla="*/ 2428875 w 3752850"/>
                <a:gd name="connsiteY81" fmla="*/ 2641163 h 3403163"/>
                <a:gd name="connsiteX82" fmla="*/ 2447925 w 3752850"/>
                <a:gd name="connsiteY82" fmla="*/ 2669738 h 3403163"/>
                <a:gd name="connsiteX83" fmla="*/ 2476500 w 3752850"/>
                <a:gd name="connsiteY83" fmla="*/ 2679263 h 3403163"/>
                <a:gd name="connsiteX84" fmla="*/ 2505075 w 3752850"/>
                <a:gd name="connsiteY84" fmla="*/ 2698313 h 3403163"/>
                <a:gd name="connsiteX85" fmla="*/ 2533650 w 3752850"/>
                <a:gd name="connsiteY85" fmla="*/ 2707838 h 3403163"/>
                <a:gd name="connsiteX86" fmla="*/ 2590800 w 3752850"/>
                <a:gd name="connsiteY86" fmla="*/ 2755463 h 3403163"/>
                <a:gd name="connsiteX87" fmla="*/ 2762250 w 3752850"/>
                <a:gd name="connsiteY87" fmla="*/ 2869763 h 3403163"/>
                <a:gd name="connsiteX88" fmla="*/ 2943225 w 3752850"/>
                <a:gd name="connsiteY88" fmla="*/ 3003113 h 3403163"/>
                <a:gd name="connsiteX89" fmla="*/ 2971800 w 3752850"/>
                <a:gd name="connsiteY89" fmla="*/ 3031688 h 3403163"/>
                <a:gd name="connsiteX90" fmla="*/ 3248025 w 3752850"/>
                <a:gd name="connsiteY90" fmla="*/ 3145988 h 3403163"/>
                <a:gd name="connsiteX91" fmla="*/ 3371850 w 3752850"/>
                <a:gd name="connsiteY91" fmla="*/ 3193613 h 3403163"/>
                <a:gd name="connsiteX92" fmla="*/ 3400425 w 3752850"/>
                <a:gd name="connsiteY92" fmla="*/ 3203138 h 3403163"/>
                <a:gd name="connsiteX93" fmla="*/ 3457575 w 3752850"/>
                <a:gd name="connsiteY93" fmla="*/ 3231713 h 3403163"/>
                <a:gd name="connsiteX94" fmla="*/ 3486150 w 3752850"/>
                <a:gd name="connsiteY94" fmla="*/ 3250763 h 3403163"/>
                <a:gd name="connsiteX95" fmla="*/ 3514725 w 3752850"/>
                <a:gd name="connsiteY95" fmla="*/ 3260288 h 3403163"/>
                <a:gd name="connsiteX96" fmla="*/ 3543300 w 3752850"/>
                <a:gd name="connsiteY96" fmla="*/ 3279338 h 3403163"/>
                <a:gd name="connsiteX97" fmla="*/ 3600450 w 3752850"/>
                <a:gd name="connsiteY97" fmla="*/ 3298388 h 3403163"/>
                <a:gd name="connsiteX98" fmla="*/ 3629025 w 3752850"/>
                <a:gd name="connsiteY98" fmla="*/ 3307913 h 3403163"/>
                <a:gd name="connsiteX99" fmla="*/ 3686175 w 3752850"/>
                <a:gd name="connsiteY99" fmla="*/ 3346013 h 3403163"/>
                <a:gd name="connsiteX100" fmla="*/ 3714750 w 3752850"/>
                <a:gd name="connsiteY100" fmla="*/ 3365063 h 3403163"/>
                <a:gd name="connsiteX101" fmla="*/ 3743325 w 3752850"/>
                <a:gd name="connsiteY101" fmla="*/ 3384113 h 3403163"/>
                <a:gd name="connsiteX102" fmla="*/ 3752850 w 3752850"/>
                <a:gd name="connsiteY10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3086100 w 3752850"/>
                <a:gd name="connsiteY57" fmla="*/ 1574363 h 3403163"/>
                <a:gd name="connsiteX58" fmla="*/ 3038475 w 3752850"/>
                <a:gd name="connsiteY58" fmla="*/ 1621988 h 3403163"/>
                <a:gd name="connsiteX59" fmla="*/ 2990850 w 3752850"/>
                <a:gd name="connsiteY59" fmla="*/ 1679138 h 3403163"/>
                <a:gd name="connsiteX60" fmla="*/ 2962275 w 3752850"/>
                <a:gd name="connsiteY60" fmla="*/ 1736288 h 3403163"/>
                <a:gd name="connsiteX61" fmla="*/ 2933700 w 3752850"/>
                <a:gd name="connsiteY61" fmla="*/ 1764863 h 3403163"/>
                <a:gd name="connsiteX62" fmla="*/ 2905125 w 3752850"/>
                <a:gd name="connsiteY62" fmla="*/ 1822013 h 3403163"/>
                <a:gd name="connsiteX63" fmla="*/ 2867025 w 3752850"/>
                <a:gd name="connsiteY63" fmla="*/ 1879163 h 3403163"/>
                <a:gd name="connsiteX64" fmla="*/ 2857500 w 3752850"/>
                <a:gd name="connsiteY64" fmla="*/ 1907738 h 3403163"/>
                <a:gd name="connsiteX65" fmla="*/ 2838450 w 3752850"/>
                <a:gd name="connsiteY65" fmla="*/ 1936313 h 3403163"/>
                <a:gd name="connsiteX66" fmla="*/ 2819400 w 3752850"/>
                <a:gd name="connsiteY66" fmla="*/ 1993463 h 3403163"/>
                <a:gd name="connsiteX67" fmla="*/ 2800350 w 3752850"/>
                <a:gd name="connsiteY67" fmla="*/ 2022038 h 3403163"/>
                <a:gd name="connsiteX68" fmla="*/ 2781300 w 3752850"/>
                <a:gd name="connsiteY68" fmla="*/ 2079188 h 3403163"/>
                <a:gd name="connsiteX69" fmla="*/ 2771775 w 3752850"/>
                <a:gd name="connsiteY69" fmla="*/ 2107763 h 3403163"/>
                <a:gd name="connsiteX70" fmla="*/ 2752725 w 3752850"/>
                <a:gd name="connsiteY70" fmla="*/ 2145863 h 3403163"/>
                <a:gd name="connsiteX71" fmla="*/ 2733675 w 3752850"/>
                <a:gd name="connsiteY71" fmla="*/ 2174438 h 3403163"/>
                <a:gd name="connsiteX72" fmla="*/ 2714625 w 3752850"/>
                <a:gd name="connsiteY72" fmla="*/ 2231588 h 3403163"/>
                <a:gd name="connsiteX73" fmla="*/ 2695575 w 3752850"/>
                <a:gd name="connsiteY73" fmla="*/ 2260163 h 3403163"/>
                <a:gd name="connsiteX74" fmla="*/ 2676525 w 3752850"/>
                <a:gd name="connsiteY74" fmla="*/ 2317313 h 3403163"/>
                <a:gd name="connsiteX75" fmla="*/ 2600325 w 3752850"/>
                <a:gd name="connsiteY75" fmla="*/ 2431613 h 3403163"/>
                <a:gd name="connsiteX76" fmla="*/ 2581275 w 3752850"/>
                <a:gd name="connsiteY76" fmla="*/ 2460188 h 3403163"/>
                <a:gd name="connsiteX77" fmla="*/ 2562225 w 3752850"/>
                <a:gd name="connsiteY77" fmla="*/ 2488763 h 3403163"/>
                <a:gd name="connsiteX78" fmla="*/ 2505075 w 3752850"/>
                <a:gd name="connsiteY78" fmla="*/ 2526863 h 3403163"/>
                <a:gd name="connsiteX79" fmla="*/ 2447925 w 3752850"/>
                <a:gd name="connsiteY79" fmla="*/ 2612588 h 3403163"/>
                <a:gd name="connsiteX80" fmla="*/ 2428875 w 3752850"/>
                <a:gd name="connsiteY80" fmla="*/ 2641163 h 3403163"/>
                <a:gd name="connsiteX81" fmla="*/ 2447925 w 3752850"/>
                <a:gd name="connsiteY81" fmla="*/ 2669738 h 3403163"/>
                <a:gd name="connsiteX82" fmla="*/ 2476500 w 3752850"/>
                <a:gd name="connsiteY82" fmla="*/ 2679263 h 3403163"/>
                <a:gd name="connsiteX83" fmla="*/ 2505075 w 3752850"/>
                <a:gd name="connsiteY83" fmla="*/ 2698313 h 3403163"/>
                <a:gd name="connsiteX84" fmla="*/ 2533650 w 3752850"/>
                <a:gd name="connsiteY84" fmla="*/ 2707838 h 3403163"/>
                <a:gd name="connsiteX85" fmla="*/ 2590800 w 3752850"/>
                <a:gd name="connsiteY85" fmla="*/ 2755463 h 3403163"/>
                <a:gd name="connsiteX86" fmla="*/ 2762250 w 3752850"/>
                <a:gd name="connsiteY86" fmla="*/ 2869763 h 3403163"/>
                <a:gd name="connsiteX87" fmla="*/ 2943225 w 3752850"/>
                <a:gd name="connsiteY87" fmla="*/ 3003113 h 3403163"/>
                <a:gd name="connsiteX88" fmla="*/ 2971800 w 3752850"/>
                <a:gd name="connsiteY88" fmla="*/ 3031688 h 3403163"/>
                <a:gd name="connsiteX89" fmla="*/ 3248025 w 3752850"/>
                <a:gd name="connsiteY89" fmla="*/ 3145988 h 3403163"/>
                <a:gd name="connsiteX90" fmla="*/ 3371850 w 3752850"/>
                <a:gd name="connsiteY90" fmla="*/ 3193613 h 3403163"/>
                <a:gd name="connsiteX91" fmla="*/ 3400425 w 3752850"/>
                <a:gd name="connsiteY91" fmla="*/ 3203138 h 3403163"/>
                <a:gd name="connsiteX92" fmla="*/ 3457575 w 3752850"/>
                <a:gd name="connsiteY92" fmla="*/ 3231713 h 3403163"/>
                <a:gd name="connsiteX93" fmla="*/ 3486150 w 3752850"/>
                <a:gd name="connsiteY93" fmla="*/ 3250763 h 3403163"/>
                <a:gd name="connsiteX94" fmla="*/ 3514725 w 3752850"/>
                <a:gd name="connsiteY94" fmla="*/ 3260288 h 3403163"/>
                <a:gd name="connsiteX95" fmla="*/ 3543300 w 3752850"/>
                <a:gd name="connsiteY95" fmla="*/ 3279338 h 3403163"/>
                <a:gd name="connsiteX96" fmla="*/ 3600450 w 3752850"/>
                <a:gd name="connsiteY96" fmla="*/ 3298388 h 3403163"/>
                <a:gd name="connsiteX97" fmla="*/ 3629025 w 3752850"/>
                <a:gd name="connsiteY97" fmla="*/ 3307913 h 3403163"/>
                <a:gd name="connsiteX98" fmla="*/ 3686175 w 3752850"/>
                <a:gd name="connsiteY98" fmla="*/ 3346013 h 3403163"/>
                <a:gd name="connsiteX99" fmla="*/ 3714750 w 3752850"/>
                <a:gd name="connsiteY99" fmla="*/ 3365063 h 3403163"/>
                <a:gd name="connsiteX100" fmla="*/ 3743325 w 3752850"/>
                <a:gd name="connsiteY100" fmla="*/ 3384113 h 3403163"/>
                <a:gd name="connsiteX101" fmla="*/ 3752850 w 3752850"/>
                <a:gd name="connsiteY10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3086100 w 3752850"/>
                <a:gd name="connsiteY56" fmla="*/ 1574363 h 3403163"/>
                <a:gd name="connsiteX57" fmla="*/ 3038475 w 3752850"/>
                <a:gd name="connsiteY57" fmla="*/ 1621988 h 3403163"/>
                <a:gd name="connsiteX58" fmla="*/ 2990850 w 3752850"/>
                <a:gd name="connsiteY58" fmla="*/ 1679138 h 3403163"/>
                <a:gd name="connsiteX59" fmla="*/ 2962275 w 3752850"/>
                <a:gd name="connsiteY59" fmla="*/ 1736288 h 3403163"/>
                <a:gd name="connsiteX60" fmla="*/ 2933700 w 3752850"/>
                <a:gd name="connsiteY60" fmla="*/ 1764863 h 3403163"/>
                <a:gd name="connsiteX61" fmla="*/ 2905125 w 3752850"/>
                <a:gd name="connsiteY61" fmla="*/ 1822013 h 3403163"/>
                <a:gd name="connsiteX62" fmla="*/ 2867025 w 3752850"/>
                <a:gd name="connsiteY62" fmla="*/ 1879163 h 3403163"/>
                <a:gd name="connsiteX63" fmla="*/ 2857500 w 3752850"/>
                <a:gd name="connsiteY63" fmla="*/ 1907738 h 3403163"/>
                <a:gd name="connsiteX64" fmla="*/ 2838450 w 3752850"/>
                <a:gd name="connsiteY64" fmla="*/ 1936313 h 3403163"/>
                <a:gd name="connsiteX65" fmla="*/ 2819400 w 3752850"/>
                <a:gd name="connsiteY65" fmla="*/ 1993463 h 3403163"/>
                <a:gd name="connsiteX66" fmla="*/ 2800350 w 3752850"/>
                <a:gd name="connsiteY66" fmla="*/ 2022038 h 3403163"/>
                <a:gd name="connsiteX67" fmla="*/ 2781300 w 3752850"/>
                <a:gd name="connsiteY67" fmla="*/ 2079188 h 3403163"/>
                <a:gd name="connsiteX68" fmla="*/ 2771775 w 3752850"/>
                <a:gd name="connsiteY68" fmla="*/ 2107763 h 3403163"/>
                <a:gd name="connsiteX69" fmla="*/ 2752725 w 3752850"/>
                <a:gd name="connsiteY69" fmla="*/ 2145863 h 3403163"/>
                <a:gd name="connsiteX70" fmla="*/ 2733675 w 3752850"/>
                <a:gd name="connsiteY70" fmla="*/ 2174438 h 3403163"/>
                <a:gd name="connsiteX71" fmla="*/ 2714625 w 3752850"/>
                <a:gd name="connsiteY71" fmla="*/ 2231588 h 3403163"/>
                <a:gd name="connsiteX72" fmla="*/ 2695575 w 3752850"/>
                <a:gd name="connsiteY72" fmla="*/ 2260163 h 3403163"/>
                <a:gd name="connsiteX73" fmla="*/ 2676525 w 3752850"/>
                <a:gd name="connsiteY73" fmla="*/ 2317313 h 3403163"/>
                <a:gd name="connsiteX74" fmla="*/ 2600325 w 3752850"/>
                <a:gd name="connsiteY74" fmla="*/ 2431613 h 3403163"/>
                <a:gd name="connsiteX75" fmla="*/ 2581275 w 3752850"/>
                <a:gd name="connsiteY75" fmla="*/ 2460188 h 3403163"/>
                <a:gd name="connsiteX76" fmla="*/ 2562225 w 3752850"/>
                <a:gd name="connsiteY76" fmla="*/ 2488763 h 3403163"/>
                <a:gd name="connsiteX77" fmla="*/ 2505075 w 3752850"/>
                <a:gd name="connsiteY77" fmla="*/ 2526863 h 3403163"/>
                <a:gd name="connsiteX78" fmla="*/ 2447925 w 3752850"/>
                <a:gd name="connsiteY78" fmla="*/ 2612588 h 3403163"/>
                <a:gd name="connsiteX79" fmla="*/ 2428875 w 3752850"/>
                <a:gd name="connsiteY79" fmla="*/ 2641163 h 3403163"/>
                <a:gd name="connsiteX80" fmla="*/ 2447925 w 3752850"/>
                <a:gd name="connsiteY80" fmla="*/ 2669738 h 3403163"/>
                <a:gd name="connsiteX81" fmla="*/ 2476500 w 3752850"/>
                <a:gd name="connsiteY81" fmla="*/ 2679263 h 3403163"/>
                <a:gd name="connsiteX82" fmla="*/ 2505075 w 3752850"/>
                <a:gd name="connsiteY82" fmla="*/ 2698313 h 3403163"/>
                <a:gd name="connsiteX83" fmla="*/ 2533650 w 3752850"/>
                <a:gd name="connsiteY83" fmla="*/ 2707838 h 3403163"/>
                <a:gd name="connsiteX84" fmla="*/ 2590800 w 3752850"/>
                <a:gd name="connsiteY84" fmla="*/ 2755463 h 3403163"/>
                <a:gd name="connsiteX85" fmla="*/ 2762250 w 3752850"/>
                <a:gd name="connsiteY85" fmla="*/ 2869763 h 3403163"/>
                <a:gd name="connsiteX86" fmla="*/ 2943225 w 3752850"/>
                <a:gd name="connsiteY86" fmla="*/ 3003113 h 3403163"/>
                <a:gd name="connsiteX87" fmla="*/ 2971800 w 3752850"/>
                <a:gd name="connsiteY87" fmla="*/ 3031688 h 3403163"/>
                <a:gd name="connsiteX88" fmla="*/ 3248025 w 3752850"/>
                <a:gd name="connsiteY88" fmla="*/ 3145988 h 3403163"/>
                <a:gd name="connsiteX89" fmla="*/ 3371850 w 3752850"/>
                <a:gd name="connsiteY89" fmla="*/ 3193613 h 3403163"/>
                <a:gd name="connsiteX90" fmla="*/ 3400425 w 3752850"/>
                <a:gd name="connsiteY90" fmla="*/ 3203138 h 3403163"/>
                <a:gd name="connsiteX91" fmla="*/ 3457575 w 3752850"/>
                <a:gd name="connsiteY91" fmla="*/ 3231713 h 3403163"/>
                <a:gd name="connsiteX92" fmla="*/ 3486150 w 3752850"/>
                <a:gd name="connsiteY92" fmla="*/ 3250763 h 3403163"/>
                <a:gd name="connsiteX93" fmla="*/ 3514725 w 3752850"/>
                <a:gd name="connsiteY93" fmla="*/ 3260288 h 3403163"/>
                <a:gd name="connsiteX94" fmla="*/ 3543300 w 3752850"/>
                <a:gd name="connsiteY94" fmla="*/ 3279338 h 3403163"/>
                <a:gd name="connsiteX95" fmla="*/ 3600450 w 3752850"/>
                <a:gd name="connsiteY95" fmla="*/ 3298388 h 3403163"/>
                <a:gd name="connsiteX96" fmla="*/ 3629025 w 3752850"/>
                <a:gd name="connsiteY96" fmla="*/ 3307913 h 3403163"/>
                <a:gd name="connsiteX97" fmla="*/ 3686175 w 3752850"/>
                <a:gd name="connsiteY97" fmla="*/ 3346013 h 3403163"/>
                <a:gd name="connsiteX98" fmla="*/ 3714750 w 3752850"/>
                <a:gd name="connsiteY98" fmla="*/ 3365063 h 3403163"/>
                <a:gd name="connsiteX99" fmla="*/ 3743325 w 3752850"/>
                <a:gd name="connsiteY99" fmla="*/ 3384113 h 3403163"/>
                <a:gd name="connsiteX100" fmla="*/ 3752850 w 3752850"/>
                <a:gd name="connsiteY10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3086100 w 3752850"/>
                <a:gd name="connsiteY55" fmla="*/ 1574363 h 3403163"/>
                <a:gd name="connsiteX56" fmla="*/ 3038475 w 3752850"/>
                <a:gd name="connsiteY56" fmla="*/ 1621988 h 3403163"/>
                <a:gd name="connsiteX57" fmla="*/ 2990850 w 3752850"/>
                <a:gd name="connsiteY57" fmla="*/ 1679138 h 3403163"/>
                <a:gd name="connsiteX58" fmla="*/ 2962275 w 3752850"/>
                <a:gd name="connsiteY58" fmla="*/ 1736288 h 3403163"/>
                <a:gd name="connsiteX59" fmla="*/ 2933700 w 3752850"/>
                <a:gd name="connsiteY59" fmla="*/ 1764863 h 3403163"/>
                <a:gd name="connsiteX60" fmla="*/ 2905125 w 3752850"/>
                <a:gd name="connsiteY60" fmla="*/ 1822013 h 3403163"/>
                <a:gd name="connsiteX61" fmla="*/ 2867025 w 3752850"/>
                <a:gd name="connsiteY61" fmla="*/ 1879163 h 3403163"/>
                <a:gd name="connsiteX62" fmla="*/ 2857500 w 3752850"/>
                <a:gd name="connsiteY62" fmla="*/ 1907738 h 3403163"/>
                <a:gd name="connsiteX63" fmla="*/ 2838450 w 3752850"/>
                <a:gd name="connsiteY63" fmla="*/ 1936313 h 3403163"/>
                <a:gd name="connsiteX64" fmla="*/ 2819400 w 3752850"/>
                <a:gd name="connsiteY64" fmla="*/ 1993463 h 3403163"/>
                <a:gd name="connsiteX65" fmla="*/ 2800350 w 3752850"/>
                <a:gd name="connsiteY65" fmla="*/ 2022038 h 3403163"/>
                <a:gd name="connsiteX66" fmla="*/ 2781300 w 3752850"/>
                <a:gd name="connsiteY66" fmla="*/ 2079188 h 3403163"/>
                <a:gd name="connsiteX67" fmla="*/ 2771775 w 3752850"/>
                <a:gd name="connsiteY67" fmla="*/ 2107763 h 3403163"/>
                <a:gd name="connsiteX68" fmla="*/ 2752725 w 3752850"/>
                <a:gd name="connsiteY68" fmla="*/ 2145863 h 3403163"/>
                <a:gd name="connsiteX69" fmla="*/ 2733675 w 3752850"/>
                <a:gd name="connsiteY69" fmla="*/ 2174438 h 3403163"/>
                <a:gd name="connsiteX70" fmla="*/ 2714625 w 3752850"/>
                <a:gd name="connsiteY70" fmla="*/ 2231588 h 3403163"/>
                <a:gd name="connsiteX71" fmla="*/ 2695575 w 3752850"/>
                <a:gd name="connsiteY71" fmla="*/ 2260163 h 3403163"/>
                <a:gd name="connsiteX72" fmla="*/ 2676525 w 3752850"/>
                <a:gd name="connsiteY72" fmla="*/ 2317313 h 3403163"/>
                <a:gd name="connsiteX73" fmla="*/ 2600325 w 3752850"/>
                <a:gd name="connsiteY73" fmla="*/ 2431613 h 3403163"/>
                <a:gd name="connsiteX74" fmla="*/ 2581275 w 3752850"/>
                <a:gd name="connsiteY74" fmla="*/ 2460188 h 3403163"/>
                <a:gd name="connsiteX75" fmla="*/ 2562225 w 3752850"/>
                <a:gd name="connsiteY75" fmla="*/ 2488763 h 3403163"/>
                <a:gd name="connsiteX76" fmla="*/ 2505075 w 3752850"/>
                <a:gd name="connsiteY76" fmla="*/ 2526863 h 3403163"/>
                <a:gd name="connsiteX77" fmla="*/ 2447925 w 3752850"/>
                <a:gd name="connsiteY77" fmla="*/ 2612588 h 3403163"/>
                <a:gd name="connsiteX78" fmla="*/ 2428875 w 3752850"/>
                <a:gd name="connsiteY78" fmla="*/ 2641163 h 3403163"/>
                <a:gd name="connsiteX79" fmla="*/ 2447925 w 3752850"/>
                <a:gd name="connsiteY79" fmla="*/ 2669738 h 3403163"/>
                <a:gd name="connsiteX80" fmla="*/ 2476500 w 3752850"/>
                <a:gd name="connsiteY80" fmla="*/ 2679263 h 3403163"/>
                <a:gd name="connsiteX81" fmla="*/ 2505075 w 3752850"/>
                <a:gd name="connsiteY81" fmla="*/ 2698313 h 3403163"/>
                <a:gd name="connsiteX82" fmla="*/ 2533650 w 3752850"/>
                <a:gd name="connsiteY82" fmla="*/ 2707838 h 3403163"/>
                <a:gd name="connsiteX83" fmla="*/ 2590800 w 3752850"/>
                <a:gd name="connsiteY83" fmla="*/ 2755463 h 3403163"/>
                <a:gd name="connsiteX84" fmla="*/ 2762250 w 3752850"/>
                <a:gd name="connsiteY84" fmla="*/ 2869763 h 3403163"/>
                <a:gd name="connsiteX85" fmla="*/ 2943225 w 3752850"/>
                <a:gd name="connsiteY85" fmla="*/ 3003113 h 3403163"/>
                <a:gd name="connsiteX86" fmla="*/ 2971800 w 3752850"/>
                <a:gd name="connsiteY86" fmla="*/ 3031688 h 3403163"/>
                <a:gd name="connsiteX87" fmla="*/ 3248025 w 3752850"/>
                <a:gd name="connsiteY87" fmla="*/ 3145988 h 3403163"/>
                <a:gd name="connsiteX88" fmla="*/ 3371850 w 3752850"/>
                <a:gd name="connsiteY88" fmla="*/ 3193613 h 3403163"/>
                <a:gd name="connsiteX89" fmla="*/ 3400425 w 3752850"/>
                <a:gd name="connsiteY89" fmla="*/ 3203138 h 3403163"/>
                <a:gd name="connsiteX90" fmla="*/ 3457575 w 3752850"/>
                <a:gd name="connsiteY90" fmla="*/ 3231713 h 3403163"/>
                <a:gd name="connsiteX91" fmla="*/ 3486150 w 3752850"/>
                <a:gd name="connsiteY91" fmla="*/ 3250763 h 3403163"/>
                <a:gd name="connsiteX92" fmla="*/ 3514725 w 3752850"/>
                <a:gd name="connsiteY92" fmla="*/ 3260288 h 3403163"/>
                <a:gd name="connsiteX93" fmla="*/ 3543300 w 3752850"/>
                <a:gd name="connsiteY93" fmla="*/ 3279338 h 3403163"/>
                <a:gd name="connsiteX94" fmla="*/ 3600450 w 3752850"/>
                <a:gd name="connsiteY94" fmla="*/ 3298388 h 3403163"/>
                <a:gd name="connsiteX95" fmla="*/ 3629025 w 3752850"/>
                <a:gd name="connsiteY95" fmla="*/ 3307913 h 3403163"/>
                <a:gd name="connsiteX96" fmla="*/ 3686175 w 3752850"/>
                <a:gd name="connsiteY96" fmla="*/ 3346013 h 3403163"/>
                <a:gd name="connsiteX97" fmla="*/ 3714750 w 3752850"/>
                <a:gd name="connsiteY97" fmla="*/ 3365063 h 3403163"/>
                <a:gd name="connsiteX98" fmla="*/ 3743325 w 3752850"/>
                <a:gd name="connsiteY98" fmla="*/ 3384113 h 3403163"/>
                <a:gd name="connsiteX99" fmla="*/ 3752850 w 3752850"/>
                <a:gd name="connsiteY9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657475 w 3752850"/>
                <a:gd name="connsiteY53" fmla="*/ 1336238 h 3403163"/>
                <a:gd name="connsiteX54" fmla="*/ 3086100 w 3752850"/>
                <a:gd name="connsiteY54" fmla="*/ 1574363 h 3403163"/>
                <a:gd name="connsiteX55" fmla="*/ 3038475 w 3752850"/>
                <a:gd name="connsiteY55" fmla="*/ 1621988 h 3403163"/>
                <a:gd name="connsiteX56" fmla="*/ 2990850 w 3752850"/>
                <a:gd name="connsiteY56" fmla="*/ 1679138 h 3403163"/>
                <a:gd name="connsiteX57" fmla="*/ 2962275 w 3752850"/>
                <a:gd name="connsiteY57" fmla="*/ 1736288 h 3403163"/>
                <a:gd name="connsiteX58" fmla="*/ 2933700 w 3752850"/>
                <a:gd name="connsiteY58" fmla="*/ 1764863 h 3403163"/>
                <a:gd name="connsiteX59" fmla="*/ 2905125 w 3752850"/>
                <a:gd name="connsiteY59" fmla="*/ 1822013 h 3403163"/>
                <a:gd name="connsiteX60" fmla="*/ 2867025 w 3752850"/>
                <a:gd name="connsiteY60" fmla="*/ 1879163 h 3403163"/>
                <a:gd name="connsiteX61" fmla="*/ 2857500 w 3752850"/>
                <a:gd name="connsiteY61" fmla="*/ 1907738 h 3403163"/>
                <a:gd name="connsiteX62" fmla="*/ 2838450 w 3752850"/>
                <a:gd name="connsiteY62" fmla="*/ 1936313 h 3403163"/>
                <a:gd name="connsiteX63" fmla="*/ 2819400 w 3752850"/>
                <a:gd name="connsiteY63" fmla="*/ 1993463 h 3403163"/>
                <a:gd name="connsiteX64" fmla="*/ 2800350 w 3752850"/>
                <a:gd name="connsiteY64" fmla="*/ 2022038 h 3403163"/>
                <a:gd name="connsiteX65" fmla="*/ 2781300 w 3752850"/>
                <a:gd name="connsiteY65" fmla="*/ 2079188 h 3403163"/>
                <a:gd name="connsiteX66" fmla="*/ 2771775 w 3752850"/>
                <a:gd name="connsiteY66" fmla="*/ 2107763 h 3403163"/>
                <a:gd name="connsiteX67" fmla="*/ 2752725 w 3752850"/>
                <a:gd name="connsiteY67" fmla="*/ 2145863 h 3403163"/>
                <a:gd name="connsiteX68" fmla="*/ 2733675 w 3752850"/>
                <a:gd name="connsiteY68" fmla="*/ 2174438 h 3403163"/>
                <a:gd name="connsiteX69" fmla="*/ 2714625 w 3752850"/>
                <a:gd name="connsiteY69" fmla="*/ 2231588 h 3403163"/>
                <a:gd name="connsiteX70" fmla="*/ 2695575 w 3752850"/>
                <a:gd name="connsiteY70" fmla="*/ 2260163 h 3403163"/>
                <a:gd name="connsiteX71" fmla="*/ 2676525 w 3752850"/>
                <a:gd name="connsiteY71" fmla="*/ 2317313 h 3403163"/>
                <a:gd name="connsiteX72" fmla="*/ 2600325 w 3752850"/>
                <a:gd name="connsiteY72" fmla="*/ 2431613 h 3403163"/>
                <a:gd name="connsiteX73" fmla="*/ 2581275 w 3752850"/>
                <a:gd name="connsiteY73" fmla="*/ 2460188 h 3403163"/>
                <a:gd name="connsiteX74" fmla="*/ 2562225 w 3752850"/>
                <a:gd name="connsiteY74" fmla="*/ 2488763 h 3403163"/>
                <a:gd name="connsiteX75" fmla="*/ 2505075 w 3752850"/>
                <a:gd name="connsiteY75" fmla="*/ 2526863 h 3403163"/>
                <a:gd name="connsiteX76" fmla="*/ 2447925 w 3752850"/>
                <a:gd name="connsiteY76" fmla="*/ 2612588 h 3403163"/>
                <a:gd name="connsiteX77" fmla="*/ 2428875 w 3752850"/>
                <a:gd name="connsiteY77" fmla="*/ 2641163 h 3403163"/>
                <a:gd name="connsiteX78" fmla="*/ 2447925 w 3752850"/>
                <a:gd name="connsiteY78" fmla="*/ 2669738 h 3403163"/>
                <a:gd name="connsiteX79" fmla="*/ 2476500 w 3752850"/>
                <a:gd name="connsiteY79" fmla="*/ 2679263 h 3403163"/>
                <a:gd name="connsiteX80" fmla="*/ 2505075 w 3752850"/>
                <a:gd name="connsiteY80" fmla="*/ 2698313 h 3403163"/>
                <a:gd name="connsiteX81" fmla="*/ 2533650 w 3752850"/>
                <a:gd name="connsiteY81" fmla="*/ 2707838 h 3403163"/>
                <a:gd name="connsiteX82" fmla="*/ 2590800 w 3752850"/>
                <a:gd name="connsiteY82" fmla="*/ 2755463 h 3403163"/>
                <a:gd name="connsiteX83" fmla="*/ 2762250 w 3752850"/>
                <a:gd name="connsiteY83" fmla="*/ 2869763 h 3403163"/>
                <a:gd name="connsiteX84" fmla="*/ 2943225 w 3752850"/>
                <a:gd name="connsiteY84" fmla="*/ 3003113 h 3403163"/>
                <a:gd name="connsiteX85" fmla="*/ 2971800 w 3752850"/>
                <a:gd name="connsiteY85" fmla="*/ 3031688 h 3403163"/>
                <a:gd name="connsiteX86" fmla="*/ 3248025 w 3752850"/>
                <a:gd name="connsiteY86" fmla="*/ 3145988 h 3403163"/>
                <a:gd name="connsiteX87" fmla="*/ 3371850 w 3752850"/>
                <a:gd name="connsiteY87" fmla="*/ 3193613 h 3403163"/>
                <a:gd name="connsiteX88" fmla="*/ 3400425 w 3752850"/>
                <a:gd name="connsiteY88" fmla="*/ 3203138 h 3403163"/>
                <a:gd name="connsiteX89" fmla="*/ 3457575 w 3752850"/>
                <a:gd name="connsiteY89" fmla="*/ 3231713 h 3403163"/>
                <a:gd name="connsiteX90" fmla="*/ 3486150 w 3752850"/>
                <a:gd name="connsiteY90" fmla="*/ 3250763 h 3403163"/>
                <a:gd name="connsiteX91" fmla="*/ 3514725 w 3752850"/>
                <a:gd name="connsiteY91" fmla="*/ 3260288 h 3403163"/>
                <a:gd name="connsiteX92" fmla="*/ 3543300 w 3752850"/>
                <a:gd name="connsiteY92" fmla="*/ 3279338 h 3403163"/>
                <a:gd name="connsiteX93" fmla="*/ 3600450 w 3752850"/>
                <a:gd name="connsiteY93" fmla="*/ 3298388 h 3403163"/>
                <a:gd name="connsiteX94" fmla="*/ 3629025 w 3752850"/>
                <a:gd name="connsiteY94" fmla="*/ 3307913 h 3403163"/>
                <a:gd name="connsiteX95" fmla="*/ 3686175 w 3752850"/>
                <a:gd name="connsiteY95" fmla="*/ 3346013 h 3403163"/>
                <a:gd name="connsiteX96" fmla="*/ 3714750 w 3752850"/>
                <a:gd name="connsiteY96" fmla="*/ 3365063 h 3403163"/>
                <a:gd name="connsiteX97" fmla="*/ 3743325 w 3752850"/>
                <a:gd name="connsiteY97" fmla="*/ 3384113 h 3403163"/>
                <a:gd name="connsiteX98" fmla="*/ 3752850 w 3752850"/>
                <a:gd name="connsiteY9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3086100 w 3752850"/>
                <a:gd name="connsiteY53" fmla="*/ 1574363 h 3403163"/>
                <a:gd name="connsiteX54" fmla="*/ 3038475 w 3752850"/>
                <a:gd name="connsiteY54" fmla="*/ 1621988 h 3403163"/>
                <a:gd name="connsiteX55" fmla="*/ 2990850 w 3752850"/>
                <a:gd name="connsiteY55" fmla="*/ 1679138 h 3403163"/>
                <a:gd name="connsiteX56" fmla="*/ 2962275 w 3752850"/>
                <a:gd name="connsiteY56" fmla="*/ 1736288 h 3403163"/>
                <a:gd name="connsiteX57" fmla="*/ 2933700 w 3752850"/>
                <a:gd name="connsiteY57" fmla="*/ 1764863 h 3403163"/>
                <a:gd name="connsiteX58" fmla="*/ 2905125 w 3752850"/>
                <a:gd name="connsiteY58" fmla="*/ 1822013 h 3403163"/>
                <a:gd name="connsiteX59" fmla="*/ 2867025 w 3752850"/>
                <a:gd name="connsiteY59" fmla="*/ 1879163 h 3403163"/>
                <a:gd name="connsiteX60" fmla="*/ 2857500 w 3752850"/>
                <a:gd name="connsiteY60" fmla="*/ 1907738 h 3403163"/>
                <a:gd name="connsiteX61" fmla="*/ 2838450 w 3752850"/>
                <a:gd name="connsiteY61" fmla="*/ 1936313 h 3403163"/>
                <a:gd name="connsiteX62" fmla="*/ 2819400 w 3752850"/>
                <a:gd name="connsiteY62" fmla="*/ 1993463 h 3403163"/>
                <a:gd name="connsiteX63" fmla="*/ 2800350 w 3752850"/>
                <a:gd name="connsiteY63" fmla="*/ 2022038 h 3403163"/>
                <a:gd name="connsiteX64" fmla="*/ 2781300 w 3752850"/>
                <a:gd name="connsiteY64" fmla="*/ 2079188 h 3403163"/>
                <a:gd name="connsiteX65" fmla="*/ 2771775 w 3752850"/>
                <a:gd name="connsiteY65" fmla="*/ 2107763 h 3403163"/>
                <a:gd name="connsiteX66" fmla="*/ 2752725 w 3752850"/>
                <a:gd name="connsiteY66" fmla="*/ 2145863 h 3403163"/>
                <a:gd name="connsiteX67" fmla="*/ 2733675 w 3752850"/>
                <a:gd name="connsiteY67" fmla="*/ 2174438 h 3403163"/>
                <a:gd name="connsiteX68" fmla="*/ 2714625 w 3752850"/>
                <a:gd name="connsiteY68" fmla="*/ 2231588 h 3403163"/>
                <a:gd name="connsiteX69" fmla="*/ 2695575 w 3752850"/>
                <a:gd name="connsiteY69" fmla="*/ 2260163 h 3403163"/>
                <a:gd name="connsiteX70" fmla="*/ 2676525 w 3752850"/>
                <a:gd name="connsiteY70" fmla="*/ 2317313 h 3403163"/>
                <a:gd name="connsiteX71" fmla="*/ 2600325 w 3752850"/>
                <a:gd name="connsiteY71" fmla="*/ 2431613 h 3403163"/>
                <a:gd name="connsiteX72" fmla="*/ 2581275 w 3752850"/>
                <a:gd name="connsiteY72" fmla="*/ 2460188 h 3403163"/>
                <a:gd name="connsiteX73" fmla="*/ 2562225 w 3752850"/>
                <a:gd name="connsiteY73" fmla="*/ 2488763 h 3403163"/>
                <a:gd name="connsiteX74" fmla="*/ 2505075 w 3752850"/>
                <a:gd name="connsiteY74" fmla="*/ 2526863 h 3403163"/>
                <a:gd name="connsiteX75" fmla="*/ 2447925 w 3752850"/>
                <a:gd name="connsiteY75" fmla="*/ 2612588 h 3403163"/>
                <a:gd name="connsiteX76" fmla="*/ 2428875 w 3752850"/>
                <a:gd name="connsiteY76" fmla="*/ 2641163 h 3403163"/>
                <a:gd name="connsiteX77" fmla="*/ 2447925 w 3752850"/>
                <a:gd name="connsiteY77" fmla="*/ 2669738 h 3403163"/>
                <a:gd name="connsiteX78" fmla="*/ 2476500 w 3752850"/>
                <a:gd name="connsiteY78" fmla="*/ 2679263 h 3403163"/>
                <a:gd name="connsiteX79" fmla="*/ 2505075 w 3752850"/>
                <a:gd name="connsiteY79" fmla="*/ 2698313 h 3403163"/>
                <a:gd name="connsiteX80" fmla="*/ 2533650 w 3752850"/>
                <a:gd name="connsiteY80" fmla="*/ 2707838 h 3403163"/>
                <a:gd name="connsiteX81" fmla="*/ 2590800 w 3752850"/>
                <a:gd name="connsiteY81" fmla="*/ 2755463 h 3403163"/>
                <a:gd name="connsiteX82" fmla="*/ 2762250 w 3752850"/>
                <a:gd name="connsiteY82" fmla="*/ 2869763 h 3403163"/>
                <a:gd name="connsiteX83" fmla="*/ 2943225 w 3752850"/>
                <a:gd name="connsiteY83" fmla="*/ 3003113 h 3403163"/>
                <a:gd name="connsiteX84" fmla="*/ 2971800 w 3752850"/>
                <a:gd name="connsiteY84" fmla="*/ 3031688 h 3403163"/>
                <a:gd name="connsiteX85" fmla="*/ 3248025 w 3752850"/>
                <a:gd name="connsiteY85" fmla="*/ 3145988 h 3403163"/>
                <a:gd name="connsiteX86" fmla="*/ 3371850 w 3752850"/>
                <a:gd name="connsiteY86" fmla="*/ 3193613 h 3403163"/>
                <a:gd name="connsiteX87" fmla="*/ 3400425 w 3752850"/>
                <a:gd name="connsiteY87" fmla="*/ 3203138 h 3403163"/>
                <a:gd name="connsiteX88" fmla="*/ 3457575 w 3752850"/>
                <a:gd name="connsiteY88" fmla="*/ 3231713 h 3403163"/>
                <a:gd name="connsiteX89" fmla="*/ 3486150 w 3752850"/>
                <a:gd name="connsiteY89" fmla="*/ 3250763 h 3403163"/>
                <a:gd name="connsiteX90" fmla="*/ 3514725 w 3752850"/>
                <a:gd name="connsiteY90" fmla="*/ 3260288 h 3403163"/>
                <a:gd name="connsiteX91" fmla="*/ 3543300 w 3752850"/>
                <a:gd name="connsiteY91" fmla="*/ 3279338 h 3403163"/>
                <a:gd name="connsiteX92" fmla="*/ 3600450 w 3752850"/>
                <a:gd name="connsiteY92" fmla="*/ 3298388 h 3403163"/>
                <a:gd name="connsiteX93" fmla="*/ 3629025 w 3752850"/>
                <a:gd name="connsiteY93" fmla="*/ 3307913 h 3403163"/>
                <a:gd name="connsiteX94" fmla="*/ 3686175 w 3752850"/>
                <a:gd name="connsiteY94" fmla="*/ 3346013 h 3403163"/>
                <a:gd name="connsiteX95" fmla="*/ 3714750 w 3752850"/>
                <a:gd name="connsiteY95" fmla="*/ 3365063 h 3403163"/>
                <a:gd name="connsiteX96" fmla="*/ 3743325 w 3752850"/>
                <a:gd name="connsiteY96" fmla="*/ 3384113 h 3403163"/>
                <a:gd name="connsiteX97" fmla="*/ 3752850 w 3752850"/>
                <a:gd name="connsiteY9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543175 w 3752850"/>
                <a:gd name="connsiteY51" fmla="*/ 1307663 h 3403163"/>
                <a:gd name="connsiteX52" fmla="*/ 3086100 w 3752850"/>
                <a:gd name="connsiteY52" fmla="*/ 1574363 h 3403163"/>
                <a:gd name="connsiteX53" fmla="*/ 3038475 w 3752850"/>
                <a:gd name="connsiteY53" fmla="*/ 1621988 h 3403163"/>
                <a:gd name="connsiteX54" fmla="*/ 2990850 w 3752850"/>
                <a:gd name="connsiteY54" fmla="*/ 1679138 h 3403163"/>
                <a:gd name="connsiteX55" fmla="*/ 2962275 w 3752850"/>
                <a:gd name="connsiteY55" fmla="*/ 1736288 h 3403163"/>
                <a:gd name="connsiteX56" fmla="*/ 2933700 w 3752850"/>
                <a:gd name="connsiteY56" fmla="*/ 1764863 h 3403163"/>
                <a:gd name="connsiteX57" fmla="*/ 2905125 w 3752850"/>
                <a:gd name="connsiteY57" fmla="*/ 1822013 h 3403163"/>
                <a:gd name="connsiteX58" fmla="*/ 2867025 w 3752850"/>
                <a:gd name="connsiteY58" fmla="*/ 1879163 h 3403163"/>
                <a:gd name="connsiteX59" fmla="*/ 2857500 w 3752850"/>
                <a:gd name="connsiteY59" fmla="*/ 1907738 h 3403163"/>
                <a:gd name="connsiteX60" fmla="*/ 2838450 w 3752850"/>
                <a:gd name="connsiteY60" fmla="*/ 1936313 h 3403163"/>
                <a:gd name="connsiteX61" fmla="*/ 2819400 w 3752850"/>
                <a:gd name="connsiteY61" fmla="*/ 1993463 h 3403163"/>
                <a:gd name="connsiteX62" fmla="*/ 2800350 w 3752850"/>
                <a:gd name="connsiteY62" fmla="*/ 2022038 h 3403163"/>
                <a:gd name="connsiteX63" fmla="*/ 2781300 w 3752850"/>
                <a:gd name="connsiteY63" fmla="*/ 2079188 h 3403163"/>
                <a:gd name="connsiteX64" fmla="*/ 2771775 w 3752850"/>
                <a:gd name="connsiteY64" fmla="*/ 2107763 h 3403163"/>
                <a:gd name="connsiteX65" fmla="*/ 2752725 w 3752850"/>
                <a:gd name="connsiteY65" fmla="*/ 2145863 h 3403163"/>
                <a:gd name="connsiteX66" fmla="*/ 2733675 w 3752850"/>
                <a:gd name="connsiteY66" fmla="*/ 2174438 h 3403163"/>
                <a:gd name="connsiteX67" fmla="*/ 2714625 w 3752850"/>
                <a:gd name="connsiteY67" fmla="*/ 2231588 h 3403163"/>
                <a:gd name="connsiteX68" fmla="*/ 2695575 w 3752850"/>
                <a:gd name="connsiteY68" fmla="*/ 2260163 h 3403163"/>
                <a:gd name="connsiteX69" fmla="*/ 2676525 w 3752850"/>
                <a:gd name="connsiteY69" fmla="*/ 2317313 h 3403163"/>
                <a:gd name="connsiteX70" fmla="*/ 2600325 w 3752850"/>
                <a:gd name="connsiteY70" fmla="*/ 2431613 h 3403163"/>
                <a:gd name="connsiteX71" fmla="*/ 2581275 w 3752850"/>
                <a:gd name="connsiteY71" fmla="*/ 2460188 h 3403163"/>
                <a:gd name="connsiteX72" fmla="*/ 2562225 w 3752850"/>
                <a:gd name="connsiteY72" fmla="*/ 2488763 h 3403163"/>
                <a:gd name="connsiteX73" fmla="*/ 2505075 w 3752850"/>
                <a:gd name="connsiteY73" fmla="*/ 2526863 h 3403163"/>
                <a:gd name="connsiteX74" fmla="*/ 2447925 w 3752850"/>
                <a:gd name="connsiteY74" fmla="*/ 2612588 h 3403163"/>
                <a:gd name="connsiteX75" fmla="*/ 2428875 w 3752850"/>
                <a:gd name="connsiteY75" fmla="*/ 2641163 h 3403163"/>
                <a:gd name="connsiteX76" fmla="*/ 2447925 w 3752850"/>
                <a:gd name="connsiteY76" fmla="*/ 2669738 h 3403163"/>
                <a:gd name="connsiteX77" fmla="*/ 2476500 w 3752850"/>
                <a:gd name="connsiteY77" fmla="*/ 2679263 h 3403163"/>
                <a:gd name="connsiteX78" fmla="*/ 2505075 w 3752850"/>
                <a:gd name="connsiteY78" fmla="*/ 2698313 h 3403163"/>
                <a:gd name="connsiteX79" fmla="*/ 2533650 w 3752850"/>
                <a:gd name="connsiteY79" fmla="*/ 2707838 h 3403163"/>
                <a:gd name="connsiteX80" fmla="*/ 2590800 w 3752850"/>
                <a:gd name="connsiteY80" fmla="*/ 2755463 h 3403163"/>
                <a:gd name="connsiteX81" fmla="*/ 2762250 w 3752850"/>
                <a:gd name="connsiteY81" fmla="*/ 2869763 h 3403163"/>
                <a:gd name="connsiteX82" fmla="*/ 2943225 w 3752850"/>
                <a:gd name="connsiteY82" fmla="*/ 3003113 h 3403163"/>
                <a:gd name="connsiteX83" fmla="*/ 2971800 w 3752850"/>
                <a:gd name="connsiteY83" fmla="*/ 3031688 h 3403163"/>
                <a:gd name="connsiteX84" fmla="*/ 3248025 w 3752850"/>
                <a:gd name="connsiteY84" fmla="*/ 3145988 h 3403163"/>
                <a:gd name="connsiteX85" fmla="*/ 3371850 w 3752850"/>
                <a:gd name="connsiteY85" fmla="*/ 3193613 h 3403163"/>
                <a:gd name="connsiteX86" fmla="*/ 3400425 w 3752850"/>
                <a:gd name="connsiteY86" fmla="*/ 3203138 h 3403163"/>
                <a:gd name="connsiteX87" fmla="*/ 3457575 w 3752850"/>
                <a:gd name="connsiteY87" fmla="*/ 3231713 h 3403163"/>
                <a:gd name="connsiteX88" fmla="*/ 3486150 w 3752850"/>
                <a:gd name="connsiteY88" fmla="*/ 3250763 h 3403163"/>
                <a:gd name="connsiteX89" fmla="*/ 3514725 w 3752850"/>
                <a:gd name="connsiteY89" fmla="*/ 3260288 h 3403163"/>
                <a:gd name="connsiteX90" fmla="*/ 3543300 w 3752850"/>
                <a:gd name="connsiteY90" fmla="*/ 3279338 h 3403163"/>
                <a:gd name="connsiteX91" fmla="*/ 3600450 w 3752850"/>
                <a:gd name="connsiteY91" fmla="*/ 3298388 h 3403163"/>
                <a:gd name="connsiteX92" fmla="*/ 3629025 w 3752850"/>
                <a:gd name="connsiteY92" fmla="*/ 3307913 h 3403163"/>
                <a:gd name="connsiteX93" fmla="*/ 3686175 w 3752850"/>
                <a:gd name="connsiteY93" fmla="*/ 3346013 h 3403163"/>
                <a:gd name="connsiteX94" fmla="*/ 3714750 w 3752850"/>
                <a:gd name="connsiteY94" fmla="*/ 3365063 h 3403163"/>
                <a:gd name="connsiteX95" fmla="*/ 3743325 w 3752850"/>
                <a:gd name="connsiteY95" fmla="*/ 3384113 h 3403163"/>
                <a:gd name="connsiteX96" fmla="*/ 3752850 w 3752850"/>
                <a:gd name="connsiteY9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543175 w 3752850"/>
                <a:gd name="connsiteY50" fmla="*/ 1307663 h 3403163"/>
                <a:gd name="connsiteX51" fmla="*/ 3086100 w 3752850"/>
                <a:gd name="connsiteY51" fmla="*/ 1574363 h 3403163"/>
                <a:gd name="connsiteX52" fmla="*/ 3038475 w 3752850"/>
                <a:gd name="connsiteY52" fmla="*/ 1621988 h 3403163"/>
                <a:gd name="connsiteX53" fmla="*/ 2990850 w 3752850"/>
                <a:gd name="connsiteY53" fmla="*/ 1679138 h 3403163"/>
                <a:gd name="connsiteX54" fmla="*/ 2962275 w 3752850"/>
                <a:gd name="connsiteY54" fmla="*/ 1736288 h 3403163"/>
                <a:gd name="connsiteX55" fmla="*/ 2933700 w 3752850"/>
                <a:gd name="connsiteY55" fmla="*/ 1764863 h 3403163"/>
                <a:gd name="connsiteX56" fmla="*/ 2905125 w 3752850"/>
                <a:gd name="connsiteY56" fmla="*/ 1822013 h 3403163"/>
                <a:gd name="connsiteX57" fmla="*/ 2867025 w 3752850"/>
                <a:gd name="connsiteY57" fmla="*/ 1879163 h 3403163"/>
                <a:gd name="connsiteX58" fmla="*/ 2857500 w 3752850"/>
                <a:gd name="connsiteY58" fmla="*/ 1907738 h 3403163"/>
                <a:gd name="connsiteX59" fmla="*/ 2838450 w 3752850"/>
                <a:gd name="connsiteY59" fmla="*/ 1936313 h 3403163"/>
                <a:gd name="connsiteX60" fmla="*/ 2819400 w 3752850"/>
                <a:gd name="connsiteY60" fmla="*/ 1993463 h 3403163"/>
                <a:gd name="connsiteX61" fmla="*/ 2800350 w 3752850"/>
                <a:gd name="connsiteY61" fmla="*/ 2022038 h 3403163"/>
                <a:gd name="connsiteX62" fmla="*/ 2781300 w 3752850"/>
                <a:gd name="connsiteY62" fmla="*/ 2079188 h 3403163"/>
                <a:gd name="connsiteX63" fmla="*/ 2771775 w 3752850"/>
                <a:gd name="connsiteY63" fmla="*/ 2107763 h 3403163"/>
                <a:gd name="connsiteX64" fmla="*/ 2752725 w 3752850"/>
                <a:gd name="connsiteY64" fmla="*/ 2145863 h 3403163"/>
                <a:gd name="connsiteX65" fmla="*/ 2733675 w 3752850"/>
                <a:gd name="connsiteY65" fmla="*/ 2174438 h 3403163"/>
                <a:gd name="connsiteX66" fmla="*/ 2714625 w 3752850"/>
                <a:gd name="connsiteY66" fmla="*/ 2231588 h 3403163"/>
                <a:gd name="connsiteX67" fmla="*/ 2695575 w 3752850"/>
                <a:gd name="connsiteY67" fmla="*/ 2260163 h 3403163"/>
                <a:gd name="connsiteX68" fmla="*/ 2676525 w 3752850"/>
                <a:gd name="connsiteY68" fmla="*/ 2317313 h 3403163"/>
                <a:gd name="connsiteX69" fmla="*/ 2600325 w 3752850"/>
                <a:gd name="connsiteY69" fmla="*/ 2431613 h 3403163"/>
                <a:gd name="connsiteX70" fmla="*/ 2581275 w 3752850"/>
                <a:gd name="connsiteY70" fmla="*/ 2460188 h 3403163"/>
                <a:gd name="connsiteX71" fmla="*/ 2562225 w 3752850"/>
                <a:gd name="connsiteY71" fmla="*/ 2488763 h 3403163"/>
                <a:gd name="connsiteX72" fmla="*/ 2505075 w 3752850"/>
                <a:gd name="connsiteY72" fmla="*/ 2526863 h 3403163"/>
                <a:gd name="connsiteX73" fmla="*/ 2447925 w 3752850"/>
                <a:gd name="connsiteY73" fmla="*/ 2612588 h 3403163"/>
                <a:gd name="connsiteX74" fmla="*/ 2428875 w 3752850"/>
                <a:gd name="connsiteY74" fmla="*/ 2641163 h 3403163"/>
                <a:gd name="connsiteX75" fmla="*/ 2447925 w 3752850"/>
                <a:gd name="connsiteY75" fmla="*/ 2669738 h 3403163"/>
                <a:gd name="connsiteX76" fmla="*/ 2476500 w 3752850"/>
                <a:gd name="connsiteY76" fmla="*/ 2679263 h 3403163"/>
                <a:gd name="connsiteX77" fmla="*/ 2505075 w 3752850"/>
                <a:gd name="connsiteY77" fmla="*/ 2698313 h 3403163"/>
                <a:gd name="connsiteX78" fmla="*/ 2533650 w 3752850"/>
                <a:gd name="connsiteY78" fmla="*/ 2707838 h 3403163"/>
                <a:gd name="connsiteX79" fmla="*/ 2590800 w 3752850"/>
                <a:gd name="connsiteY79" fmla="*/ 2755463 h 3403163"/>
                <a:gd name="connsiteX80" fmla="*/ 2762250 w 3752850"/>
                <a:gd name="connsiteY80" fmla="*/ 2869763 h 3403163"/>
                <a:gd name="connsiteX81" fmla="*/ 2943225 w 3752850"/>
                <a:gd name="connsiteY81" fmla="*/ 3003113 h 3403163"/>
                <a:gd name="connsiteX82" fmla="*/ 2971800 w 3752850"/>
                <a:gd name="connsiteY82" fmla="*/ 3031688 h 3403163"/>
                <a:gd name="connsiteX83" fmla="*/ 3248025 w 3752850"/>
                <a:gd name="connsiteY83" fmla="*/ 3145988 h 3403163"/>
                <a:gd name="connsiteX84" fmla="*/ 3371850 w 3752850"/>
                <a:gd name="connsiteY84" fmla="*/ 3193613 h 3403163"/>
                <a:gd name="connsiteX85" fmla="*/ 3400425 w 3752850"/>
                <a:gd name="connsiteY85" fmla="*/ 3203138 h 3403163"/>
                <a:gd name="connsiteX86" fmla="*/ 3457575 w 3752850"/>
                <a:gd name="connsiteY86" fmla="*/ 3231713 h 3403163"/>
                <a:gd name="connsiteX87" fmla="*/ 3486150 w 3752850"/>
                <a:gd name="connsiteY87" fmla="*/ 3250763 h 3403163"/>
                <a:gd name="connsiteX88" fmla="*/ 3514725 w 3752850"/>
                <a:gd name="connsiteY88" fmla="*/ 3260288 h 3403163"/>
                <a:gd name="connsiteX89" fmla="*/ 3543300 w 3752850"/>
                <a:gd name="connsiteY89" fmla="*/ 3279338 h 3403163"/>
                <a:gd name="connsiteX90" fmla="*/ 3600450 w 3752850"/>
                <a:gd name="connsiteY90" fmla="*/ 3298388 h 3403163"/>
                <a:gd name="connsiteX91" fmla="*/ 3629025 w 3752850"/>
                <a:gd name="connsiteY91" fmla="*/ 3307913 h 3403163"/>
                <a:gd name="connsiteX92" fmla="*/ 3686175 w 3752850"/>
                <a:gd name="connsiteY92" fmla="*/ 3346013 h 3403163"/>
                <a:gd name="connsiteX93" fmla="*/ 3714750 w 3752850"/>
                <a:gd name="connsiteY93" fmla="*/ 3365063 h 3403163"/>
                <a:gd name="connsiteX94" fmla="*/ 3743325 w 3752850"/>
                <a:gd name="connsiteY94" fmla="*/ 3384113 h 3403163"/>
                <a:gd name="connsiteX95" fmla="*/ 3752850 w 3752850"/>
                <a:gd name="connsiteY9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543175 w 3752850"/>
                <a:gd name="connsiteY49" fmla="*/ 1307663 h 3403163"/>
                <a:gd name="connsiteX50" fmla="*/ 3086100 w 3752850"/>
                <a:gd name="connsiteY50" fmla="*/ 1574363 h 3403163"/>
                <a:gd name="connsiteX51" fmla="*/ 3038475 w 3752850"/>
                <a:gd name="connsiteY51" fmla="*/ 1621988 h 3403163"/>
                <a:gd name="connsiteX52" fmla="*/ 2990850 w 3752850"/>
                <a:gd name="connsiteY52" fmla="*/ 1679138 h 3403163"/>
                <a:gd name="connsiteX53" fmla="*/ 2962275 w 3752850"/>
                <a:gd name="connsiteY53" fmla="*/ 1736288 h 3403163"/>
                <a:gd name="connsiteX54" fmla="*/ 2933700 w 3752850"/>
                <a:gd name="connsiteY54" fmla="*/ 1764863 h 3403163"/>
                <a:gd name="connsiteX55" fmla="*/ 2905125 w 3752850"/>
                <a:gd name="connsiteY55" fmla="*/ 1822013 h 3403163"/>
                <a:gd name="connsiteX56" fmla="*/ 2867025 w 3752850"/>
                <a:gd name="connsiteY56" fmla="*/ 1879163 h 3403163"/>
                <a:gd name="connsiteX57" fmla="*/ 2857500 w 3752850"/>
                <a:gd name="connsiteY57" fmla="*/ 1907738 h 3403163"/>
                <a:gd name="connsiteX58" fmla="*/ 2838450 w 3752850"/>
                <a:gd name="connsiteY58" fmla="*/ 1936313 h 3403163"/>
                <a:gd name="connsiteX59" fmla="*/ 2819400 w 3752850"/>
                <a:gd name="connsiteY59" fmla="*/ 1993463 h 3403163"/>
                <a:gd name="connsiteX60" fmla="*/ 2800350 w 3752850"/>
                <a:gd name="connsiteY60" fmla="*/ 2022038 h 3403163"/>
                <a:gd name="connsiteX61" fmla="*/ 2781300 w 3752850"/>
                <a:gd name="connsiteY61" fmla="*/ 2079188 h 3403163"/>
                <a:gd name="connsiteX62" fmla="*/ 2771775 w 3752850"/>
                <a:gd name="connsiteY62" fmla="*/ 2107763 h 3403163"/>
                <a:gd name="connsiteX63" fmla="*/ 2752725 w 3752850"/>
                <a:gd name="connsiteY63" fmla="*/ 2145863 h 3403163"/>
                <a:gd name="connsiteX64" fmla="*/ 2733675 w 3752850"/>
                <a:gd name="connsiteY64" fmla="*/ 2174438 h 3403163"/>
                <a:gd name="connsiteX65" fmla="*/ 2714625 w 3752850"/>
                <a:gd name="connsiteY65" fmla="*/ 2231588 h 3403163"/>
                <a:gd name="connsiteX66" fmla="*/ 2695575 w 3752850"/>
                <a:gd name="connsiteY66" fmla="*/ 2260163 h 3403163"/>
                <a:gd name="connsiteX67" fmla="*/ 2676525 w 3752850"/>
                <a:gd name="connsiteY67" fmla="*/ 2317313 h 3403163"/>
                <a:gd name="connsiteX68" fmla="*/ 2600325 w 3752850"/>
                <a:gd name="connsiteY68" fmla="*/ 2431613 h 3403163"/>
                <a:gd name="connsiteX69" fmla="*/ 2581275 w 3752850"/>
                <a:gd name="connsiteY69" fmla="*/ 2460188 h 3403163"/>
                <a:gd name="connsiteX70" fmla="*/ 2562225 w 3752850"/>
                <a:gd name="connsiteY70" fmla="*/ 2488763 h 3403163"/>
                <a:gd name="connsiteX71" fmla="*/ 2505075 w 3752850"/>
                <a:gd name="connsiteY71" fmla="*/ 2526863 h 3403163"/>
                <a:gd name="connsiteX72" fmla="*/ 2447925 w 3752850"/>
                <a:gd name="connsiteY72" fmla="*/ 2612588 h 3403163"/>
                <a:gd name="connsiteX73" fmla="*/ 2428875 w 3752850"/>
                <a:gd name="connsiteY73" fmla="*/ 2641163 h 3403163"/>
                <a:gd name="connsiteX74" fmla="*/ 2447925 w 3752850"/>
                <a:gd name="connsiteY74" fmla="*/ 2669738 h 3403163"/>
                <a:gd name="connsiteX75" fmla="*/ 2476500 w 3752850"/>
                <a:gd name="connsiteY75" fmla="*/ 2679263 h 3403163"/>
                <a:gd name="connsiteX76" fmla="*/ 2505075 w 3752850"/>
                <a:gd name="connsiteY76" fmla="*/ 2698313 h 3403163"/>
                <a:gd name="connsiteX77" fmla="*/ 2533650 w 3752850"/>
                <a:gd name="connsiteY77" fmla="*/ 2707838 h 3403163"/>
                <a:gd name="connsiteX78" fmla="*/ 2590800 w 3752850"/>
                <a:gd name="connsiteY78" fmla="*/ 2755463 h 3403163"/>
                <a:gd name="connsiteX79" fmla="*/ 2762250 w 3752850"/>
                <a:gd name="connsiteY79" fmla="*/ 2869763 h 3403163"/>
                <a:gd name="connsiteX80" fmla="*/ 2943225 w 3752850"/>
                <a:gd name="connsiteY80" fmla="*/ 3003113 h 3403163"/>
                <a:gd name="connsiteX81" fmla="*/ 2971800 w 3752850"/>
                <a:gd name="connsiteY81" fmla="*/ 3031688 h 3403163"/>
                <a:gd name="connsiteX82" fmla="*/ 3248025 w 3752850"/>
                <a:gd name="connsiteY82" fmla="*/ 3145988 h 3403163"/>
                <a:gd name="connsiteX83" fmla="*/ 3371850 w 3752850"/>
                <a:gd name="connsiteY83" fmla="*/ 3193613 h 3403163"/>
                <a:gd name="connsiteX84" fmla="*/ 3400425 w 3752850"/>
                <a:gd name="connsiteY84" fmla="*/ 3203138 h 3403163"/>
                <a:gd name="connsiteX85" fmla="*/ 3457575 w 3752850"/>
                <a:gd name="connsiteY85" fmla="*/ 3231713 h 3403163"/>
                <a:gd name="connsiteX86" fmla="*/ 3486150 w 3752850"/>
                <a:gd name="connsiteY86" fmla="*/ 3250763 h 3403163"/>
                <a:gd name="connsiteX87" fmla="*/ 3514725 w 3752850"/>
                <a:gd name="connsiteY87" fmla="*/ 3260288 h 3403163"/>
                <a:gd name="connsiteX88" fmla="*/ 3543300 w 3752850"/>
                <a:gd name="connsiteY88" fmla="*/ 3279338 h 3403163"/>
                <a:gd name="connsiteX89" fmla="*/ 3600450 w 3752850"/>
                <a:gd name="connsiteY89" fmla="*/ 3298388 h 3403163"/>
                <a:gd name="connsiteX90" fmla="*/ 3629025 w 3752850"/>
                <a:gd name="connsiteY90" fmla="*/ 3307913 h 3403163"/>
                <a:gd name="connsiteX91" fmla="*/ 3686175 w 3752850"/>
                <a:gd name="connsiteY91" fmla="*/ 3346013 h 3403163"/>
                <a:gd name="connsiteX92" fmla="*/ 3714750 w 3752850"/>
                <a:gd name="connsiteY92" fmla="*/ 3365063 h 3403163"/>
                <a:gd name="connsiteX93" fmla="*/ 3743325 w 3752850"/>
                <a:gd name="connsiteY93" fmla="*/ 3384113 h 3403163"/>
                <a:gd name="connsiteX94" fmla="*/ 3752850 w 3752850"/>
                <a:gd name="connsiteY9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24100 w 3752850"/>
                <a:gd name="connsiteY46" fmla="*/ 1269563 h 3403163"/>
                <a:gd name="connsiteX47" fmla="*/ 2343150 w 3752850"/>
                <a:gd name="connsiteY47" fmla="*/ 1240988 h 3403163"/>
                <a:gd name="connsiteX48" fmla="*/ 2543175 w 3752850"/>
                <a:gd name="connsiteY48" fmla="*/ 1307663 h 3403163"/>
                <a:gd name="connsiteX49" fmla="*/ 3086100 w 3752850"/>
                <a:gd name="connsiteY49" fmla="*/ 1574363 h 3403163"/>
                <a:gd name="connsiteX50" fmla="*/ 3038475 w 3752850"/>
                <a:gd name="connsiteY50" fmla="*/ 1621988 h 3403163"/>
                <a:gd name="connsiteX51" fmla="*/ 2990850 w 3752850"/>
                <a:gd name="connsiteY51" fmla="*/ 1679138 h 3403163"/>
                <a:gd name="connsiteX52" fmla="*/ 2962275 w 3752850"/>
                <a:gd name="connsiteY52" fmla="*/ 1736288 h 3403163"/>
                <a:gd name="connsiteX53" fmla="*/ 2933700 w 3752850"/>
                <a:gd name="connsiteY53" fmla="*/ 1764863 h 3403163"/>
                <a:gd name="connsiteX54" fmla="*/ 2905125 w 3752850"/>
                <a:gd name="connsiteY54" fmla="*/ 1822013 h 3403163"/>
                <a:gd name="connsiteX55" fmla="*/ 2867025 w 3752850"/>
                <a:gd name="connsiteY55" fmla="*/ 1879163 h 3403163"/>
                <a:gd name="connsiteX56" fmla="*/ 2857500 w 3752850"/>
                <a:gd name="connsiteY56" fmla="*/ 1907738 h 3403163"/>
                <a:gd name="connsiteX57" fmla="*/ 2838450 w 3752850"/>
                <a:gd name="connsiteY57" fmla="*/ 1936313 h 3403163"/>
                <a:gd name="connsiteX58" fmla="*/ 2819400 w 3752850"/>
                <a:gd name="connsiteY58" fmla="*/ 1993463 h 3403163"/>
                <a:gd name="connsiteX59" fmla="*/ 2800350 w 3752850"/>
                <a:gd name="connsiteY59" fmla="*/ 2022038 h 3403163"/>
                <a:gd name="connsiteX60" fmla="*/ 2781300 w 3752850"/>
                <a:gd name="connsiteY60" fmla="*/ 2079188 h 3403163"/>
                <a:gd name="connsiteX61" fmla="*/ 2771775 w 3752850"/>
                <a:gd name="connsiteY61" fmla="*/ 2107763 h 3403163"/>
                <a:gd name="connsiteX62" fmla="*/ 2752725 w 3752850"/>
                <a:gd name="connsiteY62" fmla="*/ 2145863 h 3403163"/>
                <a:gd name="connsiteX63" fmla="*/ 2733675 w 3752850"/>
                <a:gd name="connsiteY63" fmla="*/ 2174438 h 3403163"/>
                <a:gd name="connsiteX64" fmla="*/ 2714625 w 3752850"/>
                <a:gd name="connsiteY64" fmla="*/ 2231588 h 3403163"/>
                <a:gd name="connsiteX65" fmla="*/ 2695575 w 3752850"/>
                <a:gd name="connsiteY65" fmla="*/ 2260163 h 3403163"/>
                <a:gd name="connsiteX66" fmla="*/ 2676525 w 3752850"/>
                <a:gd name="connsiteY66" fmla="*/ 2317313 h 3403163"/>
                <a:gd name="connsiteX67" fmla="*/ 2600325 w 3752850"/>
                <a:gd name="connsiteY67" fmla="*/ 2431613 h 3403163"/>
                <a:gd name="connsiteX68" fmla="*/ 2581275 w 3752850"/>
                <a:gd name="connsiteY68" fmla="*/ 2460188 h 3403163"/>
                <a:gd name="connsiteX69" fmla="*/ 2562225 w 3752850"/>
                <a:gd name="connsiteY69" fmla="*/ 2488763 h 3403163"/>
                <a:gd name="connsiteX70" fmla="*/ 2505075 w 3752850"/>
                <a:gd name="connsiteY70" fmla="*/ 2526863 h 3403163"/>
                <a:gd name="connsiteX71" fmla="*/ 2447925 w 3752850"/>
                <a:gd name="connsiteY71" fmla="*/ 2612588 h 3403163"/>
                <a:gd name="connsiteX72" fmla="*/ 2428875 w 3752850"/>
                <a:gd name="connsiteY72" fmla="*/ 2641163 h 3403163"/>
                <a:gd name="connsiteX73" fmla="*/ 2447925 w 3752850"/>
                <a:gd name="connsiteY73" fmla="*/ 2669738 h 3403163"/>
                <a:gd name="connsiteX74" fmla="*/ 2476500 w 3752850"/>
                <a:gd name="connsiteY74" fmla="*/ 2679263 h 3403163"/>
                <a:gd name="connsiteX75" fmla="*/ 2505075 w 3752850"/>
                <a:gd name="connsiteY75" fmla="*/ 2698313 h 3403163"/>
                <a:gd name="connsiteX76" fmla="*/ 2533650 w 3752850"/>
                <a:gd name="connsiteY76" fmla="*/ 2707838 h 3403163"/>
                <a:gd name="connsiteX77" fmla="*/ 2590800 w 3752850"/>
                <a:gd name="connsiteY77" fmla="*/ 2755463 h 3403163"/>
                <a:gd name="connsiteX78" fmla="*/ 2762250 w 3752850"/>
                <a:gd name="connsiteY78" fmla="*/ 2869763 h 3403163"/>
                <a:gd name="connsiteX79" fmla="*/ 2943225 w 3752850"/>
                <a:gd name="connsiteY79" fmla="*/ 3003113 h 3403163"/>
                <a:gd name="connsiteX80" fmla="*/ 2971800 w 3752850"/>
                <a:gd name="connsiteY80" fmla="*/ 3031688 h 3403163"/>
                <a:gd name="connsiteX81" fmla="*/ 3248025 w 3752850"/>
                <a:gd name="connsiteY81" fmla="*/ 3145988 h 3403163"/>
                <a:gd name="connsiteX82" fmla="*/ 3371850 w 3752850"/>
                <a:gd name="connsiteY82" fmla="*/ 3193613 h 3403163"/>
                <a:gd name="connsiteX83" fmla="*/ 3400425 w 3752850"/>
                <a:gd name="connsiteY83" fmla="*/ 3203138 h 3403163"/>
                <a:gd name="connsiteX84" fmla="*/ 3457575 w 3752850"/>
                <a:gd name="connsiteY84" fmla="*/ 3231713 h 3403163"/>
                <a:gd name="connsiteX85" fmla="*/ 3486150 w 3752850"/>
                <a:gd name="connsiteY85" fmla="*/ 3250763 h 3403163"/>
                <a:gd name="connsiteX86" fmla="*/ 3514725 w 3752850"/>
                <a:gd name="connsiteY86" fmla="*/ 3260288 h 3403163"/>
                <a:gd name="connsiteX87" fmla="*/ 3543300 w 3752850"/>
                <a:gd name="connsiteY87" fmla="*/ 3279338 h 3403163"/>
                <a:gd name="connsiteX88" fmla="*/ 3600450 w 3752850"/>
                <a:gd name="connsiteY88" fmla="*/ 3298388 h 3403163"/>
                <a:gd name="connsiteX89" fmla="*/ 3629025 w 3752850"/>
                <a:gd name="connsiteY89" fmla="*/ 3307913 h 3403163"/>
                <a:gd name="connsiteX90" fmla="*/ 3686175 w 3752850"/>
                <a:gd name="connsiteY90" fmla="*/ 3346013 h 3403163"/>
                <a:gd name="connsiteX91" fmla="*/ 3714750 w 3752850"/>
                <a:gd name="connsiteY91" fmla="*/ 3365063 h 3403163"/>
                <a:gd name="connsiteX92" fmla="*/ 3743325 w 3752850"/>
                <a:gd name="connsiteY92" fmla="*/ 3384113 h 3403163"/>
                <a:gd name="connsiteX93" fmla="*/ 3752850 w 3752850"/>
                <a:gd name="connsiteY9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24100 w 3752850"/>
                <a:gd name="connsiteY46" fmla="*/ 1269563 h 3403163"/>
                <a:gd name="connsiteX47" fmla="*/ 2543175 w 3752850"/>
                <a:gd name="connsiteY47" fmla="*/ 1307663 h 3403163"/>
                <a:gd name="connsiteX48" fmla="*/ 3086100 w 3752850"/>
                <a:gd name="connsiteY48" fmla="*/ 1574363 h 3403163"/>
                <a:gd name="connsiteX49" fmla="*/ 3038475 w 3752850"/>
                <a:gd name="connsiteY49" fmla="*/ 1621988 h 3403163"/>
                <a:gd name="connsiteX50" fmla="*/ 2990850 w 3752850"/>
                <a:gd name="connsiteY50" fmla="*/ 1679138 h 3403163"/>
                <a:gd name="connsiteX51" fmla="*/ 2962275 w 3752850"/>
                <a:gd name="connsiteY51" fmla="*/ 1736288 h 3403163"/>
                <a:gd name="connsiteX52" fmla="*/ 2933700 w 3752850"/>
                <a:gd name="connsiteY52" fmla="*/ 1764863 h 3403163"/>
                <a:gd name="connsiteX53" fmla="*/ 2905125 w 3752850"/>
                <a:gd name="connsiteY53" fmla="*/ 1822013 h 3403163"/>
                <a:gd name="connsiteX54" fmla="*/ 2867025 w 3752850"/>
                <a:gd name="connsiteY54" fmla="*/ 1879163 h 3403163"/>
                <a:gd name="connsiteX55" fmla="*/ 2857500 w 3752850"/>
                <a:gd name="connsiteY55" fmla="*/ 1907738 h 3403163"/>
                <a:gd name="connsiteX56" fmla="*/ 2838450 w 3752850"/>
                <a:gd name="connsiteY56" fmla="*/ 1936313 h 3403163"/>
                <a:gd name="connsiteX57" fmla="*/ 2819400 w 3752850"/>
                <a:gd name="connsiteY57" fmla="*/ 1993463 h 3403163"/>
                <a:gd name="connsiteX58" fmla="*/ 2800350 w 3752850"/>
                <a:gd name="connsiteY58" fmla="*/ 2022038 h 3403163"/>
                <a:gd name="connsiteX59" fmla="*/ 2781300 w 3752850"/>
                <a:gd name="connsiteY59" fmla="*/ 2079188 h 3403163"/>
                <a:gd name="connsiteX60" fmla="*/ 2771775 w 3752850"/>
                <a:gd name="connsiteY60" fmla="*/ 2107763 h 3403163"/>
                <a:gd name="connsiteX61" fmla="*/ 2752725 w 3752850"/>
                <a:gd name="connsiteY61" fmla="*/ 2145863 h 3403163"/>
                <a:gd name="connsiteX62" fmla="*/ 2733675 w 3752850"/>
                <a:gd name="connsiteY62" fmla="*/ 2174438 h 3403163"/>
                <a:gd name="connsiteX63" fmla="*/ 2714625 w 3752850"/>
                <a:gd name="connsiteY63" fmla="*/ 2231588 h 3403163"/>
                <a:gd name="connsiteX64" fmla="*/ 2695575 w 3752850"/>
                <a:gd name="connsiteY64" fmla="*/ 2260163 h 3403163"/>
                <a:gd name="connsiteX65" fmla="*/ 2676525 w 3752850"/>
                <a:gd name="connsiteY65" fmla="*/ 2317313 h 3403163"/>
                <a:gd name="connsiteX66" fmla="*/ 2600325 w 3752850"/>
                <a:gd name="connsiteY66" fmla="*/ 2431613 h 3403163"/>
                <a:gd name="connsiteX67" fmla="*/ 2581275 w 3752850"/>
                <a:gd name="connsiteY67" fmla="*/ 2460188 h 3403163"/>
                <a:gd name="connsiteX68" fmla="*/ 2562225 w 3752850"/>
                <a:gd name="connsiteY68" fmla="*/ 2488763 h 3403163"/>
                <a:gd name="connsiteX69" fmla="*/ 2505075 w 3752850"/>
                <a:gd name="connsiteY69" fmla="*/ 2526863 h 3403163"/>
                <a:gd name="connsiteX70" fmla="*/ 2447925 w 3752850"/>
                <a:gd name="connsiteY70" fmla="*/ 2612588 h 3403163"/>
                <a:gd name="connsiteX71" fmla="*/ 2428875 w 3752850"/>
                <a:gd name="connsiteY71" fmla="*/ 2641163 h 3403163"/>
                <a:gd name="connsiteX72" fmla="*/ 2447925 w 3752850"/>
                <a:gd name="connsiteY72" fmla="*/ 2669738 h 3403163"/>
                <a:gd name="connsiteX73" fmla="*/ 2476500 w 3752850"/>
                <a:gd name="connsiteY73" fmla="*/ 2679263 h 3403163"/>
                <a:gd name="connsiteX74" fmla="*/ 2505075 w 3752850"/>
                <a:gd name="connsiteY74" fmla="*/ 2698313 h 3403163"/>
                <a:gd name="connsiteX75" fmla="*/ 2533650 w 3752850"/>
                <a:gd name="connsiteY75" fmla="*/ 2707838 h 3403163"/>
                <a:gd name="connsiteX76" fmla="*/ 2590800 w 3752850"/>
                <a:gd name="connsiteY76" fmla="*/ 2755463 h 3403163"/>
                <a:gd name="connsiteX77" fmla="*/ 2762250 w 3752850"/>
                <a:gd name="connsiteY77" fmla="*/ 2869763 h 3403163"/>
                <a:gd name="connsiteX78" fmla="*/ 2943225 w 3752850"/>
                <a:gd name="connsiteY78" fmla="*/ 3003113 h 3403163"/>
                <a:gd name="connsiteX79" fmla="*/ 2971800 w 3752850"/>
                <a:gd name="connsiteY79" fmla="*/ 3031688 h 3403163"/>
                <a:gd name="connsiteX80" fmla="*/ 3248025 w 3752850"/>
                <a:gd name="connsiteY80" fmla="*/ 3145988 h 3403163"/>
                <a:gd name="connsiteX81" fmla="*/ 3371850 w 3752850"/>
                <a:gd name="connsiteY81" fmla="*/ 3193613 h 3403163"/>
                <a:gd name="connsiteX82" fmla="*/ 3400425 w 3752850"/>
                <a:gd name="connsiteY82" fmla="*/ 3203138 h 3403163"/>
                <a:gd name="connsiteX83" fmla="*/ 3457575 w 3752850"/>
                <a:gd name="connsiteY83" fmla="*/ 3231713 h 3403163"/>
                <a:gd name="connsiteX84" fmla="*/ 3486150 w 3752850"/>
                <a:gd name="connsiteY84" fmla="*/ 3250763 h 3403163"/>
                <a:gd name="connsiteX85" fmla="*/ 3514725 w 3752850"/>
                <a:gd name="connsiteY85" fmla="*/ 3260288 h 3403163"/>
                <a:gd name="connsiteX86" fmla="*/ 3543300 w 3752850"/>
                <a:gd name="connsiteY86" fmla="*/ 3279338 h 3403163"/>
                <a:gd name="connsiteX87" fmla="*/ 3600450 w 3752850"/>
                <a:gd name="connsiteY87" fmla="*/ 3298388 h 3403163"/>
                <a:gd name="connsiteX88" fmla="*/ 3629025 w 3752850"/>
                <a:gd name="connsiteY88" fmla="*/ 3307913 h 3403163"/>
                <a:gd name="connsiteX89" fmla="*/ 3686175 w 3752850"/>
                <a:gd name="connsiteY89" fmla="*/ 3346013 h 3403163"/>
                <a:gd name="connsiteX90" fmla="*/ 3714750 w 3752850"/>
                <a:gd name="connsiteY90" fmla="*/ 3365063 h 3403163"/>
                <a:gd name="connsiteX91" fmla="*/ 3743325 w 3752850"/>
                <a:gd name="connsiteY91" fmla="*/ 3384113 h 3403163"/>
                <a:gd name="connsiteX92" fmla="*/ 3752850 w 3752850"/>
                <a:gd name="connsiteY9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324100 w 3752850"/>
                <a:gd name="connsiteY45" fmla="*/ 1269563 h 3403163"/>
                <a:gd name="connsiteX46" fmla="*/ 2543175 w 3752850"/>
                <a:gd name="connsiteY46" fmla="*/ 1307663 h 3403163"/>
                <a:gd name="connsiteX47" fmla="*/ 3086100 w 3752850"/>
                <a:gd name="connsiteY47" fmla="*/ 1574363 h 3403163"/>
                <a:gd name="connsiteX48" fmla="*/ 3038475 w 3752850"/>
                <a:gd name="connsiteY48" fmla="*/ 1621988 h 3403163"/>
                <a:gd name="connsiteX49" fmla="*/ 2990850 w 3752850"/>
                <a:gd name="connsiteY49" fmla="*/ 1679138 h 3403163"/>
                <a:gd name="connsiteX50" fmla="*/ 2962275 w 3752850"/>
                <a:gd name="connsiteY50" fmla="*/ 1736288 h 3403163"/>
                <a:gd name="connsiteX51" fmla="*/ 2933700 w 3752850"/>
                <a:gd name="connsiteY51" fmla="*/ 1764863 h 3403163"/>
                <a:gd name="connsiteX52" fmla="*/ 2905125 w 3752850"/>
                <a:gd name="connsiteY52" fmla="*/ 1822013 h 3403163"/>
                <a:gd name="connsiteX53" fmla="*/ 2867025 w 3752850"/>
                <a:gd name="connsiteY53" fmla="*/ 1879163 h 3403163"/>
                <a:gd name="connsiteX54" fmla="*/ 2857500 w 3752850"/>
                <a:gd name="connsiteY54" fmla="*/ 1907738 h 3403163"/>
                <a:gd name="connsiteX55" fmla="*/ 2838450 w 3752850"/>
                <a:gd name="connsiteY55" fmla="*/ 1936313 h 3403163"/>
                <a:gd name="connsiteX56" fmla="*/ 2819400 w 3752850"/>
                <a:gd name="connsiteY56" fmla="*/ 1993463 h 3403163"/>
                <a:gd name="connsiteX57" fmla="*/ 2800350 w 3752850"/>
                <a:gd name="connsiteY57" fmla="*/ 2022038 h 3403163"/>
                <a:gd name="connsiteX58" fmla="*/ 2781300 w 3752850"/>
                <a:gd name="connsiteY58" fmla="*/ 2079188 h 3403163"/>
                <a:gd name="connsiteX59" fmla="*/ 2771775 w 3752850"/>
                <a:gd name="connsiteY59" fmla="*/ 2107763 h 3403163"/>
                <a:gd name="connsiteX60" fmla="*/ 2752725 w 3752850"/>
                <a:gd name="connsiteY60" fmla="*/ 2145863 h 3403163"/>
                <a:gd name="connsiteX61" fmla="*/ 2733675 w 3752850"/>
                <a:gd name="connsiteY61" fmla="*/ 2174438 h 3403163"/>
                <a:gd name="connsiteX62" fmla="*/ 2714625 w 3752850"/>
                <a:gd name="connsiteY62" fmla="*/ 2231588 h 3403163"/>
                <a:gd name="connsiteX63" fmla="*/ 2695575 w 3752850"/>
                <a:gd name="connsiteY63" fmla="*/ 2260163 h 3403163"/>
                <a:gd name="connsiteX64" fmla="*/ 2676525 w 3752850"/>
                <a:gd name="connsiteY64" fmla="*/ 2317313 h 3403163"/>
                <a:gd name="connsiteX65" fmla="*/ 2600325 w 3752850"/>
                <a:gd name="connsiteY65" fmla="*/ 2431613 h 3403163"/>
                <a:gd name="connsiteX66" fmla="*/ 2581275 w 3752850"/>
                <a:gd name="connsiteY66" fmla="*/ 2460188 h 3403163"/>
                <a:gd name="connsiteX67" fmla="*/ 2562225 w 3752850"/>
                <a:gd name="connsiteY67" fmla="*/ 2488763 h 3403163"/>
                <a:gd name="connsiteX68" fmla="*/ 2505075 w 3752850"/>
                <a:gd name="connsiteY68" fmla="*/ 2526863 h 3403163"/>
                <a:gd name="connsiteX69" fmla="*/ 2447925 w 3752850"/>
                <a:gd name="connsiteY69" fmla="*/ 2612588 h 3403163"/>
                <a:gd name="connsiteX70" fmla="*/ 2428875 w 3752850"/>
                <a:gd name="connsiteY70" fmla="*/ 2641163 h 3403163"/>
                <a:gd name="connsiteX71" fmla="*/ 2447925 w 3752850"/>
                <a:gd name="connsiteY71" fmla="*/ 2669738 h 3403163"/>
                <a:gd name="connsiteX72" fmla="*/ 2476500 w 3752850"/>
                <a:gd name="connsiteY72" fmla="*/ 2679263 h 3403163"/>
                <a:gd name="connsiteX73" fmla="*/ 2505075 w 3752850"/>
                <a:gd name="connsiteY73" fmla="*/ 2698313 h 3403163"/>
                <a:gd name="connsiteX74" fmla="*/ 2533650 w 3752850"/>
                <a:gd name="connsiteY74" fmla="*/ 2707838 h 3403163"/>
                <a:gd name="connsiteX75" fmla="*/ 2590800 w 3752850"/>
                <a:gd name="connsiteY75" fmla="*/ 2755463 h 3403163"/>
                <a:gd name="connsiteX76" fmla="*/ 2762250 w 3752850"/>
                <a:gd name="connsiteY76" fmla="*/ 2869763 h 3403163"/>
                <a:gd name="connsiteX77" fmla="*/ 2943225 w 3752850"/>
                <a:gd name="connsiteY77" fmla="*/ 3003113 h 3403163"/>
                <a:gd name="connsiteX78" fmla="*/ 2971800 w 3752850"/>
                <a:gd name="connsiteY78" fmla="*/ 3031688 h 3403163"/>
                <a:gd name="connsiteX79" fmla="*/ 3248025 w 3752850"/>
                <a:gd name="connsiteY79" fmla="*/ 3145988 h 3403163"/>
                <a:gd name="connsiteX80" fmla="*/ 3371850 w 3752850"/>
                <a:gd name="connsiteY80" fmla="*/ 3193613 h 3403163"/>
                <a:gd name="connsiteX81" fmla="*/ 3400425 w 3752850"/>
                <a:gd name="connsiteY81" fmla="*/ 3203138 h 3403163"/>
                <a:gd name="connsiteX82" fmla="*/ 3457575 w 3752850"/>
                <a:gd name="connsiteY82" fmla="*/ 3231713 h 3403163"/>
                <a:gd name="connsiteX83" fmla="*/ 3486150 w 3752850"/>
                <a:gd name="connsiteY83" fmla="*/ 3250763 h 3403163"/>
                <a:gd name="connsiteX84" fmla="*/ 3514725 w 3752850"/>
                <a:gd name="connsiteY84" fmla="*/ 3260288 h 3403163"/>
                <a:gd name="connsiteX85" fmla="*/ 3543300 w 3752850"/>
                <a:gd name="connsiteY85" fmla="*/ 3279338 h 3403163"/>
                <a:gd name="connsiteX86" fmla="*/ 3600450 w 3752850"/>
                <a:gd name="connsiteY86" fmla="*/ 3298388 h 3403163"/>
                <a:gd name="connsiteX87" fmla="*/ 3629025 w 3752850"/>
                <a:gd name="connsiteY87" fmla="*/ 3307913 h 3403163"/>
                <a:gd name="connsiteX88" fmla="*/ 3686175 w 3752850"/>
                <a:gd name="connsiteY88" fmla="*/ 3346013 h 3403163"/>
                <a:gd name="connsiteX89" fmla="*/ 3714750 w 3752850"/>
                <a:gd name="connsiteY89" fmla="*/ 3365063 h 3403163"/>
                <a:gd name="connsiteX90" fmla="*/ 3743325 w 3752850"/>
                <a:gd name="connsiteY90" fmla="*/ 3384113 h 3403163"/>
                <a:gd name="connsiteX91" fmla="*/ 3752850 w 3752850"/>
                <a:gd name="connsiteY9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33700 w 3752850"/>
                <a:gd name="connsiteY50" fmla="*/ 1764863 h 3403163"/>
                <a:gd name="connsiteX51" fmla="*/ 2905125 w 3752850"/>
                <a:gd name="connsiteY51" fmla="*/ 1822013 h 3403163"/>
                <a:gd name="connsiteX52" fmla="*/ 2867025 w 3752850"/>
                <a:gd name="connsiteY52" fmla="*/ 1879163 h 3403163"/>
                <a:gd name="connsiteX53" fmla="*/ 2857500 w 3752850"/>
                <a:gd name="connsiteY53" fmla="*/ 1907738 h 3403163"/>
                <a:gd name="connsiteX54" fmla="*/ 2838450 w 3752850"/>
                <a:gd name="connsiteY54" fmla="*/ 1936313 h 3403163"/>
                <a:gd name="connsiteX55" fmla="*/ 2819400 w 3752850"/>
                <a:gd name="connsiteY55" fmla="*/ 1993463 h 3403163"/>
                <a:gd name="connsiteX56" fmla="*/ 2800350 w 3752850"/>
                <a:gd name="connsiteY56" fmla="*/ 2022038 h 3403163"/>
                <a:gd name="connsiteX57" fmla="*/ 2781300 w 3752850"/>
                <a:gd name="connsiteY57" fmla="*/ 2079188 h 3403163"/>
                <a:gd name="connsiteX58" fmla="*/ 2771775 w 3752850"/>
                <a:gd name="connsiteY58" fmla="*/ 2107763 h 3403163"/>
                <a:gd name="connsiteX59" fmla="*/ 2752725 w 3752850"/>
                <a:gd name="connsiteY59" fmla="*/ 2145863 h 3403163"/>
                <a:gd name="connsiteX60" fmla="*/ 2733675 w 3752850"/>
                <a:gd name="connsiteY60" fmla="*/ 2174438 h 3403163"/>
                <a:gd name="connsiteX61" fmla="*/ 2714625 w 3752850"/>
                <a:gd name="connsiteY61" fmla="*/ 2231588 h 3403163"/>
                <a:gd name="connsiteX62" fmla="*/ 2695575 w 3752850"/>
                <a:gd name="connsiteY62" fmla="*/ 2260163 h 3403163"/>
                <a:gd name="connsiteX63" fmla="*/ 2676525 w 3752850"/>
                <a:gd name="connsiteY63" fmla="*/ 2317313 h 3403163"/>
                <a:gd name="connsiteX64" fmla="*/ 2600325 w 3752850"/>
                <a:gd name="connsiteY64" fmla="*/ 2431613 h 3403163"/>
                <a:gd name="connsiteX65" fmla="*/ 2581275 w 3752850"/>
                <a:gd name="connsiteY65" fmla="*/ 2460188 h 3403163"/>
                <a:gd name="connsiteX66" fmla="*/ 2562225 w 3752850"/>
                <a:gd name="connsiteY66" fmla="*/ 2488763 h 3403163"/>
                <a:gd name="connsiteX67" fmla="*/ 2505075 w 3752850"/>
                <a:gd name="connsiteY67" fmla="*/ 2526863 h 3403163"/>
                <a:gd name="connsiteX68" fmla="*/ 2447925 w 3752850"/>
                <a:gd name="connsiteY68" fmla="*/ 2612588 h 3403163"/>
                <a:gd name="connsiteX69" fmla="*/ 2428875 w 3752850"/>
                <a:gd name="connsiteY69" fmla="*/ 2641163 h 3403163"/>
                <a:gd name="connsiteX70" fmla="*/ 2447925 w 3752850"/>
                <a:gd name="connsiteY70" fmla="*/ 2669738 h 3403163"/>
                <a:gd name="connsiteX71" fmla="*/ 2476500 w 3752850"/>
                <a:gd name="connsiteY71" fmla="*/ 2679263 h 3403163"/>
                <a:gd name="connsiteX72" fmla="*/ 2505075 w 3752850"/>
                <a:gd name="connsiteY72" fmla="*/ 2698313 h 3403163"/>
                <a:gd name="connsiteX73" fmla="*/ 2533650 w 3752850"/>
                <a:gd name="connsiteY73" fmla="*/ 2707838 h 3403163"/>
                <a:gd name="connsiteX74" fmla="*/ 2590800 w 3752850"/>
                <a:gd name="connsiteY74" fmla="*/ 2755463 h 3403163"/>
                <a:gd name="connsiteX75" fmla="*/ 2762250 w 3752850"/>
                <a:gd name="connsiteY75" fmla="*/ 2869763 h 3403163"/>
                <a:gd name="connsiteX76" fmla="*/ 2943225 w 3752850"/>
                <a:gd name="connsiteY76" fmla="*/ 3003113 h 3403163"/>
                <a:gd name="connsiteX77" fmla="*/ 2971800 w 3752850"/>
                <a:gd name="connsiteY77" fmla="*/ 3031688 h 3403163"/>
                <a:gd name="connsiteX78" fmla="*/ 3248025 w 3752850"/>
                <a:gd name="connsiteY78" fmla="*/ 3145988 h 3403163"/>
                <a:gd name="connsiteX79" fmla="*/ 3371850 w 3752850"/>
                <a:gd name="connsiteY79" fmla="*/ 3193613 h 3403163"/>
                <a:gd name="connsiteX80" fmla="*/ 3400425 w 3752850"/>
                <a:gd name="connsiteY80" fmla="*/ 3203138 h 3403163"/>
                <a:gd name="connsiteX81" fmla="*/ 3457575 w 3752850"/>
                <a:gd name="connsiteY81" fmla="*/ 3231713 h 3403163"/>
                <a:gd name="connsiteX82" fmla="*/ 3486150 w 3752850"/>
                <a:gd name="connsiteY82" fmla="*/ 3250763 h 3403163"/>
                <a:gd name="connsiteX83" fmla="*/ 3514725 w 3752850"/>
                <a:gd name="connsiteY83" fmla="*/ 3260288 h 3403163"/>
                <a:gd name="connsiteX84" fmla="*/ 3543300 w 3752850"/>
                <a:gd name="connsiteY84" fmla="*/ 3279338 h 3403163"/>
                <a:gd name="connsiteX85" fmla="*/ 3600450 w 3752850"/>
                <a:gd name="connsiteY85" fmla="*/ 3298388 h 3403163"/>
                <a:gd name="connsiteX86" fmla="*/ 3629025 w 3752850"/>
                <a:gd name="connsiteY86" fmla="*/ 3307913 h 3403163"/>
                <a:gd name="connsiteX87" fmla="*/ 3686175 w 3752850"/>
                <a:gd name="connsiteY87" fmla="*/ 3346013 h 3403163"/>
                <a:gd name="connsiteX88" fmla="*/ 3714750 w 3752850"/>
                <a:gd name="connsiteY88" fmla="*/ 3365063 h 3403163"/>
                <a:gd name="connsiteX89" fmla="*/ 3743325 w 3752850"/>
                <a:gd name="connsiteY89" fmla="*/ 3384113 h 3403163"/>
                <a:gd name="connsiteX90" fmla="*/ 3752850 w 3752850"/>
                <a:gd name="connsiteY9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67025 w 3752850"/>
                <a:gd name="connsiteY51" fmla="*/ 1879163 h 3403163"/>
                <a:gd name="connsiteX52" fmla="*/ 2857500 w 3752850"/>
                <a:gd name="connsiteY52" fmla="*/ 1907738 h 3403163"/>
                <a:gd name="connsiteX53" fmla="*/ 2838450 w 3752850"/>
                <a:gd name="connsiteY53" fmla="*/ 1936313 h 3403163"/>
                <a:gd name="connsiteX54" fmla="*/ 2819400 w 3752850"/>
                <a:gd name="connsiteY54" fmla="*/ 1993463 h 3403163"/>
                <a:gd name="connsiteX55" fmla="*/ 2800350 w 3752850"/>
                <a:gd name="connsiteY55" fmla="*/ 2022038 h 3403163"/>
                <a:gd name="connsiteX56" fmla="*/ 2781300 w 3752850"/>
                <a:gd name="connsiteY56" fmla="*/ 2079188 h 3403163"/>
                <a:gd name="connsiteX57" fmla="*/ 2771775 w 3752850"/>
                <a:gd name="connsiteY57" fmla="*/ 2107763 h 3403163"/>
                <a:gd name="connsiteX58" fmla="*/ 2752725 w 3752850"/>
                <a:gd name="connsiteY58" fmla="*/ 2145863 h 3403163"/>
                <a:gd name="connsiteX59" fmla="*/ 2733675 w 3752850"/>
                <a:gd name="connsiteY59" fmla="*/ 2174438 h 3403163"/>
                <a:gd name="connsiteX60" fmla="*/ 2714625 w 3752850"/>
                <a:gd name="connsiteY60" fmla="*/ 2231588 h 3403163"/>
                <a:gd name="connsiteX61" fmla="*/ 2695575 w 3752850"/>
                <a:gd name="connsiteY61" fmla="*/ 2260163 h 3403163"/>
                <a:gd name="connsiteX62" fmla="*/ 2676525 w 3752850"/>
                <a:gd name="connsiteY62" fmla="*/ 2317313 h 3403163"/>
                <a:gd name="connsiteX63" fmla="*/ 2600325 w 3752850"/>
                <a:gd name="connsiteY63" fmla="*/ 2431613 h 3403163"/>
                <a:gd name="connsiteX64" fmla="*/ 2581275 w 3752850"/>
                <a:gd name="connsiteY64" fmla="*/ 2460188 h 3403163"/>
                <a:gd name="connsiteX65" fmla="*/ 2562225 w 3752850"/>
                <a:gd name="connsiteY65" fmla="*/ 2488763 h 3403163"/>
                <a:gd name="connsiteX66" fmla="*/ 2505075 w 3752850"/>
                <a:gd name="connsiteY66" fmla="*/ 2526863 h 3403163"/>
                <a:gd name="connsiteX67" fmla="*/ 2447925 w 3752850"/>
                <a:gd name="connsiteY67" fmla="*/ 2612588 h 3403163"/>
                <a:gd name="connsiteX68" fmla="*/ 2428875 w 3752850"/>
                <a:gd name="connsiteY68" fmla="*/ 2641163 h 3403163"/>
                <a:gd name="connsiteX69" fmla="*/ 2447925 w 3752850"/>
                <a:gd name="connsiteY69" fmla="*/ 2669738 h 3403163"/>
                <a:gd name="connsiteX70" fmla="*/ 2476500 w 3752850"/>
                <a:gd name="connsiteY70" fmla="*/ 2679263 h 3403163"/>
                <a:gd name="connsiteX71" fmla="*/ 2505075 w 3752850"/>
                <a:gd name="connsiteY71" fmla="*/ 2698313 h 3403163"/>
                <a:gd name="connsiteX72" fmla="*/ 2533650 w 3752850"/>
                <a:gd name="connsiteY72" fmla="*/ 2707838 h 3403163"/>
                <a:gd name="connsiteX73" fmla="*/ 2590800 w 3752850"/>
                <a:gd name="connsiteY73" fmla="*/ 2755463 h 3403163"/>
                <a:gd name="connsiteX74" fmla="*/ 2762250 w 3752850"/>
                <a:gd name="connsiteY74" fmla="*/ 2869763 h 3403163"/>
                <a:gd name="connsiteX75" fmla="*/ 2943225 w 3752850"/>
                <a:gd name="connsiteY75" fmla="*/ 3003113 h 3403163"/>
                <a:gd name="connsiteX76" fmla="*/ 2971800 w 3752850"/>
                <a:gd name="connsiteY76" fmla="*/ 3031688 h 3403163"/>
                <a:gd name="connsiteX77" fmla="*/ 3248025 w 3752850"/>
                <a:gd name="connsiteY77" fmla="*/ 3145988 h 3403163"/>
                <a:gd name="connsiteX78" fmla="*/ 3371850 w 3752850"/>
                <a:gd name="connsiteY78" fmla="*/ 3193613 h 3403163"/>
                <a:gd name="connsiteX79" fmla="*/ 3400425 w 3752850"/>
                <a:gd name="connsiteY79" fmla="*/ 3203138 h 3403163"/>
                <a:gd name="connsiteX80" fmla="*/ 3457575 w 3752850"/>
                <a:gd name="connsiteY80" fmla="*/ 3231713 h 3403163"/>
                <a:gd name="connsiteX81" fmla="*/ 3486150 w 3752850"/>
                <a:gd name="connsiteY81" fmla="*/ 3250763 h 3403163"/>
                <a:gd name="connsiteX82" fmla="*/ 3514725 w 3752850"/>
                <a:gd name="connsiteY82" fmla="*/ 3260288 h 3403163"/>
                <a:gd name="connsiteX83" fmla="*/ 3543300 w 3752850"/>
                <a:gd name="connsiteY83" fmla="*/ 3279338 h 3403163"/>
                <a:gd name="connsiteX84" fmla="*/ 3600450 w 3752850"/>
                <a:gd name="connsiteY84" fmla="*/ 3298388 h 3403163"/>
                <a:gd name="connsiteX85" fmla="*/ 3629025 w 3752850"/>
                <a:gd name="connsiteY85" fmla="*/ 3307913 h 3403163"/>
                <a:gd name="connsiteX86" fmla="*/ 3686175 w 3752850"/>
                <a:gd name="connsiteY86" fmla="*/ 3346013 h 3403163"/>
                <a:gd name="connsiteX87" fmla="*/ 3714750 w 3752850"/>
                <a:gd name="connsiteY87" fmla="*/ 3365063 h 3403163"/>
                <a:gd name="connsiteX88" fmla="*/ 3743325 w 3752850"/>
                <a:gd name="connsiteY88" fmla="*/ 3384113 h 3403163"/>
                <a:gd name="connsiteX89" fmla="*/ 3752850 w 3752850"/>
                <a:gd name="connsiteY8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67025 w 3752850"/>
                <a:gd name="connsiteY51" fmla="*/ 1879163 h 3403163"/>
                <a:gd name="connsiteX52" fmla="*/ 2857500 w 3752850"/>
                <a:gd name="connsiteY52" fmla="*/ 1907738 h 3403163"/>
                <a:gd name="connsiteX53" fmla="*/ 2819400 w 3752850"/>
                <a:gd name="connsiteY53" fmla="*/ 1993463 h 3403163"/>
                <a:gd name="connsiteX54" fmla="*/ 2800350 w 3752850"/>
                <a:gd name="connsiteY54" fmla="*/ 2022038 h 3403163"/>
                <a:gd name="connsiteX55" fmla="*/ 2781300 w 3752850"/>
                <a:gd name="connsiteY55" fmla="*/ 2079188 h 3403163"/>
                <a:gd name="connsiteX56" fmla="*/ 2771775 w 3752850"/>
                <a:gd name="connsiteY56" fmla="*/ 2107763 h 3403163"/>
                <a:gd name="connsiteX57" fmla="*/ 2752725 w 3752850"/>
                <a:gd name="connsiteY57" fmla="*/ 2145863 h 3403163"/>
                <a:gd name="connsiteX58" fmla="*/ 2733675 w 3752850"/>
                <a:gd name="connsiteY58" fmla="*/ 2174438 h 3403163"/>
                <a:gd name="connsiteX59" fmla="*/ 2714625 w 3752850"/>
                <a:gd name="connsiteY59" fmla="*/ 2231588 h 3403163"/>
                <a:gd name="connsiteX60" fmla="*/ 2695575 w 3752850"/>
                <a:gd name="connsiteY60" fmla="*/ 2260163 h 3403163"/>
                <a:gd name="connsiteX61" fmla="*/ 2676525 w 3752850"/>
                <a:gd name="connsiteY61" fmla="*/ 2317313 h 3403163"/>
                <a:gd name="connsiteX62" fmla="*/ 2600325 w 3752850"/>
                <a:gd name="connsiteY62" fmla="*/ 2431613 h 3403163"/>
                <a:gd name="connsiteX63" fmla="*/ 2581275 w 3752850"/>
                <a:gd name="connsiteY63" fmla="*/ 2460188 h 3403163"/>
                <a:gd name="connsiteX64" fmla="*/ 2562225 w 3752850"/>
                <a:gd name="connsiteY64" fmla="*/ 2488763 h 3403163"/>
                <a:gd name="connsiteX65" fmla="*/ 2505075 w 3752850"/>
                <a:gd name="connsiteY65" fmla="*/ 2526863 h 3403163"/>
                <a:gd name="connsiteX66" fmla="*/ 2447925 w 3752850"/>
                <a:gd name="connsiteY66" fmla="*/ 2612588 h 3403163"/>
                <a:gd name="connsiteX67" fmla="*/ 2428875 w 3752850"/>
                <a:gd name="connsiteY67" fmla="*/ 2641163 h 3403163"/>
                <a:gd name="connsiteX68" fmla="*/ 2447925 w 3752850"/>
                <a:gd name="connsiteY68" fmla="*/ 2669738 h 3403163"/>
                <a:gd name="connsiteX69" fmla="*/ 2476500 w 3752850"/>
                <a:gd name="connsiteY69" fmla="*/ 2679263 h 3403163"/>
                <a:gd name="connsiteX70" fmla="*/ 2505075 w 3752850"/>
                <a:gd name="connsiteY70" fmla="*/ 2698313 h 3403163"/>
                <a:gd name="connsiteX71" fmla="*/ 2533650 w 3752850"/>
                <a:gd name="connsiteY71" fmla="*/ 2707838 h 3403163"/>
                <a:gd name="connsiteX72" fmla="*/ 2590800 w 3752850"/>
                <a:gd name="connsiteY72" fmla="*/ 2755463 h 3403163"/>
                <a:gd name="connsiteX73" fmla="*/ 2762250 w 3752850"/>
                <a:gd name="connsiteY73" fmla="*/ 2869763 h 3403163"/>
                <a:gd name="connsiteX74" fmla="*/ 2943225 w 3752850"/>
                <a:gd name="connsiteY74" fmla="*/ 3003113 h 3403163"/>
                <a:gd name="connsiteX75" fmla="*/ 2971800 w 3752850"/>
                <a:gd name="connsiteY75" fmla="*/ 3031688 h 3403163"/>
                <a:gd name="connsiteX76" fmla="*/ 3248025 w 3752850"/>
                <a:gd name="connsiteY76" fmla="*/ 3145988 h 3403163"/>
                <a:gd name="connsiteX77" fmla="*/ 3371850 w 3752850"/>
                <a:gd name="connsiteY77" fmla="*/ 3193613 h 3403163"/>
                <a:gd name="connsiteX78" fmla="*/ 3400425 w 3752850"/>
                <a:gd name="connsiteY78" fmla="*/ 3203138 h 3403163"/>
                <a:gd name="connsiteX79" fmla="*/ 3457575 w 3752850"/>
                <a:gd name="connsiteY79" fmla="*/ 3231713 h 3403163"/>
                <a:gd name="connsiteX80" fmla="*/ 3486150 w 3752850"/>
                <a:gd name="connsiteY80" fmla="*/ 3250763 h 3403163"/>
                <a:gd name="connsiteX81" fmla="*/ 3514725 w 3752850"/>
                <a:gd name="connsiteY81" fmla="*/ 3260288 h 3403163"/>
                <a:gd name="connsiteX82" fmla="*/ 3543300 w 3752850"/>
                <a:gd name="connsiteY82" fmla="*/ 3279338 h 3403163"/>
                <a:gd name="connsiteX83" fmla="*/ 3600450 w 3752850"/>
                <a:gd name="connsiteY83" fmla="*/ 3298388 h 3403163"/>
                <a:gd name="connsiteX84" fmla="*/ 3629025 w 3752850"/>
                <a:gd name="connsiteY84" fmla="*/ 3307913 h 3403163"/>
                <a:gd name="connsiteX85" fmla="*/ 3686175 w 3752850"/>
                <a:gd name="connsiteY85" fmla="*/ 3346013 h 3403163"/>
                <a:gd name="connsiteX86" fmla="*/ 3714750 w 3752850"/>
                <a:gd name="connsiteY86" fmla="*/ 3365063 h 3403163"/>
                <a:gd name="connsiteX87" fmla="*/ 3743325 w 3752850"/>
                <a:gd name="connsiteY87" fmla="*/ 3384113 h 3403163"/>
                <a:gd name="connsiteX88" fmla="*/ 3752850 w 3752850"/>
                <a:gd name="connsiteY8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67025 w 3752850"/>
                <a:gd name="connsiteY51" fmla="*/ 1879163 h 3403163"/>
                <a:gd name="connsiteX52" fmla="*/ 2819400 w 3752850"/>
                <a:gd name="connsiteY52" fmla="*/ 1993463 h 3403163"/>
                <a:gd name="connsiteX53" fmla="*/ 2800350 w 3752850"/>
                <a:gd name="connsiteY53" fmla="*/ 2022038 h 3403163"/>
                <a:gd name="connsiteX54" fmla="*/ 2781300 w 3752850"/>
                <a:gd name="connsiteY54" fmla="*/ 2079188 h 3403163"/>
                <a:gd name="connsiteX55" fmla="*/ 2771775 w 3752850"/>
                <a:gd name="connsiteY55" fmla="*/ 2107763 h 3403163"/>
                <a:gd name="connsiteX56" fmla="*/ 2752725 w 3752850"/>
                <a:gd name="connsiteY56" fmla="*/ 2145863 h 3403163"/>
                <a:gd name="connsiteX57" fmla="*/ 2733675 w 3752850"/>
                <a:gd name="connsiteY57" fmla="*/ 2174438 h 3403163"/>
                <a:gd name="connsiteX58" fmla="*/ 2714625 w 3752850"/>
                <a:gd name="connsiteY58" fmla="*/ 2231588 h 3403163"/>
                <a:gd name="connsiteX59" fmla="*/ 2695575 w 3752850"/>
                <a:gd name="connsiteY59" fmla="*/ 2260163 h 3403163"/>
                <a:gd name="connsiteX60" fmla="*/ 2676525 w 3752850"/>
                <a:gd name="connsiteY60" fmla="*/ 2317313 h 3403163"/>
                <a:gd name="connsiteX61" fmla="*/ 2600325 w 3752850"/>
                <a:gd name="connsiteY61" fmla="*/ 2431613 h 3403163"/>
                <a:gd name="connsiteX62" fmla="*/ 2581275 w 3752850"/>
                <a:gd name="connsiteY62" fmla="*/ 2460188 h 3403163"/>
                <a:gd name="connsiteX63" fmla="*/ 2562225 w 3752850"/>
                <a:gd name="connsiteY63" fmla="*/ 2488763 h 3403163"/>
                <a:gd name="connsiteX64" fmla="*/ 2505075 w 3752850"/>
                <a:gd name="connsiteY64" fmla="*/ 2526863 h 3403163"/>
                <a:gd name="connsiteX65" fmla="*/ 2447925 w 3752850"/>
                <a:gd name="connsiteY65" fmla="*/ 2612588 h 3403163"/>
                <a:gd name="connsiteX66" fmla="*/ 2428875 w 3752850"/>
                <a:gd name="connsiteY66" fmla="*/ 2641163 h 3403163"/>
                <a:gd name="connsiteX67" fmla="*/ 2447925 w 3752850"/>
                <a:gd name="connsiteY67" fmla="*/ 2669738 h 3403163"/>
                <a:gd name="connsiteX68" fmla="*/ 2476500 w 3752850"/>
                <a:gd name="connsiteY68" fmla="*/ 2679263 h 3403163"/>
                <a:gd name="connsiteX69" fmla="*/ 2505075 w 3752850"/>
                <a:gd name="connsiteY69" fmla="*/ 2698313 h 3403163"/>
                <a:gd name="connsiteX70" fmla="*/ 2533650 w 3752850"/>
                <a:gd name="connsiteY70" fmla="*/ 2707838 h 3403163"/>
                <a:gd name="connsiteX71" fmla="*/ 2590800 w 3752850"/>
                <a:gd name="connsiteY71" fmla="*/ 2755463 h 3403163"/>
                <a:gd name="connsiteX72" fmla="*/ 2762250 w 3752850"/>
                <a:gd name="connsiteY72" fmla="*/ 2869763 h 3403163"/>
                <a:gd name="connsiteX73" fmla="*/ 2943225 w 3752850"/>
                <a:gd name="connsiteY73" fmla="*/ 3003113 h 3403163"/>
                <a:gd name="connsiteX74" fmla="*/ 2971800 w 3752850"/>
                <a:gd name="connsiteY74" fmla="*/ 3031688 h 3403163"/>
                <a:gd name="connsiteX75" fmla="*/ 3248025 w 3752850"/>
                <a:gd name="connsiteY75" fmla="*/ 3145988 h 3403163"/>
                <a:gd name="connsiteX76" fmla="*/ 3371850 w 3752850"/>
                <a:gd name="connsiteY76" fmla="*/ 3193613 h 3403163"/>
                <a:gd name="connsiteX77" fmla="*/ 3400425 w 3752850"/>
                <a:gd name="connsiteY77" fmla="*/ 3203138 h 3403163"/>
                <a:gd name="connsiteX78" fmla="*/ 3457575 w 3752850"/>
                <a:gd name="connsiteY78" fmla="*/ 3231713 h 3403163"/>
                <a:gd name="connsiteX79" fmla="*/ 3486150 w 3752850"/>
                <a:gd name="connsiteY79" fmla="*/ 3250763 h 3403163"/>
                <a:gd name="connsiteX80" fmla="*/ 3514725 w 3752850"/>
                <a:gd name="connsiteY80" fmla="*/ 3260288 h 3403163"/>
                <a:gd name="connsiteX81" fmla="*/ 3543300 w 3752850"/>
                <a:gd name="connsiteY81" fmla="*/ 3279338 h 3403163"/>
                <a:gd name="connsiteX82" fmla="*/ 3600450 w 3752850"/>
                <a:gd name="connsiteY82" fmla="*/ 3298388 h 3403163"/>
                <a:gd name="connsiteX83" fmla="*/ 3629025 w 3752850"/>
                <a:gd name="connsiteY83" fmla="*/ 3307913 h 3403163"/>
                <a:gd name="connsiteX84" fmla="*/ 3686175 w 3752850"/>
                <a:gd name="connsiteY84" fmla="*/ 3346013 h 3403163"/>
                <a:gd name="connsiteX85" fmla="*/ 3714750 w 3752850"/>
                <a:gd name="connsiteY85" fmla="*/ 3365063 h 3403163"/>
                <a:gd name="connsiteX86" fmla="*/ 3743325 w 3752850"/>
                <a:gd name="connsiteY86" fmla="*/ 3384113 h 3403163"/>
                <a:gd name="connsiteX87" fmla="*/ 3752850 w 3752850"/>
                <a:gd name="connsiteY8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81300 w 3752850"/>
                <a:gd name="connsiteY53" fmla="*/ 2079188 h 3403163"/>
                <a:gd name="connsiteX54" fmla="*/ 2771775 w 3752850"/>
                <a:gd name="connsiteY54" fmla="*/ 2107763 h 3403163"/>
                <a:gd name="connsiteX55" fmla="*/ 2752725 w 3752850"/>
                <a:gd name="connsiteY55" fmla="*/ 2145863 h 3403163"/>
                <a:gd name="connsiteX56" fmla="*/ 2733675 w 3752850"/>
                <a:gd name="connsiteY56" fmla="*/ 2174438 h 3403163"/>
                <a:gd name="connsiteX57" fmla="*/ 2714625 w 3752850"/>
                <a:gd name="connsiteY57" fmla="*/ 2231588 h 3403163"/>
                <a:gd name="connsiteX58" fmla="*/ 2695575 w 3752850"/>
                <a:gd name="connsiteY58" fmla="*/ 2260163 h 3403163"/>
                <a:gd name="connsiteX59" fmla="*/ 2676525 w 3752850"/>
                <a:gd name="connsiteY59" fmla="*/ 2317313 h 3403163"/>
                <a:gd name="connsiteX60" fmla="*/ 2600325 w 3752850"/>
                <a:gd name="connsiteY60" fmla="*/ 2431613 h 3403163"/>
                <a:gd name="connsiteX61" fmla="*/ 2581275 w 3752850"/>
                <a:gd name="connsiteY61" fmla="*/ 2460188 h 3403163"/>
                <a:gd name="connsiteX62" fmla="*/ 2562225 w 3752850"/>
                <a:gd name="connsiteY62" fmla="*/ 2488763 h 3403163"/>
                <a:gd name="connsiteX63" fmla="*/ 2505075 w 3752850"/>
                <a:gd name="connsiteY63" fmla="*/ 2526863 h 3403163"/>
                <a:gd name="connsiteX64" fmla="*/ 2447925 w 3752850"/>
                <a:gd name="connsiteY64" fmla="*/ 2612588 h 3403163"/>
                <a:gd name="connsiteX65" fmla="*/ 2428875 w 3752850"/>
                <a:gd name="connsiteY65" fmla="*/ 2641163 h 3403163"/>
                <a:gd name="connsiteX66" fmla="*/ 2447925 w 3752850"/>
                <a:gd name="connsiteY66" fmla="*/ 2669738 h 3403163"/>
                <a:gd name="connsiteX67" fmla="*/ 2476500 w 3752850"/>
                <a:gd name="connsiteY67" fmla="*/ 2679263 h 3403163"/>
                <a:gd name="connsiteX68" fmla="*/ 2505075 w 3752850"/>
                <a:gd name="connsiteY68" fmla="*/ 2698313 h 3403163"/>
                <a:gd name="connsiteX69" fmla="*/ 2533650 w 3752850"/>
                <a:gd name="connsiteY69" fmla="*/ 2707838 h 3403163"/>
                <a:gd name="connsiteX70" fmla="*/ 2590800 w 3752850"/>
                <a:gd name="connsiteY70" fmla="*/ 2755463 h 3403163"/>
                <a:gd name="connsiteX71" fmla="*/ 2762250 w 3752850"/>
                <a:gd name="connsiteY71" fmla="*/ 2869763 h 3403163"/>
                <a:gd name="connsiteX72" fmla="*/ 2943225 w 3752850"/>
                <a:gd name="connsiteY72" fmla="*/ 3003113 h 3403163"/>
                <a:gd name="connsiteX73" fmla="*/ 2971800 w 3752850"/>
                <a:gd name="connsiteY73" fmla="*/ 3031688 h 3403163"/>
                <a:gd name="connsiteX74" fmla="*/ 3248025 w 3752850"/>
                <a:gd name="connsiteY74" fmla="*/ 3145988 h 3403163"/>
                <a:gd name="connsiteX75" fmla="*/ 3371850 w 3752850"/>
                <a:gd name="connsiteY75" fmla="*/ 3193613 h 3403163"/>
                <a:gd name="connsiteX76" fmla="*/ 3400425 w 3752850"/>
                <a:gd name="connsiteY76" fmla="*/ 3203138 h 3403163"/>
                <a:gd name="connsiteX77" fmla="*/ 3457575 w 3752850"/>
                <a:gd name="connsiteY77" fmla="*/ 3231713 h 3403163"/>
                <a:gd name="connsiteX78" fmla="*/ 3486150 w 3752850"/>
                <a:gd name="connsiteY78" fmla="*/ 3250763 h 3403163"/>
                <a:gd name="connsiteX79" fmla="*/ 3514725 w 3752850"/>
                <a:gd name="connsiteY79" fmla="*/ 3260288 h 3403163"/>
                <a:gd name="connsiteX80" fmla="*/ 3543300 w 3752850"/>
                <a:gd name="connsiteY80" fmla="*/ 3279338 h 3403163"/>
                <a:gd name="connsiteX81" fmla="*/ 3600450 w 3752850"/>
                <a:gd name="connsiteY81" fmla="*/ 3298388 h 3403163"/>
                <a:gd name="connsiteX82" fmla="*/ 3629025 w 3752850"/>
                <a:gd name="connsiteY82" fmla="*/ 3307913 h 3403163"/>
                <a:gd name="connsiteX83" fmla="*/ 3686175 w 3752850"/>
                <a:gd name="connsiteY83" fmla="*/ 3346013 h 3403163"/>
                <a:gd name="connsiteX84" fmla="*/ 3714750 w 3752850"/>
                <a:gd name="connsiteY84" fmla="*/ 3365063 h 3403163"/>
                <a:gd name="connsiteX85" fmla="*/ 3743325 w 3752850"/>
                <a:gd name="connsiteY85" fmla="*/ 3384113 h 3403163"/>
                <a:gd name="connsiteX86" fmla="*/ 3752850 w 3752850"/>
                <a:gd name="connsiteY8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81300 w 3752850"/>
                <a:gd name="connsiteY53" fmla="*/ 2079188 h 3403163"/>
                <a:gd name="connsiteX54" fmla="*/ 2771775 w 3752850"/>
                <a:gd name="connsiteY54" fmla="*/ 2107763 h 3403163"/>
                <a:gd name="connsiteX55" fmla="*/ 2752725 w 3752850"/>
                <a:gd name="connsiteY55" fmla="*/ 2145863 h 3403163"/>
                <a:gd name="connsiteX56" fmla="*/ 2714625 w 3752850"/>
                <a:gd name="connsiteY56" fmla="*/ 2231588 h 3403163"/>
                <a:gd name="connsiteX57" fmla="*/ 2695575 w 3752850"/>
                <a:gd name="connsiteY57" fmla="*/ 2260163 h 3403163"/>
                <a:gd name="connsiteX58" fmla="*/ 2676525 w 3752850"/>
                <a:gd name="connsiteY58" fmla="*/ 2317313 h 3403163"/>
                <a:gd name="connsiteX59" fmla="*/ 2600325 w 3752850"/>
                <a:gd name="connsiteY59" fmla="*/ 2431613 h 3403163"/>
                <a:gd name="connsiteX60" fmla="*/ 2581275 w 3752850"/>
                <a:gd name="connsiteY60" fmla="*/ 2460188 h 3403163"/>
                <a:gd name="connsiteX61" fmla="*/ 2562225 w 3752850"/>
                <a:gd name="connsiteY61" fmla="*/ 2488763 h 3403163"/>
                <a:gd name="connsiteX62" fmla="*/ 2505075 w 3752850"/>
                <a:gd name="connsiteY62" fmla="*/ 2526863 h 3403163"/>
                <a:gd name="connsiteX63" fmla="*/ 2447925 w 3752850"/>
                <a:gd name="connsiteY63" fmla="*/ 2612588 h 3403163"/>
                <a:gd name="connsiteX64" fmla="*/ 2428875 w 3752850"/>
                <a:gd name="connsiteY64" fmla="*/ 2641163 h 3403163"/>
                <a:gd name="connsiteX65" fmla="*/ 2447925 w 3752850"/>
                <a:gd name="connsiteY65" fmla="*/ 2669738 h 3403163"/>
                <a:gd name="connsiteX66" fmla="*/ 2476500 w 3752850"/>
                <a:gd name="connsiteY66" fmla="*/ 2679263 h 3403163"/>
                <a:gd name="connsiteX67" fmla="*/ 2505075 w 3752850"/>
                <a:gd name="connsiteY67" fmla="*/ 2698313 h 3403163"/>
                <a:gd name="connsiteX68" fmla="*/ 2533650 w 3752850"/>
                <a:gd name="connsiteY68" fmla="*/ 2707838 h 3403163"/>
                <a:gd name="connsiteX69" fmla="*/ 2590800 w 3752850"/>
                <a:gd name="connsiteY69" fmla="*/ 2755463 h 3403163"/>
                <a:gd name="connsiteX70" fmla="*/ 2762250 w 3752850"/>
                <a:gd name="connsiteY70" fmla="*/ 2869763 h 3403163"/>
                <a:gd name="connsiteX71" fmla="*/ 2943225 w 3752850"/>
                <a:gd name="connsiteY71" fmla="*/ 3003113 h 3403163"/>
                <a:gd name="connsiteX72" fmla="*/ 2971800 w 3752850"/>
                <a:gd name="connsiteY72" fmla="*/ 3031688 h 3403163"/>
                <a:gd name="connsiteX73" fmla="*/ 3248025 w 3752850"/>
                <a:gd name="connsiteY73" fmla="*/ 3145988 h 3403163"/>
                <a:gd name="connsiteX74" fmla="*/ 3371850 w 3752850"/>
                <a:gd name="connsiteY74" fmla="*/ 3193613 h 3403163"/>
                <a:gd name="connsiteX75" fmla="*/ 3400425 w 3752850"/>
                <a:gd name="connsiteY75" fmla="*/ 3203138 h 3403163"/>
                <a:gd name="connsiteX76" fmla="*/ 3457575 w 3752850"/>
                <a:gd name="connsiteY76" fmla="*/ 3231713 h 3403163"/>
                <a:gd name="connsiteX77" fmla="*/ 3486150 w 3752850"/>
                <a:gd name="connsiteY77" fmla="*/ 3250763 h 3403163"/>
                <a:gd name="connsiteX78" fmla="*/ 3514725 w 3752850"/>
                <a:gd name="connsiteY78" fmla="*/ 3260288 h 3403163"/>
                <a:gd name="connsiteX79" fmla="*/ 3543300 w 3752850"/>
                <a:gd name="connsiteY79" fmla="*/ 3279338 h 3403163"/>
                <a:gd name="connsiteX80" fmla="*/ 3600450 w 3752850"/>
                <a:gd name="connsiteY80" fmla="*/ 3298388 h 3403163"/>
                <a:gd name="connsiteX81" fmla="*/ 3629025 w 3752850"/>
                <a:gd name="connsiteY81" fmla="*/ 3307913 h 3403163"/>
                <a:gd name="connsiteX82" fmla="*/ 3686175 w 3752850"/>
                <a:gd name="connsiteY82" fmla="*/ 3346013 h 3403163"/>
                <a:gd name="connsiteX83" fmla="*/ 3714750 w 3752850"/>
                <a:gd name="connsiteY83" fmla="*/ 3365063 h 3403163"/>
                <a:gd name="connsiteX84" fmla="*/ 3743325 w 3752850"/>
                <a:gd name="connsiteY84" fmla="*/ 3384113 h 3403163"/>
                <a:gd name="connsiteX85" fmla="*/ 3752850 w 3752850"/>
                <a:gd name="connsiteY8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81300 w 3752850"/>
                <a:gd name="connsiteY53" fmla="*/ 2079188 h 3403163"/>
                <a:gd name="connsiteX54" fmla="*/ 2771775 w 3752850"/>
                <a:gd name="connsiteY54" fmla="*/ 2107763 h 3403163"/>
                <a:gd name="connsiteX55" fmla="*/ 2714625 w 3752850"/>
                <a:gd name="connsiteY55" fmla="*/ 2231588 h 3403163"/>
                <a:gd name="connsiteX56" fmla="*/ 2695575 w 3752850"/>
                <a:gd name="connsiteY56" fmla="*/ 2260163 h 3403163"/>
                <a:gd name="connsiteX57" fmla="*/ 2676525 w 3752850"/>
                <a:gd name="connsiteY57" fmla="*/ 2317313 h 3403163"/>
                <a:gd name="connsiteX58" fmla="*/ 2600325 w 3752850"/>
                <a:gd name="connsiteY58" fmla="*/ 2431613 h 3403163"/>
                <a:gd name="connsiteX59" fmla="*/ 2581275 w 3752850"/>
                <a:gd name="connsiteY59" fmla="*/ 2460188 h 3403163"/>
                <a:gd name="connsiteX60" fmla="*/ 2562225 w 3752850"/>
                <a:gd name="connsiteY60" fmla="*/ 2488763 h 3403163"/>
                <a:gd name="connsiteX61" fmla="*/ 2505075 w 3752850"/>
                <a:gd name="connsiteY61" fmla="*/ 2526863 h 3403163"/>
                <a:gd name="connsiteX62" fmla="*/ 2447925 w 3752850"/>
                <a:gd name="connsiteY62" fmla="*/ 2612588 h 3403163"/>
                <a:gd name="connsiteX63" fmla="*/ 2428875 w 3752850"/>
                <a:gd name="connsiteY63" fmla="*/ 2641163 h 3403163"/>
                <a:gd name="connsiteX64" fmla="*/ 2447925 w 3752850"/>
                <a:gd name="connsiteY64" fmla="*/ 2669738 h 3403163"/>
                <a:gd name="connsiteX65" fmla="*/ 2476500 w 3752850"/>
                <a:gd name="connsiteY65" fmla="*/ 2679263 h 3403163"/>
                <a:gd name="connsiteX66" fmla="*/ 2505075 w 3752850"/>
                <a:gd name="connsiteY66" fmla="*/ 2698313 h 3403163"/>
                <a:gd name="connsiteX67" fmla="*/ 2533650 w 3752850"/>
                <a:gd name="connsiteY67" fmla="*/ 2707838 h 3403163"/>
                <a:gd name="connsiteX68" fmla="*/ 2590800 w 3752850"/>
                <a:gd name="connsiteY68" fmla="*/ 2755463 h 3403163"/>
                <a:gd name="connsiteX69" fmla="*/ 2762250 w 3752850"/>
                <a:gd name="connsiteY69" fmla="*/ 2869763 h 3403163"/>
                <a:gd name="connsiteX70" fmla="*/ 2943225 w 3752850"/>
                <a:gd name="connsiteY70" fmla="*/ 3003113 h 3403163"/>
                <a:gd name="connsiteX71" fmla="*/ 2971800 w 3752850"/>
                <a:gd name="connsiteY71" fmla="*/ 3031688 h 3403163"/>
                <a:gd name="connsiteX72" fmla="*/ 3248025 w 3752850"/>
                <a:gd name="connsiteY72" fmla="*/ 3145988 h 3403163"/>
                <a:gd name="connsiteX73" fmla="*/ 3371850 w 3752850"/>
                <a:gd name="connsiteY73" fmla="*/ 3193613 h 3403163"/>
                <a:gd name="connsiteX74" fmla="*/ 3400425 w 3752850"/>
                <a:gd name="connsiteY74" fmla="*/ 3203138 h 3403163"/>
                <a:gd name="connsiteX75" fmla="*/ 3457575 w 3752850"/>
                <a:gd name="connsiteY75" fmla="*/ 3231713 h 3403163"/>
                <a:gd name="connsiteX76" fmla="*/ 3486150 w 3752850"/>
                <a:gd name="connsiteY76" fmla="*/ 3250763 h 3403163"/>
                <a:gd name="connsiteX77" fmla="*/ 3514725 w 3752850"/>
                <a:gd name="connsiteY77" fmla="*/ 3260288 h 3403163"/>
                <a:gd name="connsiteX78" fmla="*/ 3543300 w 3752850"/>
                <a:gd name="connsiteY78" fmla="*/ 3279338 h 3403163"/>
                <a:gd name="connsiteX79" fmla="*/ 3600450 w 3752850"/>
                <a:gd name="connsiteY79" fmla="*/ 3298388 h 3403163"/>
                <a:gd name="connsiteX80" fmla="*/ 3629025 w 3752850"/>
                <a:gd name="connsiteY80" fmla="*/ 3307913 h 3403163"/>
                <a:gd name="connsiteX81" fmla="*/ 3686175 w 3752850"/>
                <a:gd name="connsiteY81" fmla="*/ 3346013 h 3403163"/>
                <a:gd name="connsiteX82" fmla="*/ 3714750 w 3752850"/>
                <a:gd name="connsiteY82" fmla="*/ 3365063 h 3403163"/>
                <a:gd name="connsiteX83" fmla="*/ 3743325 w 3752850"/>
                <a:gd name="connsiteY83" fmla="*/ 3384113 h 3403163"/>
                <a:gd name="connsiteX84" fmla="*/ 3752850 w 3752850"/>
                <a:gd name="connsiteY8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81300 w 3752850"/>
                <a:gd name="connsiteY53" fmla="*/ 2079188 h 3403163"/>
                <a:gd name="connsiteX54" fmla="*/ 2714625 w 3752850"/>
                <a:gd name="connsiteY54" fmla="*/ 2231588 h 3403163"/>
                <a:gd name="connsiteX55" fmla="*/ 2695575 w 3752850"/>
                <a:gd name="connsiteY55" fmla="*/ 2260163 h 3403163"/>
                <a:gd name="connsiteX56" fmla="*/ 2676525 w 3752850"/>
                <a:gd name="connsiteY56" fmla="*/ 2317313 h 3403163"/>
                <a:gd name="connsiteX57" fmla="*/ 2600325 w 3752850"/>
                <a:gd name="connsiteY57" fmla="*/ 2431613 h 3403163"/>
                <a:gd name="connsiteX58" fmla="*/ 2581275 w 3752850"/>
                <a:gd name="connsiteY58" fmla="*/ 2460188 h 3403163"/>
                <a:gd name="connsiteX59" fmla="*/ 2562225 w 3752850"/>
                <a:gd name="connsiteY59" fmla="*/ 2488763 h 3403163"/>
                <a:gd name="connsiteX60" fmla="*/ 2505075 w 3752850"/>
                <a:gd name="connsiteY60" fmla="*/ 2526863 h 3403163"/>
                <a:gd name="connsiteX61" fmla="*/ 2447925 w 3752850"/>
                <a:gd name="connsiteY61" fmla="*/ 2612588 h 3403163"/>
                <a:gd name="connsiteX62" fmla="*/ 2428875 w 3752850"/>
                <a:gd name="connsiteY62" fmla="*/ 2641163 h 3403163"/>
                <a:gd name="connsiteX63" fmla="*/ 2447925 w 3752850"/>
                <a:gd name="connsiteY63" fmla="*/ 2669738 h 3403163"/>
                <a:gd name="connsiteX64" fmla="*/ 2476500 w 3752850"/>
                <a:gd name="connsiteY64" fmla="*/ 2679263 h 3403163"/>
                <a:gd name="connsiteX65" fmla="*/ 2505075 w 3752850"/>
                <a:gd name="connsiteY65" fmla="*/ 2698313 h 3403163"/>
                <a:gd name="connsiteX66" fmla="*/ 2533650 w 3752850"/>
                <a:gd name="connsiteY66" fmla="*/ 2707838 h 3403163"/>
                <a:gd name="connsiteX67" fmla="*/ 2590800 w 3752850"/>
                <a:gd name="connsiteY67" fmla="*/ 2755463 h 3403163"/>
                <a:gd name="connsiteX68" fmla="*/ 2762250 w 3752850"/>
                <a:gd name="connsiteY68" fmla="*/ 2869763 h 3403163"/>
                <a:gd name="connsiteX69" fmla="*/ 2943225 w 3752850"/>
                <a:gd name="connsiteY69" fmla="*/ 3003113 h 3403163"/>
                <a:gd name="connsiteX70" fmla="*/ 2971800 w 3752850"/>
                <a:gd name="connsiteY70" fmla="*/ 3031688 h 3403163"/>
                <a:gd name="connsiteX71" fmla="*/ 3248025 w 3752850"/>
                <a:gd name="connsiteY71" fmla="*/ 3145988 h 3403163"/>
                <a:gd name="connsiteX72" fmla="*/ 3371850 w 3752850"/>
                <a:gd name="connsiteY72" fmla="*/ 3193613 h 3403163"/>
                <a:gd name="connsiteX73" fmla="*/ 3400425 w 3752850"/>
                <a:gd name="connsiteY73" fmla="*/ 3203138 h 3403163"/>
                <a:gd name="connsiteX74" fmla="*/ 3457575 w 3752850"/>
                <a:gd name="connsiteY74" fmla="*/ 3231713 h 3403163"/>
                <a:gd name="connsiteX75" fmla="*/ 3486150 w 3752850"/>
                <a:gd name="connsiteY75" fmla="*/ 3250763 h 3403163"/>
                <a:gd name="connsiteX76" fmla="*/ 3514725 w 3752850"/>
                <a:gd name="connsiteY76" fmla="*/ 3260288 h 3403163"/>
                <a:gd name="connsiteX77" fmla="*/ 3543300 w 3752850"/>
                <a:gd name="connsiteY77" fmla="*/ 3279338 h 3403163"/>
                <a:gd name="connsiteX78" fmla="*/ 3600450 w 3752850"/>
                <a:gd name="connsiteY78" fmla="*/ 3298388 h 3403163"/>
                <a:gd name="connsiteX79" fmla="*/ 3629025 w 3752850"/>
                <a:gd name="connsiteY79" fmla="*/ 3307913 h 3403163"/>
                <a:gd name="connsiteX80" fmla="*/ 3686175 w 3752850"/>
                <a:gd name="connsiteY80" fmla="*/ 3346013 h 3403163"/>
                <a:gd name="connsiteX81" fmla="*/ 3714750 w 3752850"/>
                <a:gd name="connsiteY81" fmla="*/ 3365063 h 3403163"/>
                <a:gd name="connsiteX82" fmla="*/ 3743325 w 3752850"/>
                <a:gd name="connsiteY82" fmla="*/ 3384113 h 3403163"/>
                <a:gd name="connsiteX83" fmla="*/ 3752850 w 3752850"/>
                <a:gd name="connsiteY8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14625 w 3752850"/>
                <a:gd name="connsiteY53" fmla="*/ 2231588 h 3403163"/>
                <a:gd name="connsiteX54" fmla="*/ 2695575 w 3752850"/>
                <a:gd name="connsiteY54" fmla="*/ 2260163 h 3403163"/>
                <a:gd name="connsiteX55" fmla="*/ 2676525 w 3752850"/>
                <a:gd name="connsiteY55" fmla="*/ 2317313 h 3403163"/>
                <a:gd name="connsiteX56" fmla="*/ 2600325 w 3752850"/>
                <a:gd name="connsiteY56" fmla="*/ 2431613 h 3403163"/>
                <a:gd name="connsiteX57" fmla="*/ 2581275 w 3752850"/>
                <a:gd name="connsiteY57" fmla="*/ 2460188 h 3403163"/>
                <a:gd name="connsiteX58" fmla="*/ 2562225 w 3752850"/>
                <a:gd name="connsiteY58" fmla="*/ 2488763 h 3403163"/>
                <a:gd name="connsiteX59" fmla="*/ 2505075 w 3752850"/>
                <a:gd name="connsiteY59" fmla="*/ 2526863 h 3403163"/>
                <a:gd name="connsiteX60" fmla="*/ 2447925 w 3752850"/>
                <a:gd name="connsiteY60" fmla="*/ 2612588 h 3403163"/>
                <a:gd name="connsiteX61" fmla="*/ 2428875 w 3752850"/>
                <a:gd name="connsiteY61" fmla="*/ 2641163 h 3403163"/>
                <a:gd name="connsiteX62" fmla="*/ 2447925 w 3752850"/>
                <a:gd name="connsiteY62" fmla="*/ 2669738 h 3403163"/>
                <a:gd name="connsiteX63" fmla="*/ 2476500 w 3752850"/>
                <a:gd name="connsiteY63" fmla="*/ 2679263 h 3403163"/>
                <a:gd name="connsiteX64" fmla="*/ 2505075 w 3752850"/>
                <a:gd name="connsiteY64" fmla="*/ 2698313 h 3403163"/>
                <a:gd name="connsiteX65" fmla="*/ 2533650 w 3752850"/>
                <a:gd name="connsiteY65" fmla="*/ 2707838 h 3403163"/>
                <a:gd name="connsiteX66" fmla="*/ 2590800 w 3752850"/>
                <a:gd name="connsiteY66" fmla="*/ 2755463 h 3403163"/>
                <a:gd name="connsiteX67" fmla="*/ 2762250 w 3752850"/>
                <a:gd name="connsiteY67" fmla="*/ 2869763 h 3403163"/>
                <a:gd name="connsiteX68" fmla="*/ 2943225 w 3752850"/>
                <a:gd name="connsiteY68" fmla="*/ 3003113 h 3403163"/>
                <a:gd name="connsiteX69" fmla="*/ 2971800 w 3752850"/>
                <a:gd name="connsiteY69" fmla="*/ 3031688 h 3403163"/>
                <a:gd name="connsiteX70" fmla="*/ 3248025 w 3752850"/>
                <a:gd name="connsiteY70" fmla="*/ 3145988 h 3403163"/>
                <a:gd name="connsiteX71" fmla="*/ 3371850 w 3752850"/>
                <a:gd name="connsiteY71" fmla="*/ 3193613 h 3403163"/>
                <a:gd name="connsiteX72" fmla="*/ 3400425 w 3752850"/>
                <a:gd name="connsiteY72" fmla="*/ 3203138 h 3403163"/>
                <a:gd name="connsiteX73" fmla="*/ 3457575 w 3752850"/>
                <a:gd name="connsiteY73" fmla="*/ 3231713 h 3403163"/>
                <a:gd name="connsiteX74" fmla="*/ 3486150 w 3752850"/>
                <a:gd name="connsiteY74" fmla="*/ 3250763 h 3403163"/>
                <a:gd name="connsiteX75" fmla="*/ 3514725 w 3752850"/>
                <a:gd name="connsiteY75" fmla="*/ 3260288 h 3403163"/>
                <a:gd name="connsiteX76" fmla="*/ 3543300 w 3752850"/>
                <a:gd name="connsiteY76" fmla="*/ 3279338 h 3403163"/>
                <a:gd name="connsiteX77" fmla="*/ 3600450 w 3752850"/>
                <a:gd name="connsiteY77" fmla="*/ 3298388 h 3403163"/>
                <a:gd name="connsiteX78" fmla="*/ 3629025 w 3752850"/>
                <a:gd name="connsiteY78" fmla="*/ 3307913 h 3403163"/>
                <a:gd name="connsiteX79" fmla="*/ 3686175 w 3752850"/>
                <a:gd name="connsiteY79" fmla="*/ 3346013 h 3403163"/>
                <a:gd name="connsiteX80" fmla="*/ 3714750 w 3752850"/>
                <a:gd name="connsiteY80" fmla="*/ 3365063 h 3403163"/>
                <a:gd name="connsiteX81" fmla="*/ 3743325 w 3752850"/>
                <a:gd name="connsiteY81" fmla="*/ 3384113 h 3403163"/>
                <a:gd name="connsiteX82" fmla="*/ 3752850 w 3752850"/>
                <a:gd name="connsiteY8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714625 w 3752850"/>
                <a:gd name="connsiteY52" fmla="*/ 2231588 h 3403163"/>
                <a:gd name="connsiteX53" fmla="*/ 2695575 w 3752850"/>
                <a:gd name="connsiteY53" fmla="*/ 2260163 h 3403163"/>
                <a:gd name="connsiteX54" fmla="*/ 2676525 w 3752850"/>
                <a:gd name="connsiteY54" fmla="*/ 2317313 h 3403163"/>
                <a:gd name="connsiteX55" fmla="*/ 2600325 w 3752850"/>
                <a:gd name="connsiteY55" fmla="*/ 2431613 h 3403163"/>
                <a:gd name="connsiteX56" fmla="*/ 2581275 w 3752850"/>
                <a:gd name="connsiteY56" fmla="*/ 2460188 h 3403163"/>
                <a:gd name="connsiteX57" fmla="*/ 2562225 w 3752850"/>
                <a:gd name="connsiteY57" fmla="*/ 2488763 h 3403163"/>
                <a:gd name="connsiteX58" fmla="*/ 2505075 w 3752850"/>
                <a:gd name="connsiteY58" fmla="*/ 2526863 h 3403163"/>
                <a:gd name="connsiteX59" fmla="*/ 2447925 w 3752850"/>
                <a:gd name="connsiteY59" fmla="*/ 2612588 h 3403163"/>
                <a:gd name="connsiteX60" fmla="*/ 2428875 w 3752850"/>
                <a:gd name="connsiteY60" fmla="*/ 2641163 h 3403163"/>
                <a:gd name="connsiteX61" fmla="*/ 2447925 w 3752850"/>
                <a:gd name="connsiteY61" fmla="*/ 2669738 h 3403163"/>
                <a:gd name="connsiteX62" fmla="*/ 2476500 w 3752850"/>
                <a:gd name="connsiteY62" fmla="*/ 2679263 h 3403163"/>
                <a:gd name="connsiteX63" fmla="*/ 2505075 w 3752850"/>
                <a:gd name="connsiteY63" fmla="*/ 2698313 h 3403163"/>
                <a:gd name="connsiteX64" fmla="*/ 2533650 w 3752850"/>
                <a:gd name="connsiteY64" fmla="*/ 2707838 h 3403163"/>
                <a:gd name="connsiteX65" fmla="*/ 2590800 w 3752850"/>
                <a:gd name="connsiteY65" fmla="*/ 2755463 h 3403163"/>
                <a:gd name="connsiteX66" fmla="*/ 2762250 w 3752850"/>
                <a:gd name="connsiteY66" fmla="*/ 2869763 h 3403163"/>
                <a:gd name="connsiteX67" fmla="*/ 2943225 w 3752850"/>
                <a:gd name="connsiteY67" fmla="*/ 3003113 h 3403163"/>
                <a:gd name="connsiteX68" fmla="*/ 2971800 w 3752850"/>
                <a:gd name="connsiteY68" fmla="*/ 3031688 h 3403163"/>
                <a:gd name="connsiteX69" fmla="*/ 3248025 w 3752850"/>
                <a:gd name="connsiteY69" fmla="*/ 3145988 h 3403163"/>
                <a:gd name="connsiteX70" fmla="*/ 3371850 w 3752850"/>
                <a:gd name="connsiteY70" fmla="*/ 3193613 h 3403163"/>
                <a:gd name="connsiteX71" fmla="*/ 3400425 w 3752850"/>
                <a:gd name="connsiteY71" fmla="*/ 3203138 h 3403163"/>
                <a:gd name="connsiteX72" fmla="*/ 3457575 w 3752850"/>
                <a:gd name="connsiteY72" fmla="*/ 3231713 h 3403163"/>
                <a:gd name="connsiteX73" fmla="*/ 3486150 w 3752850"/>
                <a:gd name="connsiteY73" fmla="*/ 3250763 h 3403163"/>
                <a:gd name="connsiteX74" fmla="*/ 3514725 w 3752850"/>
                <a:gd name="connsiteY74" fmla="*/ 3260288 h 3403163"/>
                <a:gd name="connsiteX75" fmla="*/ 3543300 w 3752850"/>
                <a:gd name="connsiteY75" fmla="*/ 3279338 h 3403163"/>
                <a:gd name="connsiteX76" fmla="*/ 3600450 w 3752850"/>
                <a:gd name="connsiteY76" fmla="*/ 3298388 h 3403163"/>
                <a:gd name="connsiteX77" fmla="*/ 3629025 w 3752850"/>
                <a:gd name="connsiteY77" fmla="*/ 3307913 h 3403163"/>
                <a:gd name="connsiteX78" fmla="*/ 3686175 w 3752850"/>
                <a:gd name="connsiteY78" fmla="*/ 3346013 h 3403163"/>
                <a:gd name="connsiteX79" fmla="*/ 3714750 w 3752850"/>
                <a:gd name="connsiteY79" fmla="*/ 3365063 h 3403163"/>
                <a:gd name="connsiteX80" fmla="*/ 3743325 w 3752850"/>
                <a:gd name="connsiteY80" fmla="*/ 3384113 h 3403163"/>
                <a:gd name="connsiteX81" fmla="*/ 3752850 w 3752850"/>
                <a:gd name="connsiteY8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62275 w 3752850"/>
                <a:gd name="connsiteY48" fmla="*/ 1736288 h 3403163"/>
                <a:gd name="connsiteX49" fmla="*/ 2905125 w 3752850"/>
                <a:gd name="connsiteY49" fmla="*/ 1822013 h 3403163"/>
                <a:gd name="connsiteX50" fmla="*/ 2819400 w 3752850"/>
                <a:gd name="connsiteY50" fmla="*/ 1993463 h 3403163"/>
                <a:gd name="connsiteX51" fmla="*/ 2714625 w 3752850"/>
                <a:gd name="connsiteY51" fmla="*/ 2231588 h 3403163"/>
                <a:gd name="connsiteX52" fmla="*/ 2695575 w 3752850"/>
                <a:gd name="connsiteY52" fmla="*/ 2260163 h 3403163"/>
                <a:gd name="connsiteX53" fmla="*/ 2676525 w 3752850"/>
                <a:gd name="connsiteY53" fmla="*/ 2317313 h 3403163"/>
                <a:gd name="connsiteX54" fmla="*/ 2600325 w 3752850"/>
                <a:gd name="connsiteY54" fmla="*/ 2431613 h 3403163"/>
                <a:gd name="connsiteX55" fmla="*/ 2581275 w 3752850"/>
                <a:gd name="connsiteY55" fmla="*/ 2460188 h 3403163"/>
                <a:gd name="connsiteX56" fmla="*/ 2562225 w 3752850"/>
                <a:gd name="connsiteY56" fmla="*/ 2488763 h 3403163"/>
                <a:gd name="connsiteX57" fmla="*/ 2505075 w 3752850"/>
                <a:gd name="connsiteY57" fmla="*/ 2526863 h 3403163"/>
                <a:gd name="connsiteX58" fmla="*/ 2447925 w 3752850"/>
                <a:gd name="connsiteY58" fmla="*/ 2612588 h 3403163"/>
                <a:gd name="connsiteX59" fmla="*/ 2428875 w 3752850"/>
                <a:gd name="connsiteY59" fmla="*/ 2641163 h 3403163"/>
                <a:gd name="connsiteX60" fmla="*/ 2447925 w 3752850"/>
                <a:gd name="connsiteY60" fmla="*/ 2669738 h 3403163"/>
                <a:gd name="connsiteX61" fmla="*/ 2476500 w 3752850"/>
                <a:gd name="connsiteY61" fmla="*/ 2679263 h 3403163"/>
                <a:gd name="connsiteX62" fmla="*/ 2505075 w 3752850"/>
                <a:gd name="connsiteY62" fmla="*/ 2698313 h 3403163"/>
                <a:gd name="connsiteX63" fmla="*/ 2533650 w 3752850"/>
                <a:gd name="connsiteY63" fmla="*/ 2707838 h 3403163"/>
                <a:gd name="connsiteX64" fmla="*/ 2590800 w 3752850"/>
                <a:gd name="connsiteY64" fmla="*/ 2755463 h 3403163"/>
                <a:gd name="connsiteX65" fmla="*/ 2762250 w 3752850"/>
                <a:gd name="connsiteY65" fmla="*/ 2869763 h 3403163"/>
                <a:gd name="connsiteX66" fmla="*/ 2943225 w 3752850"/>
                <a:gd name="connsiteY66" fmla="*/ 3003113 h 3403163"/>
                <a:gd name="connsiteX67" fmla="*/ 2971800 w 3752850"/>
                <a:gd name="connsiteY67" fmla="*/ 3031688 h 3403163"/>
                <a:gd name="connsiteX68" fmla="*/ 3248025 w 3752850"/>
                <a:gd name="connsiteY68" fmla="*/ 3145988 h 3403163"/>
                <a:gd name="connsiteX69" fmla="*/ 3371850 w 3752850"/>
                <a:gd name="connsiteY69" fmla="*/ 3193613 h 3403163"/>
                <a:gd name="connsiteX70" fmla="*/ 3400425 w 3752850"/>
                <a:gd name="connsiteY70" fmla="*/ 3203138 h 3403163"/>
                <a:gd name="connsiteX71" fmla="*/ 3457575 w 3752850"/>
                <a:gd name="connsiteY71" fmla="*/ 3231713 h 3403163"/>
                <a:gd name="connsiteX72" fmla="*/ 3486150 w 3752850"/>
                <a:gd name="connsiteY72" fmla="*/ 3250763 h 3403163"/>
                <a:gd name="connsiteX73" fmla="*/ 3514725 w 3752850"/>
                <a:gd name="connsiteY73" fmla="*/ 3260288 h 3403163"/>
                <a:gd name="connsiteX74" fmla="*/ 3543300 w 3752850"/>
                <a:gd name="connsiteY74" fmla="*/ 3279338 h 3403163"/>
                <a:gd name="connsiteX75" fmla="*/ 3600450 w 3752850"/>
                <a:gd name="connsiteY75" fmla="*/ 3298388 h 3403163"/>
                <a:gd name="connsiteX76" fmla="*/ 3629025 w 3752850"/>
                <a:gd name="connsiteY76" fmla="*/ 3307913 h 3403163"/>
                <a:gd name="connsiteX77" fmla="*/ 3686175 w 3752850"/>
                <a:gd name="connsiteY77" fmla="*/ 3346013 h 3403163"/>
                <a:gd name="connsiteX78" fmla="*/ 3714750 w 3752850"/>
                <a:gd name="connsiteY78" fmla="*/ 3365063 h 3403163"/>
                <a:gd name="connsiteX79" fmla="*/ 3743325 w 3752850"/>
                <a:gd name="connsiteY79" fmla="*/ 3384113 h 3403163"/>
                <a:gd name="connsiteX80" fmla="*/ 3752850 w 3752850"/>
                <a:gd name="connsiteY8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962275 w 3752850"/>
                <a:gd name="connsiteY47" fmla="*/ 1736288 h 3403163"/>
                <a:gd name="connsiteX48" fmla="*/ 2905125 w 3752850"/>
                <a:gd name="connsiteY48" fmla="*/ 1822013 h 3403163"/>
                <a:gd name="connsiteX49" fmla="*/ 2819400 w 3752850"/>
                <a:gd name="connsiteY49" fmla="*/ 1993463 h 3403163"/>
                <a:gd name="connsiteX50" fmla="*/ 2714625 w 3752850"/>
                <a:gd name="connsiteY50" fmla="*/ 2231588 h 3403163"/>
                <a:gd name="connsiteX51" fmla="*/ 2695575 w 3752850"/>
                <a:gd name="connsiteY51" fmla="*/ 2260163 h 3403163"/>
                <a:gd name="connsiteX52" fmla="*/ 2676525 w 3752850"/>
                <a:gd name="connsiteY52" fmla="*/ 2317313 h 3403163"/>
                <a:gd name="connsiteX53" fmla="*/ 2600325 w 3752850"/>
                <a:gd name="connsiteY53" fmla="*/ 2431613 h 3403163"/>
                <a:gd name="connsiteX54" fmla="*/ 2581275 w 3752850"/>
                <a:gd name="connsiteY54" fmla="*/ 2460188 h 3403163"/>
                <a:gd name="connsiteX55" fmla="*/ 2562225 w 3752850"/>
                <a:gd name="connsiteY55" fmla="*/ 2488763 h 3403163"/>
                <a:gd name="connsiteX56" fmla="*/ 2505075 w 3752850"/>
                <a:gd name="connsiteY56" fmla="*/ 2526863 h 3403163"/>
                <a:gd name="connsiteX57" fmla="*/ 2447925 w 3752850"/>
                <a:gd name="connsiteY57" fmla="*/ 2612588 h 3403163"/>
                <a:gd name="connsiteX58" fmla="*/ 2428875 w 3752850"/>
                <a:gd name="connsiteY58" fmla="*/ 2641163 h 3403163"/>
                <a:gd name="connsiteX59" fmla="*/ 2447925 w 3752850"/>
                <a:gd name="connsiteY59" fmla="*/ 2669738 h 3403163"/>
                <a:gd name="connsiteX60" fmla="*/ 2476500 w 3752850"/>
                <a:gd name="connsiteY60" fmla="*/ 2679263 h 3403163"/>
                <a:gd name="connsiteX61" fmla="*/ 2505075 w 3752850"/>
                <a:gd name="connsiteY61" fmla="*/ 2698313 h 3403163"/>
                <a:gd name="connsiteX62" fmla="*/ 2533650 w 3752850"/>
                <a:gd name="connsiteY62" fmla="*/ 2707838 h 3403163"/>
                <a:gd name="connsiteX63" fmla="*/ 2590800 w 3752850"/>
                <a:gd name="connsiteY63" fmla="*/ 2755463 h 3403163"/>
                <a:gd name="connsiteX64" fmla="*/ 2762250 w 3752850"/>
                <a:gd name="connsiteY64" fmla="*/ 2869763 h 3403163"/>
                <a:gd name="connsiteX65" fmla="*/ 2943225 w 3752850"/>
                <a:gd name="connsiteY65" fmla="*/ 3003113 h 3403163"/>
                <a:gd name="connsiteX66" fmla="*/ 2971800 w 3752850"/>
                <a:gd name="connsiteY66" fmla="*/ 3031688 h 3403163"/>
                <a:gd name="connsiteX67" fmla="*/ 3248025 w 3752850"/>
                <a:gd name="connsiteY67" fmla="*/ 3145988 h 3403163"/>
                <a:gd name="connsiteX68" fmla="*/ 3371850 w 3752850"/>
                <a:gd name="connsiteY68" fmla="*/ 3193613 h 3403163"/>
                <a:gd name="connsiteX69" fmla="*/ 3400425 w 3752850"/>
                <a:gd name="connsiteY69" fmla="*/ 3203138 h 3403163"/>
                <a:gd name="connsiteX70" fmla="*/ 3457575 w 3752850"/>
                <a:gd name="connsiteY70" fmla="*/ 3231713 h 3403163"/>
                <a:gd name="connsiteX71" fmla="*/ 3486150 w 3752850"/>
                <a:gd name="connsiteY71" fmla="*/ 3250763 h 3403163"/>
                <a:gd name="connsiteX72" fmla="*/ 3514725 w 3752850"/>
                <a:gd name="connsiteY72" fmla="*/ 3260288 h 3403163"/>
                <a:gd name="connsiteX73" fmla="*/ 3543300 w 3752850"/>
                <a:gd name="connsiteY73" fmla="*/ 3279338 h 3403163"/>
                <a:gd name="connsiteX74" fmla="*/ 3600450 w 3752850"/>
                <a:gd name="connsiteY74" fmla="*/ 3298388 h 3403163"/>
                <a:gd name="connsiteX75" fmla="*/ 3629025 w 3752850"/>
                <a:gd name="connsiteY75" fmla="*/ 3307913 h 3403163"/>
                <a:gd name="connsiteX76" fmla="*/ 3686175 w 3752850"/>
                <a:gd name="connsiteY76" fmla="*/ 3346013 h 3403163"/>
                <a:gd name="connsiteX77" fmla="*/ 3714750 w 3752850"/>
                <a:gd name="connsiteY77" fmla="*/ 3365063 h 3403163"/>
                <a:gd name="connsiteX78" fmla="*/ 3743325 w 3752850"/>
                <a:gd name="connsiteY78" fmla="*/ 3384113 h 3403163"/>
                <a:gd name="connsiteX79" fmla="*/ 3752850 w 3752850"/>
                <a:gd name="connsiteY7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962275 w 3752850"/>
                <a:gd name="connsiteY47" fmla="*/ 1736288 h 3403163"/>
                <a:gd name="connsiteX48" fmla="*/ 2819400 w 3752850"/>
                <a:gd name="connsiteY48" fmla="*/ 1993463 h 3403163"/>
                <a:gd name="connsiteX49" fmla="*/ 2714625 w 3752850"/>
                <a:gd name="connsiteY49" fmla="*/ 2231588 h 3403163"/>
                <a:gd name="connsiteX50" fmla="*/ 2695575 w 3752850"/>
                <a:gd name="connsiteY50" fmla="*/ 2260163 h 3403163"/>
                <a:gd name="connsiteX51" fmla="*/ 2676525 w 3752850"/>
                <a:gd name="connsiteY51" fmla="*/ 2317313 h 3403163"/>
                <a:gd name="connsiteX52" fmla="*/ 2600325 w 3752850"/>
                <a:gd name="connsiteY52" fmla="*/ 2431613 h 3403163"/>
                <a:gd name="connsiteX53" fmla="*/ 2581275 w 3752850"/>
                <a:gd name="connsiteY53" fmla="*/ 2460188 h 3403163"/>
                <a:gd name="connsiteX54" fmla="*/ 2562225 w 3752850"/>
                <a:gd name="connsiteY54" fmla="*/ 2488763 h 3403163"/>
                <a:gd name="connsiteX55" fmla="*/ 2505075 w 3752850"/>
                <a:gd name="connsiteY55" fmla="*/ 2526863 h 3403163"/>
                <a:gd name="connsiteX56" fmla="*/ 2447925 w 3752850"/>
                <a:gd name="connsiteY56" fmla="*/ 2612588 h 3403163"/>
                <a:gd name="connsiteX57" fmla="*/ 2428875 w 3752850"/>
                <a:gd name="connsiteY57" fmla="*/ 2641163 h 3403163"/>
                <a:gd name="connsiteX58" fmla="*/ 2447925 w 3752850"/>
                <a:gd name="connsiteY58" fmla="*/ 2669738 h 3403163"/>
                <a:gd name="connsiteX59" fmla="*/ 2476500 w 3752850"/>
                <a:gd name="connsiteY59" fmla="*/ 2679263 h 3403163"/>
                <a:gd name="connsiteX60" fmla="*/ 2505075 w 3752850"/>
                <a:gd name="connsiteY60" fmla="*/ 2698313 h 3403163"/>
                <a:gd name="connsiteX61" fmla="*/ 2533650 w 3752850"/>
                <a:gd name="connsiteY61" fmla="*/ 2707838 h 3403163"/>
                <a:gd name="connsiteX62" fmla="*/ 2590800 w 3752850"/>
                <a:gd name="connsiteY62" fmla="*/ 2755463 h 3403163"/>
                <a:gd name="connsiteX63" fmla="*/ 2762250 w 3752850"/>
                <a:gd name="connsiteY63" fmla="*/ 2869763 h 3403163"/>
                <a:gd name="connsiteX64" fmla="*/ 2943225 w 3752850"/>
                <a:gd name="connsiteY64" fmla="*/ 3003113 h 3403163"/>
                <a:gd name="connsiteX65" fmla="*/ 2971800 w 3752850"/>
                <a:gd name="connsiteY65" fmla="*/ 3031688 h 3403163"/>
                <a:gd name="connsiteX66" fmla="*/ 3248025 w 3752850"/>
                <a:gd name="connsiteY66" fmla="*/ 3145988 h 3403163"/>
                <a:gd name="connsiteX67" fmla="*/ 3371850 w 3752850"/>
                <a:gd name="connsiteY67" fmla="*/ 3193613 h 3403163"/>
                <a:gd name="connsiteX68" fmla="*/ 3400425 w 3752850"/>
                <a:gd name="connsiteY68" fmla="*/ 3203138 h 3403163"/>
                <a:gd name="connsiteX69" fmla="*/ 3457575 w 3752850"/>
                <a:gd name="connsiteY69" fmla="*/ 3231713 h 3403163"/>
                <a:gd name="connsiteX70" fmla="*/ 3486150 w 3752850"/>
                <a:gd name="connsiteY70" fmla="*/ 3250763 h 3403163"/>
                <a:gd name="connsiteX71" fmla="*/ 3514725 w 3752850"/>
                <a:gd name="connsiteY71" fmla="*/ 3260288 h 3403163"/>
                <a:gd name="connsiteX72" fmla="*/ 3543300 w 3752850"/>
                <a:gd name="connsiteY72" fmla="*/ 3279338 h 3403163"/>
                <a:gd name="connsiteX73" fmla="*/ 3600450 w 3752850"/>
                <a:gd name="connsiteY73" fmla="*/ 3298388 h 3403163"/>
                <a:gd name="connsiteX74" fmla="*/ 3629025 w 3752850"/>
                <a:gd name="connsiteY74" fmla="*/ 3307913 h 3403163"/>
                <a:gd name="connsiteX75" fmla="*/ 3686175 w 3752850"/>
                <a:gd name="connsiteY75" fmla="*/ 3346013 h 3403163"/>
                <a:gd name="connsiteX76" fmla="*/ 3714750 w 3752850"/>
                <a:gd name="connsiteY76" fmla="*/ 3365063 h 3403163"/>
                <a:gd name="connsiteX77" fmla="*/ 3743325 w 3752850"/>
                <a:gd name="connsiteY77" fmla="*/ 3384113 h 3403163"/>
                <a:gd name="connsiteX78" fmla="*/ 3752850 w 3752850"/>
                <a:gd name="connsiteY7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714625 w 3752850"/>
                <a:gd name="connsiteY48" fmla="*/ 2231588 h 3403163"/>
                <a:gd name="connsiteX49" fmla="*/ 2695575 w 3752850"/>
                <a:gd name="connsiteY49" fmla="*/ 2260163 h 3403163"/>
                <a:gd name="connsiteX50" fmla="*/ 2676525 w 3752850"/>
                <a:gd name="connsiteY50" fmla="*/ 2317313 h 3403163"/>
                <a:gd name="connsiteX51" fmla="*/ 2600325 w 3752850"/>
                <a:gd name="connsiteY51" fmla="*/ 2431613 h 3403163"/>
                <a:gd name="connsiteX52" fmla="*/ 2581275 w 3752850"/>
                <a:gd name="connsiteY52" fmla="*/ 2460188 h 3403163"/>
                <a:gd name="connsiteX53" fmla="*/ 2562225 w 3752850"/>
                <a:gd name="connsiteY53" fmla="*/ 2488763 h 3403163"/>
                <a:gd name="connsiteX54" fmla="*/ 2505075 w 3752850"/>
                <a:gd name="connsiteY54" fmla="*/ 2526863 h 3403163"/>
                <a:gd name="connsiteX55" fmla="*/ 2447925 w 3752850"/>
                <a:gd name="connsiteY55" fmla="*/ 2612588 h 3403163"/>
                <a:gd name="connsiteX56" fmla="*/ 2428875 w 3752850"/>
                <a:gd name="connsiteY56" fmla="*/ 2641163 h 3403163"/>
                <a:gd name="connsiteX57" fmla="*/ 2447925 w 3752850"/>
                <a:gd name="connsiteY57" fmla="*/ 2669738 h 3403163"/>
                <a:gd name="connsiteX58" fmla="*/ 2476500 w 3752850"/>
                <a:gd name="connsiteY58" fmla="*/ 2679263 h 3403163"/>
                <a:gd name="connsiteX59" fmla="*/ 2505075 w 3752850"/>
                <a:gd name="connsiteY59" fmla="*/ 2698313 h 3403163"/>
                <a:gd name="connsiteX60" fmla="*/ 2533650 w 3752850"/>
                <a:gd name="connsiteY60" fmla="*/ 2707838 h 3403163"/>
                <a:gd name="connsiteX61" fmla="*/ 2590800 w 3752850"/>
                <a:gd name="connsiteY61" fmla="*/ 2755463 h 3403163"/>
                <a:gd name="connsiteX62" fmla="*/ 2762250 w 3752850"/>
                <a:gd name="connsiteY62" fmla="*/ 2869763 h 3403163"/>
                <a:gd name="connsiteX63" fmla="*/ 2943225 w 3752850"/>
                <a:gd name="connsiteY63" fmla="*/ 3003113 h 3403163"/>
                <a:gd name="connsiteX64" fmla="*/ 2971800 w 3752850"/>
                <a:gd name="connsiteY64" fmla="*/ 3031688 h 3403163"/>
                <a:gd name="connsiteX65" fmla="*/ 3248025 w 3752850"/>
                <a:gd name="connsiteY65" fmla="*/ 3145988 h 3403163"/>
                <a:gd name="connsiteX66" fmla="*/ 3371850 w 3752850"/>
                <a:gd name="connsiteY66" fmla="*/ 3193613 h 3403163"/>
                <a:gd name="connsiteX67" fmla="*/ 3400425 w 3752850"/>
                <a:gd name="connsiteY67" fmla="*/ 3203138 h 3403163"/>
                <a:gd name="connsiteX68" fmla="*/ 3457575 w 3752850"/>
                <a:gd name="connsiteY68" fmla="*/ 3231713 h 3403163"/>
                <a:gd name="connsiteX69" fmla="*/ 3486150 w 3752850"/>
                <a:gd name="connsiteY69" fmla="*/ 3250763 h 3403163"/>
                <a:gd name="connsiteX70" fmla="*/ 3514725 w 3752850"/>
                <a:gd name="connsiteY70" fmla="*/ 3260288 h 3403163"/>
                <a:gd name="connsiteX71" fmla="*/ 3543300 w 3752850"/>
                <a:gd name="connsiteY71" fmla="*/ 3279338 h 3403163"/>
                <a:gd name="connsiteX72" fmla="*/ 3600450 w 3752850"/>
                <a:gd name="connsiteY72" fmla="*/ 3298388 h 3403163"/>
                <a:gd name="connsiteX73" fmla="*/ 3629025 w 3752850"/>
                <a:gd name="connsiteY73" fmla="*/ 3307913 h 3403163"/>
                <a:gd name="connsiteX74" fmla="*/ 3686175 w 3752850"/>
                <a:gd name="connsiteY74" fmla="*/ 3346013 h 3403163"/>
                <a:gd name="connsiteX75" fmla="*/ 3714750 w 3752850"/>
                <a:gd name="connsiteY75" fmla="*/ 3365063 h 3403163"/>
                <a:gd name="connsiteX76" fmla="*/ 3743325 w 3752850"/>
                <a:gd name="connsiteY76" fmla="*/ 3384113 h 3403163"/>
                <a:gd name="connsiteX77" fmla="*/ 3752850 w 3752850"/>
                <a:gd name="connsiteY7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714625 w 3752850"/>
                <a:gd name="connsiteY48" fmla="*/ 2231588 h 3403163"/>
                <a:gd name="connsiteX49" fmla="*/ 2695575 w 3752850"/>
                <a:gd name="connsiteY49" fmla="*/ 2260163 h 3403163"/>
                <a:gd name="connsiteX50" fmla="*/ 2600325 w 3752850"/>
                <a:gd name="connsiteY50" fmla="*/ 2431613 h 3403163"/>
                <a:gd name="connsiteX51" fmla="*/ 2581275 w 3752850"/>
                <a:gd name="connsiteY51" fmla="*/ 2460188 h 3403163"/>
                <a:gd name="connsiteX52" fmla="*/ 2562225 w 3752850"/>
                <a:gd name="connsiteY52" fmla="*/ 2488763 h 3403163"/>
                <a:gd name="connsiteX53" fmla="*/ 2505075 w 3752850"/>
                <a:gd name="connsiteY53" fmla="*/ 2526863 h 3403163"/>
                <a:gd name="connsiteX54" fmla="*/ 2447925 w 3752850"/>
                <a:gd name="connsiteY54" fmla="*/ 2612588 h 3403163"/>
                <a:gd name="connsiteX55" fmla="*/ 2428875 w 3752850"/>
                <a:gd name="connsiteY55" fmla="*/ 2641163 h 3403163"/>
                <a:gd name="connsiteX56" fmla="*/ 2447925 w 3752850"/>
                <a:gd name="connsiteY56" fmla="*/ 2669738 h 3403163"/>
                <a:gd name="connsiteX57" fmla="*/ 2476500 w 3752850"/>
                <a:gd name="connsiteY57" fmla="*/ 2679263 h 3403163"/>
                <a:gd name="connsiteX58" fmla="*/ 2505075 w 3752850"/>
                <a:gd name="connsiteY58" fmla="*/ 2698313 h 3403163"/>
                <a:gd name="connsiteX59" fmla="*/ 2533650 w 3752850"/>
                <a:gd name="connsiteY59" fmla="*/ 2707838 h 3403163"/>
                <a:gd name="connsiteX60" fmla="*/ 2590800 w 3752850"/>
                <a:gd name="connsiteY60" fmla="*/ 2755463 h 3403163"/>
                <a:gd name="connsiteX61" fmla="*/ 2762250 w 3752850"/>
                <a:gd name="connsiteY61" fmla="*/ 2869763 h 3403163"/>
                <a:gd name="connsiteX62" fmla="*/ 2943225 w 3752850"/>
                <a:gd name="connsiteY62" fmla="*/ 3003113 h 3403163"/>
                <a:gd name="connsiteX63" fmla="*/ 2971800 w 3752850"/>
                <a:gd name="connsiteY63" fmla="*/ 3031688 h 3403163"/>
                <a:gd name="connsiteX64" fmla="*/ 3248025 w 3752850"/>
                <a:gd name="connsiteY64" fmla="*/ 3145988 h 3403163"/>
                <a:gd name="connsiteX65" fmla="*/ 3371850 w 3752850"/>
                <a:gd name="connsiteY65" fmla="*/ 3193613 h 3403163"/>
                <a:gd name="connsiteX66" fmla="*/ 3400425 w 3752850"/>
                <a:gd name="connsiteY66" fmla="*/ 3203138 h 3403163"/>
                <a:gd name="connsiteX67" fmla="*/ 3457575 w 3752850"/>
                <a:gd name="connsiteY67" fmla="*/ 3231713 h 3403163"/>
                <a:gd name="connsiteX68" fmla="*/ 3486150 w 3752850"/>
                <a:gd name="connsiteY68" fmla="*/ 3250763 h 3403163"/>
                <a:gd name="connsiteX69" fmla="*/ 3514725 w 3752850"/>
                <a:gd name="connsiteY69" fmla="*/ 3260288 h 3403163"/>
                <a:gd name="connsiteX70" fmla="*/ 3543300 w 3752850"/>
                <a:gd name="connsiteY70" fmla="*/ 3279338 h 3403163"/>
                <a:gd name="connsiteX71" fmla="*/ 3600450 w 3752850"/>
                <a:gd name="connsiteY71" fmla="*/ 3298388 h 3403163"/>
                <a:gd name="connsiteX72" fmla="*/ 3629025 w 3752850"/>
                <a:gd name="connsiteY72" fmla="*/ 3307913 h 3403163"/>
                <a:gd name="connsiteX73" fmla="*/ 3686175 w 3752850"/>
                <a:gd name="connsiteY73" fmla="*/ 3346013 h 3403163"/>
                <a:gd name="connsiteX74" fmla="*/ 3714750 w 3752850"/>
                <a:gd name="connsiteY74" fmla="*/ 3365063 h 3403163"/>
                <a:gd name="connsiteX75" fmla="*/ 3743325 w 3752850"/>
                <a:gd name="connsiteY75" fmla="*/ 3384113 h 3403163"/>
                <a:gd name="connsiteX76" fmla="*/ 3752850 w 3752850"/>
                <a:gd name="connsiteY7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714625 w 3752850"/>
                <a:gd name="connsiteY48" fmla="*/ 2231588 h 3403163"/>
                <a:gd name="connsiteX49" fmla="*/ 2600325 w 3752850"/>
                <a:gd name="connsiteY49" fmla="*/ 2431613 h 3403163"/>
                <a:gd name="connsiteX50" fmla="*/ 2581275 w 3752850"/>
                <a:gd name="connsiteY50" fmla="*/ 2460188 h 3403163"/>
                <a:gd name="connsiteX51" fmla="*/ 2562225 w 3752850"/>
                <a:gd name="connsiteY51" fmla="*/ 2488763 h 3403163"/>
                <a:gd name="connsiteX52" fmla="*/ 2505075 w 3752850"/>
                <a:gd name="connsiteY52" fmla="*/ 2526863 h 3403163"/>
                <a:gd name="connsiteX53" fmla="*/ 2447925 w 3752850"/>
                <a:gd name="connsiteY53" fmla="*/ 2612588 h 3403163"/>
                <a:gd name="connsiteX54" fmla="*/ 2428875 w 3752850"/>
                <a:gd name="connsiteY54" fmla="*/ 2641163 h 3403163"/>
                <a:gd name="connsiteX55" fmla="*/ 2447925 w 3752850"/>
                <a:gd name="connsiteY55" fmla="*/ 2669738 h 3403163"/>
                <a:gd name="connsiteX56" fmla="*/ 2476500 w 3752850"/>
                <a:gd name="connsiteY56" fmla="*/ 2679263 h 3403163"/>
                <a:gd name="connsiteX57" fmla="*/ 2505075 w 3752850"/>
                <a:gd name="connsiteY57" fmla="*/ 2698313 h 3403163"/>
                <a:gd name="connsiteX58" fmla="*/ 2533650 w 3752850"/>
                <a:gd name="connsiteY58" fmla="*/ 2707838 h 3403163"/>
                <a:gd name="connsiteX59" fmla="*/ 2590800 w 3752850"/>
                <a:gd name="connsiteY59" fmla="*/ 2755463 h 3403163"/>
                <a:gd name="connsiteX60" fmla="*/ 2762250 w 3752850"/>
                <a:gd name="connsiteY60" fmla="*/ 2869763 h 3403163"/>
                <a:gd name="connsiteX61" fmla="*/ 2943225 w 3752850"/>
                <a:gd name="connsiteY61" fmla="*/ 3003113 h 3403163"/>
                <a:gd name="connsiteX62" fmla="*/ 2971800 w 3752850"/>
                <a:gd name="connsiteY62" fmla="*/ 3031688 h 3403163"/>
                <a:gd name="connsiteX63" fmla="*/ 3248025 w 3752850"/>
                <a:gd name="connsiteY63" fmla="*/ 3145988 h 3403163"/>
                <a:gd name="connsiteX64" fmla="*/ 3371850 w 3752850"/>
                <a:gd name="connsiteY64" fmla="*/ 3193613 h 3403163"/>
                <a:gd name="connsiteX65" fmla="*/ 3400425 w 3752850"/>
                <a:gd name="connsiteY65" fmla="*/ 3203138 h 3403163"/>
                <a:gd name="connsiteX66" fmla="*/ 3457575 w 3752850"/>
                <a:gd name="connsiteY66" fmla="*/ 3231713 h 3403163"/>
                <a:gd name="connsiteX67" fmla="*/ 3486150 w 3752850"/>
                <a:gd name="connsiteY67" fmla="*/ 3250763 h 3403163"/>
                <a:gd name="connsiteX68" fmla="*/ 3514725 w 3752850"/>
                <a:gd name="connsiteY68" fmla="*/ 3260288 h 3403163"/>
                <a:gd name="connsiteX69" fmla="*/ 3543300 w 3752850"/>
                <a:gd name="connsiteY69" fmla="*/ 3279338 h 3403163"/>
                <a:gd name="connsiteX70" fmla="*/ 3600450 w 3752850"/>
                <a:gd name="connsiteY70" fmla="*/ 3298388 h 3403163"/>
                <a:gd name="connsiteX71" fmla="*/ 3629025 w 3752850"/>
                <a:gd name="connsiteY71" fmla="*/ 3307913 h 3403163"/>
                <a:gd name="connsiteX72" fmla="*/ 3686175 w 3752850"/>
                <a:gd name="connsiteY72" fmla="*/ 3346013 h 3403163"/>
                <a:gd name="connsiteX73" fmla="*/ 3714750 w 3752850"/>
                <a:gd name="connsiteY73" fmla="*/ 3365063 h 3403163"/>
                <a:gd name="connsiteX74" fmla="*/ 3743325 w 3752850"/>
                <a:gd name="connsiteY74" fmla="*/ 3384113 h 3403163"/>
                <a:gd name="connsiteX75" fmla="*/ 3752850 w 3752850"/>
                <a:gd name="connsiteY7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600325 w 3752850"/>
                <a:gd name="connsiteY48" fmla="*/ 2431613 h 3403163"/>
                <a:gd name="connsiteX49" fmla="*/ 2581275 w 3752850"/>
                <a:gd name="connsiteY49" fmla="*/ 2460188 h 3403163"/>
                <a:gd name="connsiteX50" fmla="*/ 2562225 w 3752850"/>
                <a:gd name="connsiteY50" fmla="*/ 2488763 h 3403163"/>
                <a:gd name="connsiteX51" fmla="*/ 2505075 w 3752850"/>
                <a:gd name="connsiteY51" fmla="*/ 2526863 h 3403163"/>
                <a:gd name="connsiteX52" fmla="*/ 2447925 w 3752850"/>
                <a:gd name="connsiteY52" fmla="*/ 2612588 h 3403163"/>
                <a:gd name="connsiteX53" fmla="*/ 2428875 w 3752850"/>
                <a:gd name="connsiteY53" fmla="*/ 2641163 h 3403163"/>
                <a:gd name="connsiteX54" fmla="*/ 2447925 w 3752850"/>
                <a:gd name="connsiteY54" fmla="*/ 2669738 h 3403163"/>
                <a:gd name="connsiteX55" fmla="*/ 2476500 w 3752850"/>
                <a:gd name="connsiteY55" fmla="*/ 2679263 h 3403163"/>
                <a:gd name="connsiteX56" fmla="*/ 2505075 w 3752850"/>
                <a:gd name="connsiteY56" fmla="*/ 2698313 h 3403163"/>
                <a:gd name="connsiteX57" fmla="*/ 2533650 w 3752850"/>
                <a:gd name="connsiteY57" fmla="*/ 2707838 h 3403163"/>
                <a:gd name="connsiteX58" fmla="*/ 2590800 w 3752850"/>
                <a:gd name="connsiteY58" fmla="*/ 2755463 h 3403163"/>
                <a:gd name="connsiteX59" fmla="*/ 2762250 w 3752850"/>
                <a:gd name="connsiteY59" fmla="*/ 2869763 h 3403163"/>
                <a:gd name="connsiteX60" fmla="*/ 2943225 w 3752850"/>
                <a:gd name="connsiteY60" fmla="*/ 3003113 h 3403163"/>
                <a:gd name="connsiteX61" fmla="*/ 2971800 w 3752850"/>
                <a:gd name="connsiteY61" fmla="*/ 3031688 h 3403163"/>
                <a:gd name="connsiteX62" fmla="*/ 3248025 w 3752850"/>
                <a:gd name="connsiteY62" fmla="*/ 3145988 h 3403163"/>
                <a:gd name="connsiteX63" fmla="*/ 3371850 w 3752850"/>
                <a:gd name="connsiteY63" fmla="*/ 3193613 h 3403163"/>
                <a:gd name="connsiteX64" fmla="*/ 3400425 w 3752850"/>
                <a:gd name="connsiteY64" fmla="*/ 3203138 h 3403163"/>
                <a:gd name="connsiteX65" fmla="*/ 3457575 w 3752850"/>
                <a:gd name="connsiteY65" fmla="*/ 3231713 h 3403163"/>
                <a:gd name="connsiteX66" fmla="*/ 3486150 w 3752850"/>
                <a:gd name="connsiteY66" fmla="*/ 3250763 h 3403163"/>
                <a:gd name="connsiteX67" fmla="*/ 3514725 w 3752850"/>
                <a:gd name="connsiteY67" fmla="*/ 3260288 h 3403163"/>
                <a:gd name="connsiteX68" fmla="*/ 3543300 w 3752850"/>
                <a:gd name="connsiteY68" fmla="*/ 3279338 h 3403163"/>
                <a:gd name="connsiteX69" fmla="*/ 3600450 w 3752850"/>
                <a:gd name="connsiteY69" fmla="*/ 3298388 h 3403163"/>
                <a:gd name="connsiteX70" fmla="*/ 3629025 w 3752850"/>
                <a:gd name="connsiteY70" fmla="*/ 3307913 h 3403163"/>
                <a:gd name="connsiteX71" fmla="*/ 3686175 w 3752850"/>
                <a:gd name="connsiteY71" fmla="*/ 3346013 h 3403163"/>
                <a:gd name="connsiteX72" fmla="*/ 3714750 w 3752850"/>
                <a:gd name="connsiteY72" fmla="*/ 3365063 h 3403163"/>
                <a:gd name="connsiteX73" fmla="*/ 3743325 w 3752850"/>
                <a:gd name="connsiteY73" fmla="*/ 3384113 h 3403163"/>
                <a:gd name="connsiteX74" fmla="*/ 3752850 w 3752850"/>
                <a:gd name="connsiteY7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600325 w 3752850"/>
                <a:gd name="connsiteY48" fmla="*/ 2431613 h 3403163"/>
                <a:gd name="connsiteX49" fmla="*/ 2581275 w 3752850"/>
                <a:gd name="connsiteY49" fmla="*/ 2460188 h 3403163"/>
                <a:gd name="connsiteX50" fmla="*/ 2562225 w 3752850"/>
                <a:gd name="connsiteY50" fmla="*/ 2488763 h 3403163"/>
                <a:gd name="connsiteX51" fmla="*/ 2447925 w 3752850"/>
                <a:gd name="connsiteY51" fmla="*/ 2612588 h 3403163"/>
                <a:gd name="connsiteX52" fmla="*/ 2428875 w 3752850"/>
                <a:gd name="connsiteY52" fmla="*/ 2641163 h 3403163"/>
                <a:gd name="connsiteX53" fmla="*/ 2447925 w 3752850"/>
                <a:gd name="connsiteY53" fmla="*/ 2669738 h 3403163"/>
                <a:gd name="connsiteX54" fmla="*/ 2476500 w 3752850"/>
                <a:gd name="connsiteY54" fmla="*/ 2679263 h 3403163"/>
                <a:gd name="connsiteX55" fmla="*/ 2505075 w 3752850"/>
                <a:gd name="connsiteY55" fmla="*/ 2698313 h 3403163"/>
                <a:gd name="connsiteX56" fmla="*/ 2533650 w 3752850"/>
                <a:gd name="connsiteY56" fmla="*/ 2707838 h 3403163"/>
                <a:gd name="connsiteX57" fmla="*/ 2590800 w 3752850"/>
                <a:gd name="connsiteY57" fmla="*/ 2755463 h 3403163"/>
                <a:gd name="connsiteX58" fmla="*/ 2762250 w 3752850"/>
                <a:gd name="connsiteY58" fmla="*/ 2869763 h 3403163"/>
                <a:gd name="connsiteX59" fmla="*/ 2943225 w 3752850"/>
                <a:gd name="connsiteY59" fmla="*/ 3003113 h 3403163"/>
                <a:gd name="connsiteX60" fmla="*/ 2971800 w 3752850"/>
                <a:gd name="connsiteY60" fmla="*/ 3031688 h 3403163"/>
                <a:gd name="connsiteX61" fmla="*/ 3248025 w 3752850"/>
                <a:gd name="connsiteY61" fmla="*/ 3145988 h 3403163"/>
                <a:gd name="connsiteX62" fmla="*/ 3371850 w 3752850"/>
                <a:gd name="connsiteY62" fmla="*/ 3193613 h 3403163"/>
                <a:gd name="connsiteX63" fmla="*/ 3400425 w 3752850"/>
                <a:gd name="connsiteY63" fmla="*/ 3203138 h 3403163"/>
                <a:gd name="connsiteX64" fmla="*/ 3457575 w 3752850"/>
                <a:gd name="connsiteY64" fmla="*/ 3231713 h 3403163"/>
                <a:gd name="connsiteX65" fmla="*/ 3486150 w 3752850"/>
                <a:gd name="connsiteY65" fmla="*/ 3250763 h 3403163"/>
                <a:gd name="connsiteX66" fmla="*/ 3514725 w 3752850"/>
                <a:gd name="connsiteY66" fmla="*/ 3260288 h 3403163"/>
                <a:gd name="connsiteX67" fmla="*/ 3543300 w 3752850"/>
                <a:gd name="connsiteY67" fmla="*/ 3279338 h 3403163"/>
                <a:gd name="connsiteX68" fmla="*/ 3600450 w 3752850"/>
                <a:gd name="connsiteY68" fmla="*/ 3298388 h 3403163"/>
                <a:gd name="connsiteX69" fmla="*/ 3629025 w 3752850"/>
                <a:gd name="connsiteY69" fmla="*/ 3307913 h 3403163"/>
                <a:gd name="connsiteX70" fmla="*/ 3686175 w 3752850"/>
                <a:gd name="connsiteY70" fmla="*/ 3346013 h 3403163"/>
                <a:gd name="connsiteX71" fmla="*/ 3714750 w 3752850"/>
                <a:gd name="connsiteY71" fmla="*/ 3365063 h 3403163"/>
                <a:gd name="connsiteX72" fmla="*/ 3743325 w 3752850"/>
                <a:gd name="connsiteY72" fmla="*/ 3384113 h 3403163"/>
                <a:gd name="connsiteX73" fmla="*/ 3752850 w 3752850"/>
                <a:gd name="connsiteY7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600325 w 3752850"/>
                <a:gd name="connsiteY48" fmla="*/ 2431613 h 3403163"/>
                <a:gd name="connsiteX49" fmla="*/ 2581275 w 3752850"/>
                <a:gd name="connsiteY49" fmla="*/ 2460188 h 3403163"/>
                <a:gd name="connsiteX50" fmla="*/ 2447925 w 3752850"/>
                <a:gd name="connsiteY50" fmla="*/ 2612588 h 3403163"/>
                <a:gd name="connsiteX51" fmla="*/ 2428875 w 3752850"/>
                <a:gd name="connsiteY51" fmla="*/ 2641163 h 3403163"/>
                <a:gd name="connsiteX52" fmla="*/ 2447925 w 3752850"/>
                <a:gd name="connsiteY52" fmla="*/ 2669738 h 3403163"/>
                <a:gd name="connsiteX53" fmla="*/ 2476500 w 3752850"/>
                <a:gd name="connsiteY53" fmla="*/ 2679263 h 3403163"/>
                <a:gd name="connsiteX54" fmla="*/ 2505075 w 3752850"/>
                <a:gd name="connsiteY54" fmla="*/ 2698313 h 3403163"/>
                <a:gd name="connsiteX55" fmla="*/ 2533650 w 3752850"/>
                <a:gd name="connsiteY55" fmla="*/ 2707838 h 3403163"/>
                <a:gd name="connsiteX56" fmla="*/ 2590800 w 3752850"/>
                <a:gd name="connsiteY56" fmla="*/ 2755463 h 3403163"/>
                <a:gd name="connsiteX57" fmla="*/ 2762250 w 3752850"/>
                <a:gd name="connsiteY57" fmla="*/ 2869763 h 3403163"/>
                <a:gd name="connsiteX58" fmla="*/ 2943225 w 3752850"/>
                <a:gd name="connsiteY58" fmla="*/ 3003113 h 3403163"/>
                <a:gd name="connsiteX59" fmla="*/ 2971800 w 3752850"/>
                <a:gd name="connsiteY59" fmla="*/ 3031688 h 3403163"/>
                <a:gd name="connsiteX60" fmla="*/ 3248025 w 3752850"/>
                <a:gd name="connsiteY60" fmla="*/ 3145988 h 3403163"/>
                <a:gd name="connsiteX61" fmla="*/ 3371850 w 3752850"/>
                <a:gd name="connsiteY61" fmla="*/ 3193613 h 3403163"/>
                <a:gd name="connsiteX62" fmla="*/ 3400425 w 3752850"/>
                <a:gd name="connsiteY62" fmla="*/ 3203138 h 3403163"/>
                <a:gd name="connsiteX63" fmla="*/ 3457575 w 3752850"/>
                <a:gd name="connsiteY63" fmla="*/ 3231713 h 3403163"/>
                <a:gd name="connsiteX64" fmla="*/ 3486150 w 3752850"/>
                <a:gd name="connsiteY64" fmla="*/ 3250763 h 3403163"/>
                <a:gd name="connsiteX65" fmla="*/ 3514725 w 3752850"/>
                <a:gd name="connsiteY65" fmla="*/ 3260288 h 3403163"/>
                <a:gd name="connsiteX66" fmla="*/ 3543300 w 3752850"/>
                <a:gd name="connsiteY66" fmla="*/ 3279338 h 3403163"/>
                <a:gd name="connsiteX67" fmla="*/ 3600450 w 3752850"/>
                <a:gd name="connsiteY67" fmla="*/ 3298388 h 3403163"/>
                <a:gd name="connsiteX68" fmla="*/ 3629025 w 3752850"/>
                <a:gd name="connsiteY68" fmla="*/ 3307913 h 3403163"/>
                <a:gd name="connsiteX69" fmla="*/ 3686175 w 3752850"/>
                <a:gd name="connsiteY69" fmla="*/ 3346013 h 3403163"/>
                <a:gd name="connsiteX70" fmla="*/ 3714750 w 3752850"/>
                <a:gd name="connsiteY70" fmla="*/ 3365063 h 3403163"/>
                <a:gd name="connsiteX71" fmla="*/ 3743325 w 3752850"/>
                <a:gd name="connsiteY71" fmla="*/ 3384113 h 3403163"/>
                <a:gd name="connsiteX72" fmla="*/ 3752850 w 3752850"/>
                <a:gd name="connsiteY7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600325 w 3752850"/>
                <a:gd name="connsiteY48" fmla="*/ 2431613 h 3403163"/>
                <a:gd name="connsiteX49" fmla="*/ 2447925 w 3752850"/>
                <a:gd name="connsiteY49" fmla="*/ 2612588 h 3403163"/>
                <a:gd name="connsiteX50" fmla="*/ 2428875 w 3752850"/>
                <a:gd name="connsiteY50" fmla="*/ 2641163 h 3403163"/>
                <a:gd name="connsiteX51" fmla="*/ 2447925 w 3752850"/>
                <a:gd name="connsiteY51" fmla="*/ 2669738 h 3403163"/>
                <a:gd name="connsiteX52" fmla="*/ 2476500 w 3752850"/>
                <a:gd name="connsiteY52" fmla="*/ 2679263 h 3403163"/>
                <a:gd name="connsiteX53" fmla="*/ 2505075 w 3752850"/>
                <a:gd name="connsiteY53" fmla="*/ 2698313 h 3403163"/>
                <a:gd name="connsiteX54" fmla="*/ 2533650 w 3752850"/>
                <a:gd name="connsiteY54" fmla="*/ 2707838 h 3403163"/>
                <a:gd name="connsiteX55" fmla="*/ 2590800 w 3752850"/>
                <a:gd name="connsiteY55" fmla="*/ 2755463 h 3403163"/>
                <a:gd name="connsiteX56" fmla="*/ 2762250 w 3752850"/>
                <a:gd name="connsiteY56" fmla="*/ 2869763 h 3403163"/>
                <a:gd name="connsiteX57" fmla="*/ 2943225 w 3752850"/>
                <a:gd name="connsiteY57" fmla="*/ 3003113 h 3403163"/>
                <a:gd name="connsiteX58" fmla="*/ 2971800 w 3752850"/>
                <a:gd name="connsiteY58" fmla="*/ 3031688 h 3403163"/>
                <a:gd name="connsiteX59" fmla="*/ 3248025 w 3752850"/>
                <a:gd name="connsiteY59" fmla="*/ 3145988 h 3403163"/>
                <a:gd name="connsiteX60" fmla="*/ 3371850 w 3752850"/>
                <a:gd name="connsiteY60" fmla="*/ 3193613 h 3403163"/>
                <a:gd name="connsiteX61" fmla="*/ 3400425 w 3752850"/>
                <a:gd name="connsiteY61" fmla="*/ 3203138 h 3403163"/>
                <a:gd name="connsiteX62" fmla="*/ 3457575 w 3752850"/>
                <a:gd name="connsiteY62" fmla="*/ 3231713 h 3403163"/>
                <a:gd name="connsiteX63" fmla="*/ 3486150 w 3752850"/>
                <a:gd name="connsiteY63" fmla="*/ 3250763 h 3403163"/>
                <a:gd name="connsiteX64" fmla="*/ 3514725 w 3752850"/>
                <a:gd name="connsiteY64" fmla="*/ 3260288 h 3403163"/>
                <a:gd name="connsiteX65" fmla="*/ 3543300 w 3752850"/>
                <a:gd name="connsiteY65" fmla="*/ 3279338 h 3403163"/>
                <a:gd name="connsiteX66" fmla="*/ 3600450 w 3752850"/>
                <a:gd name="connsiteY66" fmla="*/ 3298388 h 3403163"/>
                <a:gd name="connsiteX67" fmla="*/ 3629025 w 3752850"/>
                <a:gd name="connsiteY67" fmla="*/ 3307913 h 3403163"/>
                <a:gd name="connsiteX68" fmla="*/ 3686175 w 3752850"/>
                <a:gd name="connsiteY68" fmla="*/ 3346013 h 3403163"/>
                <a:gd name="connsiteX69" fmla="*/ 3714750 w 3752850"/>
                <a:gd name="connsiteY69" fmla="*/ 3365063 h 3403163"/>
                <a:gd name="connsiteX70" fmla="*/ 3743325 w 3752850"/>
                <a:gd name="connsiteY70" fmla="*/ 3384113 h 3403163"/>
                <a:gd name="connsiteX71" fmla="*/ 3752850 w 3752850"/>
                <a:gd name="connsiteY7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447925 w 3752850"/>
                <a:gd name="connsiteY48" fmla="*/ 2612588 h 3403163"/>
                <a:gd name="connsiteX49" fmla="*/ 2428875 w 3752850"/>
                <a:gd name="connsiteY49" fmla="*/ 2641163 h 3403163"/>
                <a:gd name="connsiteX50" fmla="*/ 2447925 w 3752850"/>
                <a:gd name="connsiteY50" fmla="*/ 2669738 h 3403163"/>
                <a:gd name="connsiteX51" fmla="*/ 2476500 w 3752850"/>
                <a:gd name="connsiteY51" fmla="*/ 2679263 h 3403163"/>
                <a:gd name="connsiteX52" fmla="*/ 2505075 w 3752850"/>
                <a:gd name="connsiteY52" fmla="*/ 2698313 h 3403163"/>
                <a:gd name="connsiteX53" fmla="*/ 2533650 w 3752850"/>
                <a:gd name="connsiteY53" fmla="*/ 2707838 h 3403163"/>
                <a:gd name="connsiteX54" fmla="*/ 2590800 w 3752850"/>
                <a:gd name="connsiteY54" fmla="*/ 2755463 h 3403163"/>
                <a:gd name="connsiteX55" fmla="*/ 2762250 w 3752850"/>
                <a:gd name="connsiteY55" fmla="*/ 2869763 h 3403163"/>
                <a:gd name="connsiteX56" fmla="*/ 2943225 w 3752850"/>
                <a:gd name="connsiteY56" fmla="*/ 3003113 h 3403163"/>
                <a:gd name="connsiteX57" fmla="*/ 2971800 w 3752850"/>
                <a:gd name="connsiteY57" fmla="*/ 3031688 h 3403163"/>
                <a:gd name="connsiteX58" fmla="*/ 3248025 w 3752850"/>
                <a:gd name="connsiteY58" fmla="*/ 3145988 h 3403163"/>
                <a:gd name="connsiteX59" fmla="*/ 3371850 w 3752850"/>
                <a:gd name="connsiteY59" fmla="*/ 3193613 h 3403163"/>
                <a:gd name="connsiteX60" fmla="*/ 3400425 w 3752850"/>
                <a:gd name="connsiteY60" fmla="*/ 3203138 h 3403163"/>
                <a:gd name="connsiteX61" fmla="*/ 3457575 w 3752850"/>
                <a:gd name="connsiteY61" fmla="*/ 3231713 h 3403163"/>
                <a:gd name="connsiteX62" fmla="*/ 3486150 w 3752850"/>
                <a:gd name="connsiteY62" fmla="*/ 3250763 h 3403163"/>
                <a:gd name="connsiteX63" fmla="*/ 3514725 w 3752850"/>
                <a:gd name="connsiteY63" fmla="*/ 3260288 h 3403163"/>
                <a:gd name="connsiteX64" fmla="*/ 3543300 w 3752850"/>
                <a:gd name="connsiteY64" fmla="*/ 3279338 h 3403163"/>
                <a:gd name="connsiteX65" fmla="*/ 3600450 w 3752850"/>
                <a:gd name="connsiteY65" fmla="*/ 3298388 h 3403163"/>
                <a:gd name="connsiteX66" fmla="*/ 3629025 w 3752850"/>
                <a:gd name="connsiteY66" fmla="*/ 3307913 h 3403163"/>
                <a:gd name="connsiteX67" fmla="*/ 3686175 w 3752850"/>
                <a:gd name="connsiteY67" fmla="*/ 3346013 h 3403163"/>
                <a:gd name="connsiteX68" fmla="*/ 3714750 w 3752850"/>
                <a:gd name="connsiteY68" fmla="*/ 3365063 h 3403163"/>
                <a:gd name="connsiteX69" fmla="*/ 3743325 w 3752850"/>
                <a:gd name="connsiteY69" fmla="*/ 3384113 h 3403163"/>
                <a:gd name="connsiteX70" fmla="*/ 3752850 w 3752850"/>
                <a:gd name="connsiteY7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447925 w 3752850"/>
                <a:gd name="connsiteY49" fmla="*/ 2669738 h 3403163"/>
                <a:gd name="connsiteX50" fmla="*/ 2476500 w 3752850"/>
                <a:gd name="connsiteY50" fmla="*/ 2679263 h 3403163"/>
                <a:gd name="connsiteX51" fmla="*/ 2505075 w 3752850"/>
                <a:gd name="connsiteY51" fmla="*/ 2698313 h 3403163"/>
                <a:gd name="connsiteX52" fmla="*/ 2533650 w 3752850"/>
                <a:gd name="connsiteY52" fmla="*/ 2707838 h 3403163"/>
                <a:gd name="connsiteX53" fmla="*/ 2590800 w 3752850"/>
                <a:gd name="connsiteY53" fmla="*/ 2755463 h 3403163"/>
                <a:gd name="connsiteX54" fmla="*/ 2762250 w 3752850"/>
                <a:gd name="connsiteY54" fmla="*/ 2869763 h 3403163"/>
                <a:gd name="connsiteX55" fmla="*/ 2943225 w 3752850"/>
                <a:gd name="connsiteY55" fmla="*/ 3003113 h 3403163"/>
                <a:gd name="connsiteX56" fmla="*/ 2971800 w 3752850"/>
                <a:gd name="connsiteY56" fmla="*/ 3031688 h 3403163"/>
                <a:gd name="connsiteX57" fmla="*/ 3248025 w 3752850"/>
                <a:gd name="connsiteY57" fmla="*/ 3145988 h 3403163"/>
                <a:gd name="connsiteX58" fmla="*/ 3371850 w 3752850"/>
                <a:gd name="connsiteY58" fmla="*/ 3193613 h 3403163"/>
                <a:gd name="connsiteX59" fmla="*/ 3400425 w 3752850"/>
                <a:gd name="connsiteY59" fmla="*/ 3203138 h 3403163"/>
                <a:gd name="connsiteX60" fmla="*/ 3457575 w 3752850"/>
                <a:gd name="connsiteY60" fmla="*/ 3231713 h 3403163"/>
                <a:gd name="connsiteX61" fmla="*/ 3486150 w 3752850"/>
                <a:gd name="connsiteY61" fmla="*/ 3250763 h 3403163"/>
                <a:gd name="connsiteX62" fmla="*/ 3514725 w 3752850"/>
                <a:gd name="connsiteY62" fmla="*/ 3260288 h 3403163"/>
                <a:gd name="connsiteX63" fmla="*/ 3543300 w 3752850"/>
                <a:gd name="connsiteY63" fmla="*/ 3279338 h 3403163"/>
                <a:gd name="connsiteX64" fmla="*/ 3600450 w 3752850"/>
                <a:gd name="connsiteY64" fmla="*/ 3298388 h 3403163"/>
                <a:gd name="connsiteX65" fmla="*/ 3629025 w 3752850"/>
                <a:gd name="connsiteY65" fmla="*/ 3307913 h 3403163"/>
                <a:gd name="connsiteX66" fmla="*/ 3686175 w 3752850"/>
                <a:gd name="connsiteY66" fmla="*/ 3346013 h 3403163"/>
                <a:gd name="connsiteX67" fmla="*/ 3714750 w 3752850"/>
                <a:gd name="connsiteY67" fmla="*/ 3365063 h 3403163"/>
                <a:gd name="connsiteX68" fmla="*/ 3743325 w 3752850"/>
                <a:gd name="connsiteY68" fmla="*/ 3384113 h 3403163"/>
                <a:gd name="connsiteX69" fmla="*/ 3752850 w 3752850"/>
                <a:gd name="connsiteY6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447925 w 3752850"/>
                <a:gd name="connsiteY49" fmla="*/ 2669738 h 3403163"/>
                <a:gd name="connsiteX50" fmla="*/ 2476500 w 3752850"/>
                <a:gd name="connsiteY50" fmla="*/ 2679263 h 3403163"/>
                <a:gd name="connsiteX51" fmla="*/ 2505075 w 3752850"/>
                <a:gd name="connsiteY51" fmla="*/ 2698313 h 3403163"/>
                <a:gd name="connsiteX52" fmla="*/ 2590800 w 3752850"/>
                <a:gd name="connsiteY52" fmla="*/ 2755463 h 3403163"/>
                <a:gd name="connsiteX53" fmla="*/ 2762250 w 3752850"/>
                <a:gd name="connsiteY53" fmla="*/ 2869763 h 3403163"/>
                <a:gd name="connsiteX54" fmla="*/ 2943225 w 3752850"/>
                <a:gd name="connsiteY54" fmla="*/ 3003113 h 3403163"/>
                <a:gd name="connsiteX55" fmla="*/ 2971800 w 3752850"/>
                <a:gd name="connsiteY55" fmla="*/ 3031688 h 3403163"/>
                <a:gd name="connsiteX56" fmla="*/ 3248025 w 3752850"/>
                <a:gd name="connsiteY56" fmla="*/ 3145988 h 3403163"/>
                <a:gd name="connsiteX57" fmla="*/ 3371850 w 3752850"/>
                <a:gd name="connsiteY57" fmla="*/ 3193613 h 3403163"/>
                <a:gd name="connsiteX58" fmla="*/ 3400425 w 3752850"/>
                <a:gd name="connsiteY58" fmla="*/ 3203138 h 3403163"/>
                <a:gd name="connsiteX59" fmla="*/ 3457575 w 3752850"/>
                <a:gd name="connsiteY59" fmla="*/ 3231713 h 3403163"/>
                <a:gd name="connsiteX60" fmla="*/ 3486150 w 3752850"/>
                <a:gd name="connsiteY60" fmla="*/ 3250763 h 3403163"/>
                <a:gd name="connsiteX61" fmla="*/ 3514725 w 3752850"/>
                <a:gd name="connsiteY61" fmla="*/ 3260288 h 3403163"/>
                <a:gd name="connsiteX62" fmla="*/ 3543300 w 3752850"/>
                <a:gd name="connsiteY62" fmla="*/ 3279338 h 3403163"/>
                <a:gd name="connsiteX63" fmla="*/ 3600450 w 3752850"/>
                <a:gd name="connsiteY63" fmla="*/ 3298388 h 3403163"/>
                <a:gd name="connsiteX64" fmla="*/ 3629025 w 3752850"/>
                <a:gd name="connsiteY64" fmla="*/ 3307913 h 3403163"/>
                <a:gd name="connsiteX65" fmla="*/ 3686175 w 3752850"/>
                <a:gd name="connsiteY65" fmla="*/ 3346013 h 3403163"/>
                <a:gd name="connsiteX66" fmla="*/ 3714750 w 3752850"/>
                <a:gd name="connsiteY66" fmla="*/ 3365063 h 3403163"/>
                <a:gd name="connsiteX67" fmla="*/ 3743325 w 3752850"/>
                <a:gd name="connsiteY67" fmla="*/ 3384113 h 3403163"/>
                <a:gd name="connsiteX68" fmla="*/ 3752850 w 3752850"/>
                <a:gd name="connsiteY6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447925 w 3752850"/>
                <a:gd name="connsiteY49" fmla="*/ 2669738 h 3403163"/>
                <a:gd name="connsiteX50" fmla="*/ 2476500 w 3752850"/>
                <a:gd name="connsiteY50" fmla="*/ 2679263 h 3403163"/>
                <a:gd name="connsiteX51" fmla="*/ 2590800 w 3752850"/>
                <a:gd name="connsiteY51" fmla="*/ 2755463 h 3403163"/>
                <a:gd name="connsiteX52" fmla="*/ 2762250 w 3752850"/>
                <a:gd name="connsiteY52" fmla="*/ 2869763 h 3403163"/>
                <a:gd name="connsiteX53" fmla="*/ 2943225 w 3752850"/>
                <a:gd name="connsiteY53" fmla="*/ 3003113 h 3403163"/>
                <a:gd name="connsiteX54" fmla="*/ 2971800 w 3752850"/>
                <a:gd name="connsiteY54" fmla="*/ 3031688 h 3403163"/>
                <a:gd name="connsiteX55" fmla="*/ 3248025 w 3752850"/>
                <a:gd name="connsiteY55" fmla="*/ 3145988 h 3403163"/>
                <a:gd name="connsiteX56" fmla="*/ 3371850 w 3752850"/>
                <a:gd name="connsiteY56" fmla="*/ 3193613 h 3403163"/>
                <a:gd name="connsiteX57" fmla="*/ 3400425 w 3752850"/>
                <a:gd name="connsiteY57" fmla="*/ 3203138 h 3403163"/>
                <a:gd name="connsiteX58" fmla="*/ 3457575 w 3752850"/>
                <a:gd name="connsiteY58" fmla="*/ 3231713 h 3403163"/>
                <a:gd name="connsiteX59" fmla="*/ 3486150 w 3752850"/>
                <a:gd name="connsiteY59" fmla="*/ 3250763 h 3403163"/>
                <a:gd name="connsiteX60" fmla="*/ 3514725 w 3752850"/>
                <a:gd name="connsiteY60" fmla="*/ 3260288 h 3403163"/>
                <a:gd name="connsiteX61" fmla="*/ 3543300 w 3752850"/>
                <a:gd name="connsiteY61" fmla="*/ 3279338 h 3403163"/>
                <a:gd name="connsiteX62" fmla="*/ 3600450 w 3752850"/>
                <a:gd name="connsiteY62" fmla="*/ 3298388 h 3403163"/>
                <a:gd name="connsiteX63" fmla="*/ 3629025 w 3752850"/>
                <a:gd name="connsiteY63" fmla="*/ 3307913 h 3403163"/>
                <a:gd name="connsiteX64" fmla="*/ 3686175 w 3752850"/>
                <a:gd name="connsiteY64" fmla="*/ 3346013 h 3403163"/>
                <a:gd name="connsiteX65" fmla="*/ 3714750 w 3752850"/>
                <a:gd name="connsiteY65" fmla="*/ 3365063 h 3403163"/>
                <a:gd name="connsiteX66" fmla="*/ 3743325 w 3752850"/>
                <a:gd name="connsiteY66" fmla="*/ 3384113 h 3403163"/>
                <a:gd name="connsiteX67" fmla="*/ 3752850 w 3752850"/>
                <a:gd name="connsiteY6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447925 w 3752850"/>
                <a:gd name="connsiteY49" fmla="*/ 2669738 h 3403163"/>
                <a:gd name="connsiteX50" fmla="*/ 2590800 w 3752850"/>
                <a:gd name="connsiteY50" fmla="*/ 2755463 h 3403163"/>
                <a:gd name="connsiteX51" fmla="*/ 2762250 w 3752850"/>
                <a:gd name="connsiteY51" fmla="*/ 2869763 h 3403163"/>
                <a:gd name="connsiteX52" fmla="*/ 2943225 w 3752850"/>
                <a:gd name="connsiteY52" fmla="*/ 3003113 h 3403163"/>
                <a:gd name="connsiteX53" fmla="*/ 2971800 w 3752850"/>
                <a:gd name="connsiteY53" fmla="*/ 3031688 h 3403163"/>
                <a:gd name="connsiteX54" fmla="*/ 3248025 w 3752850"/>
                <a:gd name="connsiteY54" fmla="*/ 3145988 h 3403163"/>
                <a:gd name="connsiteX55" fmla="*/ 3371850 w 3752850"/>
                <a:gd name="connsiteY55" fmla="*/ 3193613 h 3403163"/>
                <a:gd name="connsiteX56" fmla="*/ 3400425 w 3752850"/>
                <a:gd name="connsiteY56" fmla="*/ 3203138 h 3403163"/>
                <a:gd name="connsiteX57" fmla="*/ 3457575 w 3752850"/>
                <a:gd name="connsiteY57" fmla="*/ 3231713 h 3403163"/>
                <a:gd name="connsiteX58" fmla="*/ 3486150 w 3752850"/>
                <a:gd name="connsiteY58" fmla="*/ 3250763 h 3403163"/>
                <a:gd name="connsiteX59" fmla="*/ 3514725 w 3752850"/>
                <a:gd name="connsiteY59" fmla="*/ 3260288 h 3403163"/>
                <a:gd name="connsiteX60" fmla="*/ 3543300 w 3752850"/>
                <a:gd name="connsiteY60" fmla="*/ 3279338 h 3403163"/>
                <a:gd name="connsiteX61" fmla="*/ 3600450 w 3752850"/>
                <a:gd name="connsiteY61" fmla="*/ 3298388 h 3403163"/>
                <a:gd name="connsiteX62" fmla="*/ 3629025 w 3752850"/>
                <a:gd name="connsiteY62" fmla="*/ 3307913 h 3403163"/>
                <a:gd name="connsiteX63" fmla="*/ 3686175 w 3752850"/>
                <a:gd name="connsiteY63" fmla="*/ 3346013 h 3403163"/>
                <a:gd name="connsiteX64" fmla="*/ 3714750 w 3752850"/>
                <a:gd name="connsiteY64" fmla="*/ 3365063 h 3403163"/>
                <a:gd name="connsiteX65" fmla="*/ 3743325 w 3752850"/>
                <a:gd name="connsiteY65" fmla="*/ 3384113 h 3403163"/>
                <a:gd name="connsiteX66" fmla="*/ 3752850 w 3752850"/>
                <a:gd name="connsiteY6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590800 w 3752850"/>
                <a:gd name="connsiteY49" fmla="*/ 2755463 h 3403163"/>
                <a:gd name="connsiteX50" fmla="*/ 2762250 w 3752850"/>
                <a:gd name="connsiteY50" fmla="*/ 2869763 h 3403163"/>
                <a:gd name="connsiteX51" fmla="*/ 2943225 w 3752850"/>
                <a:gd name="connsiteY51" fmla="*/ 3003113 h 3403163"/>
                <a:gd name="connsiteX52" fmla="*/ 2971800 w 3752850"/>
                <a:gd name="connsiteY52" fmla="*/ 3031688 h 3403163"/>
                <a:gd name="connsiteX53" fmla="*/ 3248025 w 3752850"/>
                <a:gd name="connsiteY53" fmla="*/ 3145988 h 3403163"/>
                <a:gd name="connsiteX54" fmla="*/ 3371850 w 3752850"/>
                <a:gd name="connsiteY54" fmla="*/ 3193613 h 3403163"/>
                <a:gd name="connsiteX55" fmla="*/ 3400425 w 3752850"/>
                <a:gd name="connsiteY55" fmla="*/ 3203138 h 3403163"/>
                <a:gd name="connsiteX56" fmla="*/ 3457575 w 3752850"/>
                <a:gd name="connsiteY56" fmla="*/ 3231713 h 3403163"/>
                <a:gd name="connsiteX57" fmla="*/ 3486150 w 3752850"/>
                <a:gd name="connsiteY57" fmla="*/ 3250763 h 3403163"/>
                <a:gd name="connsiteX58" fmla="*/ 3514725 w 3752850"/>
                <a:gd name="connsiteY58" fmla="*/ 3260288 h 3403163"/>
                <a:gd name="connsiteX59" fmla="*/ 3543300 w 3752850"/>
                <a:gd name="connsiteY59" fmla="*/ 3279338 h 3403163"/>
                <a:gd name="connsiteX60" fmla="*/ 3600450 w 3752850"/>
                <a:gd name="connsiteY60" fmla="*/ 3298388 h 3403163"/>
                <a:gd name="connsiteX61" fmla="*/ 3629025 w 3752850"/>
                <a:gd name="connsiteY61" fmla="*/ 3307913 h 3403163"/>
                <a:gd name="connsiteX62" fmla="*/ 3686175 w 3752850"/>
                <a:gd name="connsiteY62" fmla="*/ 3346013 h 3403163"/>
                <a:gd name="connsiteX63" fmla="*/ 3714750 w 3752850"/>
                <a:gd name="connsiteY63" fmla="*/ 3365063 h 3403163"/>
                <a:gd name="connsiteX64" fmla="*/ 3743325 w 3752850"/>
                <a:gd name="connsiteY64" fmla="*/ 3384113 h 3403163"/>
                <a:gd name="connsiteX65" fmla="*/ 3752850 w 3752850"/>
                <a:gd name="connsiteY6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590800 w 3752850"/>
                <a:gd name="connsiteY48" fmla="*/ 2755463 h 3403163"/>
                <a:gd name="connsiteX49" fmla="*/ 2762250 w 3752850"/>
                <a:gd name="connsiteY49" fmla="*/ 2869763 h 3403163"/>
                <a:gd name="connsiteX50" fmla="*/ 2943225 w 3752850"/>
                <a:gd name="connsiteY50" fmla="*/ 3003113 h 3403163"/>
                <a:gd name="connsiteX51" fmla="*/ 2971800 w 3752850"/>
                <a:gd name="connsiteY51" fmla="*/ 3031688 h 3403163"/>
                <a:gd name="connsiteX52" fmla="*/ 3248025 w 3752850"/>
                <a:gd name="connsiteY52" fmla="*/ 3145988 h 3403163"/>
                <a:gd name="connsiteX53" fmla="*/ 3371850 w 3752850"/>
                <a:gd name="connsiteY53" fmla="*/ 3193613 h 3403163"/>
                <a:gd name="connsiteX54" fmla="*/ 3400425 w 3752850"/>
                <a:gd name="connsiteY54" fmla="*/ 3203138 h 3403163"/>
                <a:gd name="connsiteX55" fmla="*/ 3457575 w 3752850"/>
                <a:gd name="connsiteY55" fmla="*/ 3231713 h 3403163"/>
                <a:gd name="connsiteX56" fmla="*/ 3486150 w 3752850"/>
                <a:gd name="connsiteY56" fmla="*/ 3250763 h 3403163"/>
                <a:gd name="connsiteX57" fmla="*/ 3514725 w 3752850"/>
                <a:gd name="connsiteY57" fmla="*/ 3260288 h 3403163"/>
                <a:gd name="connsiteX58" fmla="*/ 3543300 w 3752850"/>
                <a:gd name="connsiteY58" fmla="*/ 3279338 h 3403163"/>
                <a:gd name="connsiteX59" fmla="*/ 3600450 w 3752850"/>
                <a:gd name="connsiteY59" fmla="*/ 3298388 h 3403163"/>
                <a:gd name="connsiteX60" fmla="*/ 3629025 w 3752850"/>
                <a:gd name="connsiteY60" fmla="*/ 3307913 h 3403163"/>
                <a:gd name="connsiteX61" fmla="*/ 3686175 w 3752850"/>
                <a:gd name="connsiteY61" fmla="*/ 3346013 h 3403163"/>
                <a:gd name="connsiteX62" fmla="*/ 3714750 w 3752850"/>
                <a:gd name="connsiteY62" fmla="*/ 3365063 h 3403163"/>
                <a:gd name="connsiteX63" fmla="*/ 3743325 w 3752850"/>
                <a:gd name="connsiteY63" fmla="*/ 3384113 h 3403163"/>
                <a:gd name="connsiteX64" fmla="*/ 3752850 w 3752850"/>
                <a:gd name="connsiteY6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590800 w 3752850"/>
                <a:gd name="connsiteY48" fmla="*/ 2755463 h 3403163"/>
                <a:gd name="connsiteX49" fmla="*/ 2762250 w 3752850"/>
                <a:gd name="connsiteY49" fmla="*/ 2869763 h 3403163"/>
                <a:gd name="connsiteX50" fmla="*/ 2943225 w 3752850"/>
                <a:gd name="connsiteY50" fmla="*/ 3003113 h 3403163"/>
                <a:gd name="connsiteX51" fmla="*/ 2971800 w 3752850"/>
                <a:gd name="connsiteY51" fmla="*/ 3031688 h 3403163"/>
                <a:gd name="connsiteX52" fmla="*/ 3248025 w 3752850"/>
                <a:gd name="connsiteY52" fmla="*/ 3145988 h 3403163"/>
                <a:gd name="connsiteX53" fmla="*/ 3371850 w 3752850"/>
                <a:gd name="connsiteY53" fmla="*/ 3193613 h 3403163"/>
                <a:gd name="connsiteX54" fmla="*/ 3400425 w 3752850"/>
                <a:gd name="connsiteY54" fmla="*/ 3203138 h 3403163"/>
                <a:gd name="connsiteX55" fmla="*/ 3457575 w 3752850"/>
                <a:gd name="connsiteY55" fmla="*/ 3231713 h 3403163"/>
                <a:gd name="connsiteX56" fmla="*/ 3486150 w 3752850"/>
                <a:gd name="connsiteY56" fmla="*/ 3250763 h 3403163"/>
                <a:gd name="connsiteX57" fmla="*/ 3543300 w 3752850"/>
                <a:gd name="connsiteY57" fmla="*/ 3279338 h 3403163"/>
                <a:gd name="connsiteX58" fmla="*/ 3600450 w 3752850"/>
                <a:gd name="connsiteY58" fmla="*/ 3298388 h 3403163"/>
                <a:gd name="connsiteX59" fmla="*/ 3629025 w 3752850"/>
                <a:gd name="connsiteY59" fmla="*/ 3307913 h 3403163"/>
                <a:gd name="connsiteX60" fmla="*/ 3686175 w 3752850"/>
                <a:gd name="connsiteY60" fmla="*/ 3346013 h 3403163"/>
                <a:gd name="connsiteX61" fmla="*/ 3714750 w 3752850"/>
                <a:gd name="connsiteY61" fmla="*/ 3365063 h 3403163"/>
                <a:gd name="connsiteX62" fmla="*/ 3743325 w 3752850"/>
                <a:gd name="connsiteY62" fmla="*/ 3384113 h 3403163"/>
                <a:gd name="connsiteX63" fmla="*/ 3752850 w 3752850"/>
                <a:gd name="connsiteY6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590800 w 3752850"/>
                <a:gd name="connsiteY48" fmla="*/ 2755463 h 3403163"/>
                <a:gd name="connsiteX49" fmla="*/ 2762250 w 3752850"/>
                <a:gd name="connsiteY49" fmla="*/ 2869763 h 3403163"/>
                <a:gd name="connsiteX50" fmla="*/ 2943225 w 3752850"/>
                <a:gd name="connsiteY50" fmla="*/ 3003113 h 3403163"/>
                <a:gd name="connsiteX51" fmla="*/ 2971800 w 3752850"/>
                <a:gd name="connsiteY51" fmla="*/ 3031688 h 3403163"/>
                <a:gd name="connsiteX52" fmla="*/ 3248025 w 3752850"/>
                <a:gd name="connsiteY52" fmla="*/ 3145988 h 3403163"/>
                <a:gd name="connsiteX53" fmla="*/ 3371850 w 3752850"/>
                <a:gd name="connsiteY53" fmla="*/ 3193613 h 3403163"/>
                <a:gd name="connsiteX54" fmla="*/ 3400425 w 3752850"/>
                <a:gd name="connsiteY54" fmla="*/ 3203138 h 3403163"/>
                <a:gd name="connsiteX55" fmla="*/ 3457575 w 3752850"/>
                <a:gd name="connsiteY55" fmla="*/ 3231713 h 3403163"/>
                <a:gd name="connsiteX56" fmla="*/ 3543300 w 3752850"/>
                <a:gd name="connsiteY56" fmla="*/ 3279338 h 3403163"/>
                <a:gd name="connsiteX57" fmla="*/ 3600450 w 3752850"/>
                <a:gd name="connsiteY57" fmla="*/ 3298388 h 3403163"/>
                <a:gd name="connsiteX58" fmla="*/ 3629025 w 3752850"/>
                <a:gd name="connsiteY58" fmla="*/ 3307913 h 3403163"/>
                <a:gd name="connsiteX59" fmla="*/ 3686175 w 3752850"/>
                <a:gd name="connsiteY59" fmla="*/ 3346013 h 3403163"/>
                <a:gd name="connsiteX60" fmla="*/ 3714750 w 3752850"/>
                <a:gd name="connsiteY60" fmla="*/ 3365063 h 3403163"/>
                <a:gd name="connsiteX61" fmla="*/ 3743325 w 3752850"/>
                <a:gd name="connsiteY61" fmla="*/ 3384113 h 3403163"/>
                <a:gd name="connsiteX62" fmla="*/ 3752850 w 3752850"/>
                <a:gd name="connsiteY6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590800 w 3752850"/>
                <a:gd name="connsiteY48" fmla="*/ 2755463 h 3403163"/>
                <a:gd name="connsiteX49" fmla="*/ 2762250 w 3752850"/>
                <a:gd name="connsiteY49" fmla="*/ 2869763 h 3403163"/>
                <a:gd name="connsiteX50" fmla="*/ 2943225 w 3752850"/>
                <a:gd name="connsiteY50" fmla="*/ 3003113 h 3403163"/>
                <a:gd name="connsiteX51" fmla="*/ 2971800 w 3752850"/>
                <a:gd name="connsiteY51" fmla="*/ 3031688 h 3403163"/>
                <a:gd name="connsiteX52" fmla="*/ 3248025 w 3752850"/>
                <a:gd name="connsiteY52" fmla="*/ 3145988 h 3403163"/>
                <a:gd name="connsiteX53" fmla="*/ 3371850 w 3752850"/>
                <a:gd name="connsiteY53" fmla="*/ 3193613 h 3403163"/>
                <a:gd name="connsiteX54" fmla="*/ 3400425 w 3752850"/>
                <a:gd name="connsiteY54" fmla="*/ 3203138 h 3403163"/>
                <a:gd name="connsiteX55" fmla="*/ 3457575 w 3752850"/>
                <a:gd name="connsiteY55" fmla="*/ 3231713 h 3403163"/>
                <a:gd name="connsiteX56" fmla="*/ 3543300 w 3752850"/>
                <a:gd name="connsiteY56" fmla="*/ 3279338 h 3403163"/>
                <a:gd name="connsiteX57" fmla="*/ 3600450 w 3752850"/>
                <a:gd name="connsiteY57" fmla="*/ 3298388 h 3403163"/>
                <a:gd name="connsiteX58" fmla="*/ 3629025 w 3752850"/>
                <a:gd name="connsiteY58" fmla="*/ 3307913 h 3403163"/>
                <a:gd name="connsiteX59" fmla="*/ 3686175 w 3752850"/>
                <a:gd name="connsiteY59" fmla="*/ 3346013 h 3403163"/>
                <a:gd name="connsiteX60" fmla="*/ 3743325 w 3752850"/>
                <a:gd name="connsiteY60" fmla="*/ 3384113 h 3403163"/>
                <a:gd name="connsiteX61" fmla="*/ 3752850 w 3752850"/>
                <a:gd name="connsiteY61" fmla="*/ 3403163 h 340316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400425 w 3743325"/>
                <a:gd name="connsiteY54" fmla="*/ 3203138 h 3384113"/>
                <a:gd name="connsiteX55" fmla="*/ 3457575 w 3743325"/>
                <a:gd name="connsiteY55" fmla="*/ 3231713 h 3384113"/>
                <a:gd name="connsiteX56" fmla="*/ 3543300 w 3743325"/>
                <a:gd name="connsiteY56" fmla="*/ 3279338 h 3384113"/>
                <a:gd name="connsiteX57" fmla="*/ 3600450 w 3743325"/>
                <a:gd name="connsiteY57" fmla="*/ 3298388 h 3384113"/>
                <a:gd name="connsiteX58" fmla="*/ 3629025 w 3743325"/>
                <a:gd name="connsiteY58" fmla="*/ 3307913 h 3384113"/>
                <a:gd name="connsiteX59" fmla="*/ 3686175 w 3743325"/>
                <a:gd name="connsiteY59" fmla="*/ 3346013 h 3384113"/>
                <a:gd name="connsiteX60" fmla="*/ 3743325 w 3743325"/>
                <a:gd name="connsiteY60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400425 w 3743325"/>
                <a:gd name="connsiteY54" fmla="*/ 3203138 h 3384113"/>
                <a:gd name="connsiteX55" fmla="*/ 3457575 w 3743325"/>
                <a:gd name="connsiteY55" fmla="*/ 3231713 h 3384113"/>
                <a:gd name="connsiteX56" fmla="*/ 3543300 w 3743325"/>
                <a:gd name="connsiteY56" fmla="*/ 3279338 h 3384113"/>
                <a:gd name="connsiteX57" fmla="*/ 3600450 w 3743325"/>
                <a:gd name="connsiteY57" fmla="*/ 3298388 h 3384113"/>
                <a:gd name="connsiteX58" fmla="*/ 3629025 w 3743325"/>
                <a:gd name="connsiteY58" fmla="*/ 3307913 h 3384113"/>
                <a:gd name="connsiteX59" fmla="*/ 3743325 w 3743325"/>
                <a:gd name="connsiteY59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400425 w 3743325"/>
                <a:gd name="connsiteY54" fmla="*/ 3203138 h 3384113"/>
                <a:gd name="connsiteX55" fmla="*/ 3457575 w 3743325"/>
                <a:gd name="connsiteY55" fmla="*/ 3231713 h 3384113"/>
                <a:gd name="connsiteX56" fmla="*/ 3543300 w 3743325"/>
                <a:gd name="connsiteY56" fmla="*/ 3279338 h 3384113"/>
                <a:gd name="connsiteX57" fmla="*/ 3600450 w 3743325"/>
                <a:gd name="connsiteY57" fmla="*/ 3298388 h 3384113"/>
                <a:gd name="connsiteX58" fmla="*/ 3743325 w 3743325"/>
                <a:gd name="connsiteY58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400425 w 3743325"/>
                <a:gd name="connsiteY54" fmla="*/ 3203138 h 3384113"/>
                <a:gd name="connsiteX55" fmla="*/ 3543300 w 3743325"/>
                <a:gd name="connsiteY55" fmla="*/ 3279338 h 3384113"/>
                <a:gd name="connsiteX56" fmla="*/ 3600450 w 3743325"/>
                <a:gd name="connsiteY56" fmla="*/ 3298388 h 3384113"/>
                <a:gd name="connsiteX57" fmla="*/ 3743325 w 3743325"/>
                <a:gd name="connsiteY57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543300 w 3743325"/>
                <a:gd name="connsiteY54" fmla="*/ 3279338 h 3384113"/>
                <a:gd name="connsiteX55" fmla="*/ 3600450 w 3743325"/>
                <a:gd name="connsiteY55" fmla="*/ 3298388 h 3384113"/>
                <a:gd name="connsiteX56" fmla="*/ 3743325 w 3743325"/>
                <a:gd name="connsiteY56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543300 w 3743325"/>
                <a:gd name="connsiteY53" fmla="*/ 3279338 h 3384113"/>
                <a:gd name="connsiteX54" fmla="*/ 3600450 w 3743325"/>
                <a:gd name="connsiteY54" fmla="*/ 3298388 h 3384113"/>
                <a:gd name="connsiteX55" fmla="*/ 3743325 w 3743325"/>
                <a:gd name="connsiteY55" fmla="*/ 3384113 h 3384113"/>
                <a:gd name="connsiteX0" fmla="*/ 180975 w 4055572"/>
                <a:gd name="connsiteY0" fmla="*/ 59888 h 3308971"/>
                <a:gd name="connsiteX1" fmla="*/ 685800 w 4055572"/>
                <a:gd name="connsiteY1" fmla="*/ 50363 h 3308971"/>
                <a:gd name="connsiteX2" fmla="*/ 742950 w 4055572"/>
                <a:gd name="connsiteY2" fmla="*/ 40838 h 3308971"/>
                <a:gd name="connsiteX3" fmla="*/ 847725 w 4055572"/>
                <a:gd name="connsiteY3" fmla="*/ 31313 h 3308971"/>
                <a:gd name="connsiteX4" fmla="*/ 1047750 w 4055572"/>
                <a:gd name="connsiteY4" fmla="*/ 21788 h 3308971"/>
                <a:gd name="connsiteX5" fmla="*/ 1085850 w 4055572"/>
                <a:gd name="connsiteY5" fmla="*/ 12263 h 3308971"/>
                <a:gd name="connsiteX6" fmla="*/ 1114425 w 4055572"/>
                <a:gd name="connsiteY6" fmla="*/ 2738 h 3308971"/>
                <a:gd name="connsiteX7" fmla="*/ 1095375 w 4055572"/>
                <a:gd name="connsiteY7" fmla="*/ 31313 h 3308971"/>
                <a:gd name="connsiteX8" fmla="*/ 1085850 w 4055572"/>
                <a:gd name="connsiteY8" fmla="*/ 59888 h 3308971"/>
                <a:gd name="connsiteX9" fmla="*/ 1047750 w 4055572"/>
                <a:gd name="connsiteY9" fmla="*/ 117038 h 3308971"/>
                <a:gd name="connsiteX10" fmla="*/ 1028700 w 4055572"/>
                <a:gd name="connsiteY10" fmla="*/ 183713 h 3308971"/>
                <a:gd name="connsiteX11" fmla="*/ 1009650 w 4055572"/>
                <a:gd name="connsiteY11" fmla="*/ 240863 h 3308971"/>
                <a:gd name="connsiteX12" fmla="*/ 1000125 w 4055572"/>
                <a:gd name="connsiteY12" fmla="*/ 269438 h 3308971"/>
                <a:gd name="connsiteX13" fmla="*/ 990600 w 4055572"/>
                <a:gd name="connsiteY13" fmla="*/ 298013 h 3308971"/>
                <a:gd name="connsiteX14" fmla="*/ 1000125 w 4055572"/>
                <a:gd name="connsiteY14" fmla="*/ 326588 h 3308971"/>
                <a:gd name="connsiteX15" fmla="*/ 1057275 w 4055572"/>
                <a:gd name="connsiteY15" fmla="*/ 345638 h 3308971"/>
                <a:gd name="connsiteX16" fmla="*/ 1114425 w 4055572"/>
                <a:gd name="connsiteY16" fmla="*/ 374213 h 3308971"/>
                <a:gd name="connsiteX17" fmla="*/ 1123950 w 4055572"/>
                <a:gd name="connsiteY17" fmla="*/ 402788 h 3308971"/>
                <a:gd name="connsiteX18" fmla="*/ 1152525 w 4055572"/>
                <a:gd name="connsiteY18" fmla="*/ 412313 h 3308971"/>
                <a:gd name="connsiteX19" fmla="*/ 1114425 w 4055572"/>
                <a:gd name="connsiteY19" fmla="*/ 469463 h 3308971"/>
                <a:gd name="connsiteX20" fmla="*/ 1085850 w 4055572"/>
                <a:gd name="connsiteY20" fmla="*/ 555188 h 3308971"/>
                <a:gd name="connsiteX21" fmla="*/ 1066800 w 4055572"/>
                <a:gd name="connsiteY21" fmla="*/ 631388 h 3308971"/>
                <a:gd name="connsiteX22" fmla="*/ 1047750 w 4055572"/>
                <a:gd name="connsiteY22" fmla="*/ 688538 h 3308971"/>
                <a:gd name="connsiteX23" fmla="*/ 1038225 w 4055572"/>
                <a:gd name="connsiteY23" fmla="*/ 717113 h 3308971"/>
                <a:gd name="connsiteX24" fmla="*/ 1028700 w 4055572"/>
                <a:gd name="connsiteY24" fmla="*/ 745688 h 3308971"/>
                <a:gd name="connsiteX25" fmla="*/ 990600 w 4055572"/>
                <a:gd name="connsiteY25" fmla="*/ 831413 h 3308971"/>
                <a:gd name="connsiteX26" fmla="*/ 981075 w 4055572"/>
                <a:gd name="connsiteY26" fmla="*/ 859988 h 3308971"/>
                <a:gd name="connsiteX27" fmla="*/ 971550 w 4055572"/>
                <a:gd name="connsiteY27" fmla="*/ 888563 h 3308971"/>
                <a:gd name="connsiteX28" fmla="*/ 952500 w 4055572"/>
                <a:gd name="connsiteY28" fmla="*/ 917138 h 3308971"/>
                <a:gd name="connsiteX29" fmla="*/ 923925 w 4055572"/>
                <a:gd name="connsiteY29" fmla="*/ 974288 h 3308971"/>
                <a:gd name="connsiteX30" fmla="*/ 895350 w 4055572"/>
                <a:gd name="connsiteY30" fmla="*/ 993338 h 3308971"/>
                <a:gd name="connsiteX31" fmla="*/ 857250 w 4055572"/>
                <a:gd name="connsiteY31" fmla="*/ 1107638 h 3308971"/>
                <a:gd name="connsiteX32" fmla="*/ 847725 w 4055572"/>
                <a:gd name="connsiteY32" fmla="*/ 1136213 h 3308971"/>
                <a:gd name="connsiteX33" fmla="*/ 809625 w 4055572"/>
                <a:gd name="connsiteY33" fmla="*/ 1193363 h 3308971"/>
                <a:gd name="connsiteX34" fmla="*/ 790575 w 4055572"/>
                <a:gd name="connsiteY34" fmla="*/ 1221938 h 3308971"/>
                <a:gd name="connsiteX35" fmla="*/ 781050 w 4055572"/>
                <a:gd name="connsiteY35" fmla="*/ 1250513 h 3308971"/>
                <a:gd name="connsiteX36" fmla="*/ 771525 w 4055572"/>
                <a:gd name="connsiteY36" fmla="*/ 1288613 h 3308971"/>
                <a:gd name="connsiteX37" fmla="*/ 752475 w 4055572"/>
                <a:gd name="connsiteY37" fmla="*/ 1317188 h 3308971"/>
                <a:gd name="connsiteX38" fmla="*/ 781050 w 4055572"/>
                <a:gd name="connsiteY38" fmla="*/ 1336238 h 3308971"/>
                <a:gd name="connsiteX39" fmla="*/ 1123950 w 4055572"/>
                <a:gd name="connsiteY39" fmla="*/ 1345763 h 3308971"/>
                <a:gd name="connsiteX40" fmla="*/ 1371600 w 4055572"/>
                <a:gd name="connsiteY40" fmla="*/ 1355288 h 3308971"/>
                <a:gd name="connsiteX41" fmla="*/ 1504950 w 4055572"/>
                <a:gd name="connsiteY41" fmla="*/ 1374338 h 3308971"/>
                <a:gd name="connsiteX42" fmla="*/ 1714500 w 4055572"/>
                <a:gd name="connsiteY42" fmla="*/ 1383863 h 3308971"/>
                <a:gd name="connsiteX43" fmla="*/ 2362200 w 4055572"/>
                <a:gd name="connsiteY43" fmla="*/ 1393388 h 3308971"/>
                <a:gd name="connsiteX44" fmla="*/ 2505075 w 4055572"/>
                <a:gd name="connsiteY44" fmla="*/ 1269563 h 3308971"/>
                <a:gd name="connsiteX45" fmla="*/ 2724150 w 4055572"/>
                <a:gd name="connsiteY45" fmla="*/ 1307663 h 3308971"/>
                <a:gd name="connsiteX46" fmla="*/ 3267075 w 4055572"/>
                <a:gd name="connsiteY46" fmla="*/ 1574363 h 3308971"/>
                <a:gd name="connsiteX47" fmla="*/ 2628900 w 4055572"/>
                <a:gd name="connsiteY47" fmla="*/ 2612588 h 3308971"/>
                <a:gd name="connsiteX48" fmla="*/ 2771775 w 4055572"/>
                <a:gd name="connsiteY48" fmla="*/ 2755463 h 3308971"/>
                <a:gd name="connsiteX49" fmla="*/ 2943225 w 4055572"/>
                <a:gd name="connsiteY49" fmla="*/ 2869763 h 3308971"/>
                <a:gd name="connsiteX50" fmla="*/ 3124200 w 4055572"/>
                <a:gd name="connsiteY50" fmla="*/ 3003113 h 3308971"/>
                <a:gd name="connsiteX51" fmla="*/ 3152775 w 4055572"/>
                <a:gd name="connsiteY51" fmla="*/ 3031688 h 3308971"/>
                <a:gd name="connsiteX52" fmla="*/ 3429000 w 4055572"/>
                <a:gd name="connsiteY52" fmla="*/ 3145988 h 3308971"/>
                <a:gd name="connsiteX53" fmla="*/ 3724275 w 4055572"/>
                <a:gd name="connsiteY53" fmla="*/ 3279338 h 3308971"/>
                <a:gd name="connsiteX54" fmla="*/ 3781425 w 4055572"/>
                <a:gd name="connsiteY54" fmla="*/ 3298388 h 3308971"/>
                <a:gd name="connsiteX55" fmla="*/ 0 w 4055572"/>
                <a:gd name="connsiteY55" fmla="*/ 3145988 h 3308971"/>
                <a:gd name="connsiteX0" fmla="*/ 180975 w 3925074"/>
                <a:gd name="connsiteY0" fmla="*/ 59888 h 3288127"/>
                <a:gd name="connsiteX1" fmla="*/ 685800 w 3925074"/>
                <a:gd name="connsiteY1" fmla="*/ 50363 h 3288127"/>
                <a:gd name="connsiteX2" fmla="*/ 742950 w 3925074"/>
                <a:gd name="connsiteY2" fmla="*/ 40838 h 3288127"/>
                <a:gd name="connsiteX3" fmla="*/ 847725 w 3925074"/>
                <a:gd name="connsiteY3" fmla="*/ 31313 h 3288127"/>
                <a:gd name="connsiteX4" fmla="*/ 1047750 w 3925074"/>
                <a:gd name="connsiteY4" fmla="*/ 21788 h 3288127"/>
                <a:gd name="connsiteX5" fmla="*/ 1085850 w 3925074"/>
                <a:gd name="connsiteY5" fmla="*/ 12263 h 3288127"/>
                <a:gd name="connsiteX6" fmla="*/ 1114425 w 3925074"/>
                <a:gd name="connsiteY6" fmla="*/ 2738 h 3288127"/>
                <a:gd name="connsiteX7" fmla="*/ 1095375 w 3925074"/>
                <a:gd name="connsiteY7" fmla="*/ 31313 h 3288127"/>
                <a:gd name="connsiteX8" fmla="*/ 1085850 w 3925074"/>
                <a:gd name="connsiteY8" fmla="*/ 59888 h 3288127"/>
                <a:gd name="connsiteX9" fmla="*/ 1047750 w 3925074"/>
                <a:gd name="connsiteY9" fmla="*/ 117038 h 3288127"/>
                <a:gd name="connsiteX10" fmla="*/ 1028700 w 3925074"/>
                <a:gd name="connsiteY10" fmla="*/ 183713 h 3288127"/>
                <a:gd name="connsiteX11" fmla="*/ 1009650 w 3925074"/>
                <a:gd name="connsiteY11" fmla="*/ 240863 h 3288127"/>
                <a:gd name="connsiteX12" fmla="*/ 1000125 w 3925074"/>
                <a:gd name="connsiteY12" fmla="*/ 269438 h 3288127"/>
                <a:gd name="connsiteX13" fmla="*/ 990600 w 3925074"/>
                <a:gd name="connsiteY13" fmla="*/ 298013 h 3288127"/>
                <a:gd name="connsiteX14" fmla="*/ 1000125 w 3925074"/>
                <a:gd name="connsiteY14" fmla="*/ 326588 h 3288127"/>
                <a:gd name="connsiteX15" fmla="*/ 1057275 w 3925074"/>
                <a:gd name="connsiteY15" fmla="*/ 345638 h 3288127"/>
                <a:gd name="connsiteX16" fmla="*/ 1114425 w 3925074"/>
                <a:gd name="connsiteY16" fmla="*/ 374213 h 3288127"/>
                <a:gd name="connsiteX17" fmla="*/ 1123950 w 3925074"/>
                <a:gd name="connsiteY17" fmla="*/ 402788 h 3288127"/>
                <a:gd name="connsiteX18" fmla="*/ 1152525 w 3925074"/>
                <a:gd name="connsiteY18" fmla="*/ 412313 h 3288127"/>
                <a:gd name="connsiteX19" fmla="*/ 1114425 w 3925074"/>
                <a:gd name="connsiteY19" fmla="*/ 469463 h 3288127"/>
                <a:gd name="connsiteX20" fmla="*/ 1085850 w 3925074"/>
                <a:gd name="connsiteY20" fmla="*/ 555188 h 3288127"/>
                <a:gd name="connsiteX21" fmla="*/ 1066800 w 3925074"/>
                <a:gd name="connsiteY21" fmla="*/ 631388 h 3288127"/>
                <a:gd name="connsiteX22" fmla="*/ 1047750 w 3925074"/>
                <a:gd name="connsiteY22" fmla="*/ 688538 h 3288127"/>
                <a:gd name="connsiteX23" fmla="*/ 1038225 w 3925074"/>
                <a:gd name="connsiteY23" fmla="*/ 717113 h 3288127"/>
                <a:gd name="connsiteX24" fmla="*/ 1028700 w 3925074"/>
                <a:gd name="connsiteY24" fmla="*/ 745688 h 3288127"/>
                <a:gd name="connsiteX25" fmla="*/ 990600 w 3925074"/>
                <a:gd name="connsiteY25" fmla="*/ 831413 h 3288127"/>
                <a:gd name="connsiteX26" fmla="*/ 981075 w 3925074"/>
                <a:gd name="connsiteY26" fmla="*/ 859988 h 3288127"/>
                <a:gd name="connsiteX27" fmla="*/ 971550 w 3925074"/>
                <a:gd name="connsiteY27" fmla="*/ 888563 h 3288127"/>
                <a:gd name="connsiteX28" fmla="*/ 952500 w 3925074"/>
                <a:gd name="connsiteY28" fmla="*/ 917138 h 3288127"/>
                <a:gd name="connsiteX29" fmla="*/ 923925 w 3925074"/>
                <a:gd name="connsiteY29" fmla="*/ 974288 h 3288127"/>
                <a:gd name="connsiteX30" fmla="*/ 895350 w 3925074"/>
                <a:gd name="connsiteY30" fmla="*/ 993338 h 3288127"/>
                <a:gd name="connsiteX31" fmla="*/ 857250 w 3925074"/>
                <a:gd name="connsiteY31" fmla="*/ 1107638 h 3288127"/>
                <a:gd name="connsiteX32" fmla="*/ 847725 w 3925074"/>
                <a:gd name="connsiteY32" fmla="*/ 1136213 h 3288127"/>
                <a:gd name="connsiteX33" fmla="*/ 809625 w 3925074"/>
                <a:gd name="connsiteY33" fmla="*/ 1193363 h 3288127"/>
                <a:gd name="connsiteX34" fmla="*/ 790575 w 3925074"/>
                <a:gd name="connsiteY34" fmla="*/ 1221938 h 3288127"/>
                <a:gd name="connsiteX35" fmla="*/ 781050 w 3925074"/>
                <a:gd name="connsiteY35" fmla="*/ 1250513 h 3288127"/>
                <a:gd name="connsiteX36" fmla="*/ 771525 w 3925074"/>
                <a:gd name="connsiteY36" fmla="*/ 1288613 h 3288127"/>
                <a:gd name="connsiteX37" fmla="*/ 752475 w 3925074"/>
                <a:gd name="connsiteY37" fmla="*/ 1317188 h 3288127"/>
                <a:gd name="connsiteX38" fmla="*/ 781050 w 3925074"/>
                <a:gd name="connsiteY38" fmla="*/ 1336238 h 3288127"/>
                <a:gd name="connsiteX39" fmla="*/ 1123950 w 3925074"/>
                <a:gd name="connsiteY39" fmla="*/ 1345763 h 3288127"/>
                <a:gd name="connsiteX40" fmla="*/ 1371600 w 3925074"/>
                <a:gd name="connsiteY40" fmla="*/ 1355288 h 3288127"/>
                <a:gd name="connsiteX41" fmla="*/ 1504950 w 3925074"/>
                <a:gd name="connsiteY41" fmla="*/ 1374338 h 3288127"/>
                <a:gd name="connsiteX42" fmla="*/ 1714500 w 3925074"/>
                <a:gd name="connsiteY42" fmla="*/ 1383863 h 3288127"/>
                <a:gd name="connsiteX43" fmla="*/ 2362200 w 3925074"/>
                <a:gd name="connsiteY43" fmla="*/ 1393388 h 3288127"/>
                <a:gd name="connsiteX44" fmla="*/ 2505075 w 3925074"/>
                <a:gd name="connsiteY44" fmla="*/ 1269563 h 3288127"/>
                <a:gd name="connsiteX45" fmla="*/ 2724150 w 3925074"/>
                <a:gd name="connsiteY45" fmla="*/ 1307663 h 3288127"/>
                <a:gd name="connsiteX46" fmla="*/ 3267075 w 3925074"/>
                <a:gd name="connsiteY46" fmla="*/ 1574363 h 3288127"/>
                <a:gd name="connsiteX47" fmla="*/ 2628900 w 3925074"/>
                <a:gd name="connsiteY47" fmla="*/ 2612588 h 3288127"/>
                <a:gd name="connsiteX48" fmla="*/ 2771775 w 3925074"/>
                <a:gd name="connsiteY48" fmla="*/ 2755463 h 3288127"/>
                <a:gd name="connsiteX49" fmla="*/ 2943225 w 3925074"/>
                <a:gd name="connsiteY49" fmla="*/ 2869763 h 3288127"/>
                <a:gd name="connsiteX50" fmla="*/ 3124200 w 3925074"/>
                <a:gd name="connsiteY50" fmla="*/ 3003113 h 3288127"/>
                <a:gd name="connsiteX51" fmla="*/ 3152775 w 3925074"/>
                <a:gd name="connsiteY51" fmla="*/ 3031688 h 3288127"/>
                <a:gd name="connsiteX52" fmla="*/ 3429000 w 3925074"/>
                <a:gd name="connsiteY52" fmla="*/ 3145988 h 3288127"/>
                <a:gd name="connsiteX53" fmla="*/ 3724275 w 3925074"/>
                <a:gd name="connsiteY53" fmla="*/ 3279338 h 3288127"/>
                <a:gd name="connsiteX54" fmla="*/ 114300 w 3925074"/>
                <a:gd name="connsiteY54" fmla="*/ 2879288 h 3288127"/>
                <a:gd name="connsiteX55" fmla="*/ 0 w 3925074"/>
                <a:gd name="connsiteY55" fmla="*/ 3145988 h 3288127"/>
                <a:gd name="connsiteX0" fmla="*/ 263998 w 3542598"/>
                <a:gd name="connsiteY0" fmla="*/ 59888 h 3146017"/>
                <a:gd name="connsiteX1" fmla="*/ 768823 w 3542598"/>
                <a:gd name="connsiteY1" fmla="*/ 50363 h 3146017"/>
                <a:gd name="connsiteX2" fmla="*/ 825973 w 3542598"/>
                <a:gd name="connsiteY2" fmla="*/ 40838 h 3146017"/>
                <a:gd name="connsiteX3" fmla="*/ 930748 w 3542598"/>
                <a:gd name="connsiteY3" fmla="*/ 31313 h 3146017"/>
                <a:gd name="connsiteX4" fmla="*/ 1130773 w 3542598"/>
                <a:gd name="connsiteY4" fmla="*/ 21788 h 3146017"/>
                <a:gd name="connsiteX5" fmla="*/ 1168873 w 3542598"/>
                <a:gd name="connsiteY5" fmla="*/ 12263 h 3146017"/>
                <a:gd name="connsiteX6" fmla="*/ 1197448 w 3542598"/>
                <a:gd name="connsiteY6" fmla="*/ 2738 h 3146017"/>
                <a:gd name="connsiteX7" fmla="*/ 1178398 w 3542598"/>
                <a:gd name="connsiteY7" fmla="*/ 31313 h 3146017"/>
                <a:gd name="connsiteX8" fmla="*/ 1168873 w 3542598"/>
                <a:gd name="connsiteY8" fmla="*/ 59888 h 3146017"/>
                <a:gd name="connsiteX9" fmla="*/ 1130773 w 3542598"/>
                <a:gd name="connsiteY9" fmla="*/ 117038 h 3146017"/>
                <a:gd name="connsiteX10" fmla="*/ 1111723 w 3542598"/>
                <a:gd name="connsiteY10" fmla="*/ 183713 h 3146017"/>
                <a:gd name="connsiteX11" fmla="*/ 1092673 w 3542598"/>
                <a:gd name="connsiteY11" fmla="*/ 240863 h 3146017"/>
                <a:gd name="connsiteX12" fmla="*/ 1083148 w 3542598"/>
                <a:gd name="connsiteY12" fmla="*/ 269438 h 3146017"/>
                <a:gd name="connsiteX13" fmla="*/ 1073623 w 3542598"/>
                <a:gd name="connsiteY13" fmla="*/ 298013 h 3146017"/>
                <a:gd name="connsiteX14" fmla="*/ 1083148 w 3542598"/>
                <a:gd name="connsiteY14" fmla="*/ 326588 h 3146017"/>
                <a:gd name="connsiteX15" fmla="*/ 1140298 w 3542598"/>
                <a:gd name="connsiteY15" fmla="*/ 345638 h 3146017"/>
                <a:gd name="connsiteX16" fmla="*/ 1197448 w 3542598"/>
                <a:gd name="connsiteY16" fmla="*/ 374213 h 3146017"/>
                <a:gd name="connsiteX17" fmla="*/ 1206973 w 3542598"/>
                <a:gd name="connsiteY17" fmla="*/ 402788 h 3146017"/>
                <a:gd name="connsiteX18" fmla="*/ 1235548 w 3542598"/>
                <a:gd name="connsiteY18" fmla="*/ 412313 h 3146017"/>
                <a:gd name="connsiteX19" fmla="*/ 1197448 w 3542598"/>
                <a:gd name="connsiteY19" fmla="*/ 469463 h 3146017"/>
                <a:gd name="connsiteX20" fmla="*/ 1168873 w 3542598"/>
                <a:gd name="connsiteY20" fmla="*/ 555188 h 3146017"/>
                <a:gd name="connsiteX21" fmla="*/ 1149823 w 3542598"/>
                <a:gd name="connsiteY21" fmla="*/ 631388 h 3146017"/>
                <a:gd name="connsiteX22" fmla="*/ 1130773 w 3542598"/>
                <a:gd name="connsiteY22" fmla="*/ 688538 h 3146017"/>
                <a:gd name="connsiteX23" fmla="*/ 1121248 w 3542598"/>
                <a:gd name="connsiteY23" fmla="*/ 717113 h 3146017"/>
                <a:gd name="connsiteX24" fmla="*/ 1111723 w 3542598"/>
                <a:gd name="connsiteY24" fmla="*/ 745688 h 3146017"/>
                <a:gd name="connsiteX25" fmla="*/ 1073623 w 3542598"/>
                <a:gd name="connsiteY25" fmla="*/ 831413 h 3146017"/>
                <a:gd name="connsiteX26" fmla="*/ 1064098 w 3542598"/>
                <a:gd name="connsiteY26" fmla="*/ 859988 h 3146017"/>
                <a:gd name="connsiteX27" fmla="*/ 1054573 w 3542598"/>
                <a:gd name="connsiteY27" fmla="*/ 888563 h 3146017"/>
                <a:gd name="connsiteX28" fmla="*/ 1035523 w 3542598"/>
                <a:gd name="connsiteY28" fmla="*/ 917138 h 3146017"/>
                <a:gd name="connsiteX29" fmla="*/ 1006948 w 3542598"/>
                <a:gd name="connsiteY29" fmla="*/ 974288 h 3146017"/>
                <a:gd name="connsiteX30" fmla="*/ 978373 w 3542598"/>
                <a:gd name="connsiteY30" fmla="*/ 993338 h 3146017"/>
                <a:gd name="connsiteX31" fmla="*/ 940273 w 3542598"/>
                <a:gd name="connsiteY31" fmla="*/ 1107638 h 3146017"/>
                <a:gd name="connsiteX32" fmla="*/ 930748 w 3542598"/>
                <a:gd name="connsiteY32" fmla="*/ 1136213 h 3146017"/>
                <a:gd name="connsiteX33" fmla="*/ 892648 w 3542598"/>
                <a:gd name="connsiteY33" fmla="*/ 1193363 h 3146017"/>
                <a:gd name="connsiteX34" fmla="*/ 873598 w 3542598"/>
                <a:gd name="connsiteY34" fmla="*/ 1221938 h 3146017"/>
                <a:gd name="connsiteX35" fmla="*/ 864073 w 3542598"/>
                <a:gd name="connsiteY35" fmla="*/ 1250513 h 3146017"/>
                <a:gd name="connsiteX36" fmla="*/ 854548 w 3542598"/>
                <a:gd name="connsiteY36" fmla="*/ 1288613 h 3146017"/>
                <a:gd name="connsiteX37" fmla="*/ 835498 w 3542598"/>
                <a:gd name="connsiteY37" fmla="*/ 1317188 h 3146017"/>
                <a:gd name="connsiteX38" fmla="*/ 864073 w 3542598"/>
                <a:gd name="connsiteY38" fmla="*/ 1336238 h 3146017"/>
                <a:gd name="connsiteX39" fmla="*/ 1206973 w 3542598"/>
                <a:gd name="connsiteY39" fmla="*/ 1345763 h 3146017"/>
                <a:gd name="connsiteX40" fmla="*/ 1454623 w 3542598"/>
                <a:gd name="connsiteY40" fmla="*/ 1355288 h 3146017"/>
                <a:gd name="connsiteX41" fmla="*/ 1587973 w 3542598"/>
                <a:gd name="connsiteY41" fmla="*/ 1374338 h 3146017"/>
                <a:gd name="connsiteX42" fmla="*/ 1797523 w 3542598"/>
                <a:gd name="connsiteY42" fmla="*/ 1383863 h 3146017"/>
                <a:gd name="connsiteX43" fmla="*/ 2445223 w 3542598"/>
                <a:gd name="connsiteY43" fmla="*/ 1393388 h 3146017"/>
                <a:gd name="connsiteX44" fmla="*/ 2588098 w 3542598"/>
                <a:gd name="connsiteY44" fmla="*/ 1269563 h 3146017"/>
                <a:gd name="connsiteX45" fmla="*/ 2807173 w 3542598"/>
                <a:gd name="connsiteY45" fmla="*/ 1307663 h 3146017"/>
                <a:gd name="connsiteX46" fmla="*/ 3350098 w 3542598"/>
                <a:gd name="connsiteY46" fmla="*/ 1574363 h 3146017"/>
                <a:gd name="connsiteX47" fmla="*/ 2711923 w 3542598"/>
                <a:gd name="connsiteY47" fmla="*/ 2612588 h 3146017"/>
                <a:gd name="connsiteX48" fmla="*/ 2854798 w 3542598"/>
                <a:gd name="connsiteY48" fmla="*/ 2755463 h 3146017"/>
                <a:gd name="connsiteX49" fmla="*/ 3026248 w 3542598"/>
                <a:gd name="connsiteY49" fmla="*/ 2869763 h 3146017"/>
                <a:gd name="connsiteX50" fmla="*/ 3207223 w 3542598"/>
                <a:gd name="connsiteY50" fmla="*/ 3003113 h 3146017"/>
                <a:gd name="connsiteX51" fmla="*/ 3235798 w 3542598"/>
                <a:gd name="connsiteY51" fmla="*/ 3031688 h 3146017"/>
                <a:gd name="connsiteX52" fmla="*/ 3512023 w 3542598"/>
                <a:gd name="connsiteY52" fmla="*/ 3145988 h 3146017"/>
                <a:gd name="connsiteX53" fmla="*/ 2416648 w 3542598"/>
                <a:gd name="connsiteY53" fmla="*/ 3041213 h 3146017"/>
                <a:gd name="connsiteX54" fmla="*/ 197323 w 3542598"/>
                <a:gd name="connsiteY54" fmla="*/ 2879288 h 3146017"/>
                <a:gd name="connsiteX55" fmla="*/ 83023 w 3542598"/>
                <a:gd name="connsiteY55" fmla="*/ 3145988 h 3146017"/>
                <a:gd name="connsiteX0" fmla="*/ 245704 w 3524304"/>
                <a:gd name="connsiteY0" fmla="*/ 59888 h 3146015"/>
                <a:gd name="connsiteX1" fmla="*/ 750529 w 3524304"/>
                <a:gd name="connsiteY1" fmla="*/ 50363 h 3146015"/>
                <a:gd name="connsiteX2" fmla="*/ 807679 w 3524304"/>
                <a:gd name="connsiteY2" fmla="*/ 40838 h 3146015"/>
                <a:gd name="connsiteX3" fmla="*/ 912454 w 3524304"/>
                <a:gd name="connsiteY3" fmla="*/ 31313 h 3146015"/>
                <a:gd name="connsiteX4" fmla="*/ 1112479 w 3524304"/>
                <a:gd name="connsiteY4" fmla="*/ 21788 h 3146015"/>
                <a:gd name="connsiteX5" fmla="*/ 1150579 w 3524304"/>
                <a:gd name="connsiteY5" fmla="*/ 12263 h 3146015"/>
                <a:gd name="connsiteX6" fmla="*/ 1179154 w 3524304"/>
                <a:gd name="connsiteY6" fmla="*/ 2738 h 3146015"/>
                <a:gd name="connsiteX7" fmla="*/ 1160104 w 3524304"/>
                <a:gd name="connsiteY7" fmla="*/ 31313 h 3146015"/>
                <a:gd name="connsiteX8" fmla="*/ 1150579 w 3524304"/>
                <a:gd name="connsiteY8" fmla="*/ 59888 h 3146015"/>
                <a:gd name="connsiteX9" fmla="*/ 1112479 w 3524304"/>
                <a:gd name="connsiteY9" fmla="*/ 117038 h 3146015"/>
                <a:gd name="connsiteX10" fmla="*/ 1093429 w 3524304"/>
                <a:gd name="connsiteY10" fmla="*/ 183713 h 3146015"/>
                <a:gd name="connsiteX11" fmla="*/ 1074379 w 3524304"/>
                <a:gd name="connsiteY11" fmla="*/ 240863 h 3146015"/>
                <a:gd name="connsiteX12" fmla="*/ 1064854 w 3524304"/>
                <a:gd name="connsiteY12" fmla="*/ 269438 h 3146015"/>
                <a:gd name="connsiteX13" fmla="*/ 1055329 w 3524304"/>
                <a:gd name="connsiteY13" fmla="*/ 298013 h 3146015"/>
                <a:gd name="connsiteX14" fmla="*/ 1064854 w 3524304"/>
                <a:gd name="connsiteY14" fmla="*/ 326588 h 3146015"/>
                <a:gd name="connsiteX15" fmla="*/ 1122004 w 3524304"/>
                <a:gd name="connsiteY15" fmla="*/ 345638 h 3146015"/>
                <a:gd name="connsiteX16" fmla="*/ 1179154 w 3524304"/>
                <a:gd name="connsiteY16" fmla="*/ 374213 h 3146015"/>
                <a:gd name="connsiteX17" fmla="*/ 1188679 w 3524304"/>
                <a:gd name="connsiteY17" fmla="*/ 402788 h 3146015"/>
                <a:gd name="connsiteX18" fmla="*/ 1217254 w 3524304"/>
                <a:gd name="connsiteY18" fmla="*/ 412313 h 3146015"/>
                <a:gd name="connsiteX19" fmla="*/ 1179154 w 3524304"/>
                <a:gd name="connsiteY19" fmla="*/ 469463 h 3146015"/>
                <a:gd name="connsiteX20" fmla="*/ 1150579 w 3524304"/>
                <a:gd name="connsiteY20" fmla="*/ 555188 h 3146015"/>
                <a:gd name="connsiteX21" fmla="*/ 1131529 w 3524304"/>
                <a:gd name="connsiteY21" fmla="*/ 631388 h 3146015"/>
                <a:gd name="connsiteX22" fmla="*/ 1112479 w 3524304"/>
                <a:gd name="connsiteY22" fmla="*/ 688538 h 3146015"/>
                <a:gd name="connsiteX23" fmla="*/ 1102954 w 3524304"/>
                <a:gd name="connsiteY23" fmla="*/ 717113 h 3146015"/>
                <a:gd name="connsiteX24" fmla="*/ 1093429 w 3524304"/>
                <a:gd name="connsiteY24" fmla="*/ 745688 h 3146015"/>
                <a:gd name="connsiteX25" fmla="*/ 1055329 w 3524304"/>
                <a:gd name="connsiteY25" fmla="*/ 831413 h 3146015"/>
                <a:gd name="connsiteX26" fmla="*/ 1045804 w 3524304"/>
                <a:gd name="connsiteY26" fmla="*/ 859988 h 3146015"/>
                <a:gd name="connsiteX27" fmla="*/ 1036279 w 3524304"/>
                <a:gd name="connsiteY27" fmla="*/ 888563 h 3146015"/>
                <a:gd name="connsiteX28" fmla="*/ 1017229 w 3524304"/>
                <a:gd name="connsiteY28" fmla="*/ 917138 h 3146015"/>
                <a:gd name="connsiteX29" fmla="*/ 988654 w 3524304"/>
                <a:gd name="connsiteY29" fmla="*/ 974288 h 3146015"/>
                <a:gd name="connsiteX30" fmla="*/ 960079 w 3524304"/>
                <a:gd name="connsiteY30" fmla="*/ 993338 h 3146015"/>
                <a:gd name="connsiteX31" fmla="*/ 921979 w 3524304"/>
                <a:gd name="connsiteY31" fmla="*/ 1107638 h 3146015"/>
                <a:gd name="connsiteX32" fmla="*/ 912454 w 3524304"/>
                <a:gd name="connsiteY32" fmla="*/ 1136213 h 3146015"/>
                <a:gd name="connsiteX33" fmla="*/ 874354 w 3524304"/>
                <a:gd name="connsiteY33" fmla="*/ 1193363 h 3146015"/>
                <a:gd name="connsiteX34" fmla="*/ 855304 w 3524304"/>
                <a:gd name="connsiteY34" fmla="*/ 1221938 h 3146015"/>
                <a:gd name="connsiteX35" fmla="*/ 845779 w 3524304"/>
                <a:gd name="connsiteY35" fmla="*/ 1250513 h 3146015"/>
                <a:gd name="connsiteX36" fmla="*/ 836254 w 3524304"/>
                <a:gd name="connsiteY36" fmla="*/ 1288613 h 3146015"/>
                <a:gd name="connsiteX37" fmla="*/ 817204 w 3524304"/>
                <a:gd name="connsiteY37" fmla="*/ 1317188 h 3146015"/>
                <a:gd name="connsiteX38" fmla="*/ 845779 w 3524304"/>
                <a:gd name="connsiteY38" fmla="*/ 1336238 h 3146015"/>
                <a:gd name="connsiteX39" fmla="*/ 1188679 w 3524304"/>
                <a:gd name="connsiteY39" fmla="*/ 1345763 h 3146015"/>
                <a:gd name="connsiteX40" fmla="*/ 1436329 w 3524304"/>
                <a:gd name="connsiteY40" fmla="*/ 1355288 h 3146015"/>
                <a:gd name="connsiteX41" fmla="*/ 1569679 w 3524304"/>
                <a:gd name="connsiteY41" fmla="*/ 1374338 h 3146015"/>
                <a:gd name="connsiteX42" fmla="*/ 1779229 w 3524304"/>
                <a:gd name="connsiteY42" fmla="*/ 1383863 h 3146015"/>
                <a:gd name="connsiteX43" fmla="*/ 2426929 w 3524304"/>
                <a:gd name="connsiteY43" fmla="*/ 1393388 h 3146015"/>
                <a:gd name="connsiteX44" fmla="*/ 2569804 w 3524304"/>
                <a:gd name="connsiteY44" fmla="*/ 1269563 h 3146015"/>
                <a:gd name="connsiteX45" fmla="*/ 2788879 w 3524304"/>
                <a:gd name="connsiteY45" fmla="*/ 1307663 h 3146015"/>
                <a:gd name="connsiteX46" fmla="*/ 3331804 w 3524304"/>
                <a:gd name="connsiteY46" fmla="*/ 1574363 h 3146015"/>
                <a:gd name="connsiteX47" fmla="*/ 2693629 w 3524304"/>
                <a:gd name="connsiteY47" fmla="*/ 2612588 h 3146015"/>
                <a:gd name="connsiteX48" fmla="*/ 2836504 w 3524304"/>
                <a:gd name="connsiteY48" fmla="*/ 2755463 h 3146015"/>
                <a:gd name="connsiteX49" fmla="*/ 3007954 w 3524304"/>
                <a:gd name="connsiteY49" fmla="*/ 2869763 h 3146015"/>
                <a:gd name="connsiteX50" fmla="*/ 3188929 w 3524304"/>
                <a:gd name="connsiteY50" fmla="*/ 3003113 h 3146015"/>
                <a:gd name="connsiteX51" fmla="*/ 3217504 w 3524304"/>
                <a:gd name="connsiteY51" fmla="*/ 3031688 h 3146015"/>
                <a:gd name="connsiteX52" fmla="*/ 3493729 w 3524304"/>
                <a:gd name="connsiteY52" fmla="*/ 3145988 h 3146015"/>
                <a:gd name="connsiteX53" fmla="*/ 2398354 w 3524304"/>
                <a:gd name="connsiteY53" fmla="*/ 3041213 h 3146015"/>
                <a:gd name="connsiteX54" fmla="*/ 207604 w 3524304"/>
                <a:gd name="connsiteY54" fmla="*/ 2917388 h 3146015"/>
                <a:gd name="connsiteX55" fmla="*/ 64729 w 3524304"/>
                <a:gd name="connsiteY55" fmla="*/ 3145988 h 3146015"/>
                <a:gd name="connsiteX0" fmla="*/ 245704 w 3734650"/>
                <a:gd name="connsiteY0" fmla="*/ 59888 h 3650816"/>
                <a:gd name="connsiteX1" fmla="*/ 750529 w 3734650"/>
                <a:gd name="connsiteY1" fmla="*/ 50363 h 3650816"/>
                <a:gd name="connsiteX2" fmla="*/ 807679 w 3734650"/>
                <a:gd name="connsiteY2" fmla="*/ 40838 h 3650816"/>
                <a:gd name="connsiteX3" fmla="*/ 912454 w 3734650"/>
                <a:gd name="connsiteY3" fmla="*/ 31313 h 3650816"/>
                <a:gd name="connsiteX4" fmla="*/ 1112479 w 3734650"/>
                <a:gd name="connsiteY4" fmla="*/ 21788 h 3650816"/>
                <a:gd name="connsiteX5" fmla="*/ 1150579 w 3734650"/>
                <a:gd name="connsiteY5" fmla="*/ 12263 h 3650816"/>
                <a:gd name="connsiteX6" fmla="*/ 1179154 w 3734650"/>
                <a:gd name="connsiteY6" fmla="*/ 2738 h 3650816"/>
                <a:gd name="connsiteX7" fmla="*/ 1160104 w 3734650"/>
                <a:gd name="connsiteY7" fmla="*/ 31313 h 3650816"/>
                <a:gd name="connsiteX8" fmla="*/ 1150579 w 3734650"/>
                <a:gd name="connsiteY8" fmla="*/ 59888 h 3650816"/>
                <a:gd name="connsiteX9" fmla="*/ 1112479 w 3734650"/>
                <a:gd name="connsiteY9" fmla="*/ 117038 h 3650816"/>
                <a:gd name="connsiteX10" fmla="*/ 1093429 w 3734650"/>
                <a:gd name="connsiteY10" fmla="*/ 183713 h 3650816"/>
                <a:gd name="connsiteX11" fmla="*/ 1074379 w 3734650"/>
                <a:gd name="connsiteY11" fmla="*/ 240863 h 3650816"/>
                <a:gd name="connsiteX12" fmla="*/ 1064854 w 3734650"/>
                <a:gd name="connsiteY12" fmla="*/ 269438 h 3650816"/>
                <a:gd name="connsiteX13" fmla="*/ 1055329 w 3734650"/>
                <a:gd name="connsiteY13" fmla="*/ 298013 h 3650816"/>
                <a:gd name="connsiteX14" fmla="*/ 1064854 w 3734650"/>
                <a:gd name="connsiteY14" fmla="*/ 326588 h 3650816"/>
                <a:gd name="connsiteX15" fmla="*/ 1122004 w 3734650"/>
                <a:gd name="connsiteY15" fmla="*/ 345638 h 3650816"/>
                <a:gd name="connsiteX16" fmla="*/ 1179154 w 3734650"/>
                <a:gd name="connsiteY16" fmla="*/ 374213 h 3650816"/>
                <a:gd name="connsiteX17" fmla="*/ 1188679 w 3734650"/>
                <a:gd name="connsiteY17" fmla="*/ 402788 h 3650816"/>
                <a:gd name="connsiteX18" fmla="*/ 1217254 w 3734650"/>
                <a:gd name="connsiteY18" fmla="*/ 412313 h 3650816"/>
                <a:gd name="connsiteX19" fmla="*/ 1179154 w 3734650"/>
                <a:gd name="connsiteY19" fmla="*/ 469463 h 3650816"/>
                <a:gd name="connsiteX20" fmla="*/ 1150579 w 3734650"/>
                <a:gd name="connsiteY20" fmla="*/ 555188 h 3650816"/>
                <a:gd name="connsiteX21" fmla="*/ 1131529 w 3734650"/>
                <a:gd name="connsiteY21" fmla="*/ 631388 h 3650816"/>
                <a:gd name="connsiteX22" fmla="*/ 1112479 w 3734650"/>
                <a:gd name="connsiteY22" fmla="*/ 688538 h 3650816"/>
                <a:gd name="connsiteX23" fmla="*/ 1102954 w 3734650"/>
                <a:gd name="connsiteY23" fmla="*/ 717113 h 3650816"/>
                <a:gd name="connsiteX24" fmla="*/ 1093429 w 3734650"/>
                <a:gd name="connsiteY24" fmla="*/ 745688 h 3650816"/>
                <a:gd name="connsiteX25" fmla="*/ 1055329 w 3734650"/>
                <a:gd name="connsiteY25" fmla="*/ 831413 h 3650816"/>
                <a:gd name="connsiteX26" fmla="*/ 1045804 w 3734650"/>
                <a:gd name="connsiteY26" fmla="*/ 859988 h 3650816"/>
                <a:gd name="connsiteX27" fmla="*/ 1036279 w 3734650"/>
                <a:gd name="connsiteY27" fmla="*/ 888563 h 3650816"/>
                <a:gd name="connsiteX28" fmla="*/ 1017229 w 3734650"/>
                <a:gd name="connsiteY28" fmla="*/ 917138 h 3650816"/>
                <a:gd name="connsiteX29" fmla="*/ 988654 w 3734650"/>
                <a:gd name="connsiteY29" fmla="*/ 974288 h 3650816"/>
                <a:gd name="connsiteX30" fmla="*/ 960079 w 3734650"/>
                <a:gd name="connsiteY30" fmla="*/ 993338 h 3650816"/>
                <a:gd name="connsiteX31" fmla="*/ 921979 w 3734650"/>
                <a:gd name="connsiteY31" fmla="*/ 1107638 h 3650816"/>
                <a:gd name="connsiteX32" fmla="*/ 912454 w 3734650"/>
                <a:gd name="connsiteY32" fmla="*/ 1136213 h 3650816"/>
                <a:gd name="connsiteX33" fmla="*/ 874354 w 3734650"/>
                <a:gd name="connsiteY33" fmla="*/ 1193363 h 3650816"/>
                <a:gd name="connsiteX34" fmla="*/ 855304 w 3734650"/>
                <a:gd name="connsiteY34" fmla="*/ 1221938 h 3650816"/>
                <a:gd name="connsiteX35" fmla="*/ 845779 w 3734650"/>
                <a:gd name="connsiteY35" fmla="*/ 1250513 h 3650816"/>
                <a:gd name="connsiteX36" fmla="*/ 836254 w 3734650"/>
                <a:gd name="connsiteY36" fmla="*/ 1288613 h 3650816"/>
                <a:gd name="connsiteX37" fmla="*/ 817204 w 3734650"/>
                <a:gd name="connsiteY37" fmla="*/ 1317188 h 3650816"/>
                <a:gd name="connsiteX38" fmla="*/ 845779 w 3734650"/>
                <a:gd name="connsiteY38" fmla="*/ 1336238 h 3650816"/>
                <a:gd name="connsiteX39" fmla="*/ 1188679 w 3734650"/>
                <a:gd name="connsiteY39" fmla="*/ 1345763 h 3650816"/>
                <a:gd name="connsiteX40" fmla="*/ 1436329 w 3734650"/>
                <a:gd name="connsiteY40" fmla="*/ 1355288 h 3650816"/>
                <a:gd name="connsiteX41" fmla="*/ 1569679 w 3734650"/>
                <a:gd name="connsiteY41" fmla="*/ 1374338 h 3650816"/>
                <a:gd name="connsiteX42" fmla="*/ 1779229 w 3734650"/>
                <a:gd name="connsiteY42" fmla="*/ 1383863 h 3650816"/>
                <a:gd name="connsiteX43" fmla="*/ 2426929 w 3734650"/>
                <a:gd name="connsiteY43" fmla="*/ 1393388 h 3650816"/>
                <a:gd name="connsiteX44" fmla="*/ 2569804 w 3734650"/>
                <a:gd name="connsiteY44" fmla="*/ 1269563 h 3650816"/>
                <a:gd name="connsiteX45" fmla="*/ 2788879 w 3734650"/>
                <a:gd name="connsiteY45" fmla="*/ 1307663 h 3650816"/>
                <a:gd name="connsiteX46" fmla="*/ 3331804 w 3734650"/>
                <a:gd name="connsiteY46" fmla="*/ 1574363 h 3650816"/>
                <a:gd name="connsiteX47" fmla="*/ 2693629 w 3734650"/>
                <a:gd name="connsiteY47" fmla="*/ 2612588 h 3650816"/>
                <a:gd name="connsiteX48" fmla="*/ 2836504 w 3734650"/>
                <a:gd name="connsiteY48" fmla="*/ 2755463 h 3650816"/>
                <a:gd name="connsiteX49" fmla="*/ 3007954 w 3734650"/>
                <a:gd name="connsiteY49" fmla="*/ 2869763 h 3650816"/>
                <a:gd name="connsiteX50" fmla="*/ 3188929 w 3734650"/>
                <a:gd name="connsiteY50" fmla="*/ 3003113 h 3650816"/>
                <a:gd name="connsiteX51" fmla="*/ 3217504 w 3734650"/>
                <a:gd name="connsiteY51" fmla="*/ 3031688 h 3650816"/>
                <a:gd name="connsiteX52" fmla="*/ 3712804 w 3734650"/>
                <a:gd name="connsiteY52" fmla="*/ 3650813 h 3650816"/>
                <a:gd name="connsiteX53" fmla="*/ 2398354 w 3734650"/>
                <a:gd name="connsiteY53" fmla="*/ 3041213 h 3650816"/>
                <a:gd name="connsiteX54" fmla="*/ 207604 w 3734650"/>
                <a:gd name="connsiteY54" fmla="*/ 2917388 h 3650816"/>
                <a:gd name="connsiteX55" fmla="*/ 64729 w 3734650"/>
                <a:gd name="connsiteY55" fmla="*/ 3145988 h 3650816"/>
                <a:gd name="connsiteX0" fmla="*/ 245704 w 3963619"/>
                <a:gd name="connsiteY0" fmla="*/ 59888 h 3659536"/>
                <a:gd name="connsiteX1" fmla="*/ 750529 w 3963619"/>
                <a:gd name="connsiteY1" fmla="*/ 50363 h 3659536"/>
                <a:gd name="connsiteX2" fmla="*/ 807679 w 3963619"/>
                <a:gd name="connsiteY2" fmla="*/ 40838 h 3659536"/>
                <a:gd name="connsiteX3" fmla="*/ 912454 w 3963619"/>
                <a:gd name="connsiteY3" fmla="*/ 31313 h 3659536"/>
                <a:gd name="connsiteX4" fmla="*/ 1112479 w 3963619"/>
                <a:gd name="connsiteY4" fmla="*/ 21788 h 3659536"/>
                <a:gd name="connsiteX5" fmla="*/ 1150579 w 3963619"/>
                <a:gd name="connsiteY5" fmla="*/ 12263 h 3659536"/>
                <a:gd name="connsiteX6" fmla="*/ 1179154 w 3963619"/>
                <a:gd name="connsiteY6" fmla="*/ 2738 h 3659536"/>
                <a:gd name="connsiteX7" fmla="*/ 1160104 w 3963619"/>
                <a:gd name="connsiteY7" fmla="*/ 31313 h 3659536"/>
                <a:gd name="connsiteX8" fmla="*/ 1150579 w 3963619"/>
                <a:gd name="connsiteY8" fmla="*/ 59888 h 3659536"/>
                <a:gd name="connsiteX9" fmla="*/ 1112479 w 3963619"/>
                <a:gd name="connsiteY9" fmla="*/ 117038 h 3659536"/>
                <a:gd name="connsiteX10" fmla="*/ 1093429 w 3963619"/>
                <a:gd name="connsiteY10" fmla="*/ 183713 h 3659536"/>
                <a:gd name="connsiteX11" fmla="*/ 1074379 w 3963619"/>
                <a:gd name="connsiteY11" fmla="*/ 240863 h 3659536"/>
                <a:gd name="connsiteX12" fmla="*/ 1064854 w 3963619"/>
                <a:gd name="connsiteY12" fmla="*/ 269438 h 3659536"/>
                <a:gd name="connsiteX13" fmla="*/ 1055329 w 3963619"/>
                <a:gd name="connsiteY13" fmla="*/ 298013 h 3659536"/>
                <a:gd name="connsiteX14" fmla="*/ 1064854 w 3963619"/>
                <a:gd name="connsiteY14" fmla="*/ 326588 h 3659536"/>
                <a:gd name="connsiteX15" fmla="*/ 1122004 w 3963619"/>
                <a:gd name="connsiteY15" fmla="*/ 345638 h 3659536"/>
                <a:gd name="connsiteX16" fmla="*/ 1179154 w 3963619"/>
                <a:gd name="connsiteY16" fmla="*/ 374213 h 3659536"/>
                <a:gd name="connsiteX17" fmla="*/ 1188679 w 3963619"/>
                <a:gd name="connsiteY17" fmla="*/ 402788 h 3659536"/>
                <a:gd name="connsiteX18" fmla="*/ 1217254 w 3963619"/>
                <a:gd name="connsiteY18" fmla="*/ 412313 h 3659536"/>
                <a:gd name="connsiteX19" fmla="*/ 1179154 w 3963619"/>
                <a:gd name="connsiteY19" fmla="*/ 469463 h 3659536"/>
                <a:gd name="connsiteX20" fmla="*/ 1150579 w 3963619"/>
                <a:gd name="connsiteY20" fmla="*/ 555188 h 3659536"/>
                <a:gd name="connsiteX21" fmla="*/ 1131529 w 3963619"/>
                <a:gd name="connsiteY21" fmla="*/ 631388 h 3659536"/>
                <a:gd name="connsiteX22" fmla="*/ 1112479 w 3963619"/>
                <a:gd name="connsiteY22" fmla="*/ 688538 h 3659536"/>
                <a:gd name="connsiteX23" fmla="*/ 1102954 w 3963619"/>
                <a:gd name="connsiteY23" fmla="*/ 717113 h 3659536"/>
                <a:gd name="connsiteX24" fmla="*/ 1093429 w 3963619"/>
                <a:gd name="connsiteY24" fmla="*/ 745688 h 3659536"/>
                <a:gd name="connsiteX25" fmla="*/ 1055329 w 3963619"/>
                <a:gd name="connsiteY25" fmla="*/ 831413 h 3659536"/>
                <a:gd name="connsiteX26" fmla="*/ 1045804 w 3963619"/>
                <a:gd name="connsiteY26" fmla="*/ 859988 h 3659536"/>
                <a:gd name="connsiteX27" fmla="*/ 1036279 w 3963619"/>
                <a:gd name="connsiteY27" fmla="*/ 888563 h 3659536"/>
                <a:gd name="connsiteX28" fmla="*/ 1017229 w 3963619"/>
                <a:gd name="connsiteY28" fmla="*/ 917138 h 3659536"/>
                <a:gd name="connsiteX29" fmla="*/ 988654 w 3963619"/>
                <a:gd name="connsiteY29" fmla="*/ 974288 h 3659536"/>
                <a:gd name="connsiteX30" fmla="*/ 960079 w 3963619"/>
                <a:gd name="connsiteY30" fmla="*/ 993338 h 3659536"/>
                <a:gd name="connsiteX31" fmla="*/ 921979 w 3963619"/>
                <a:gd name="connsiteY31" fmla="*/ 1107638 h 3659536"/>
                <a:gd name="connsiteX32" fmla="*/ 912454 w 3963619"/>
                <a:gd name="connsiteY32" fmla="*/ 1136213 h 3659536"/>
                <a:gd name="connsiteX33" fmla="*/ 874354 w 3963619"/>
                <a:gd name="connsiteY33" fmla="*/ 1193363 h 3659536"/>
                <a:gd name="connsiteX34" fmla="*/ 855304 w 3963619"/>
                <a:gd name="connsiteY34" fmla="*/ 1221938 h 3659536"/>
                <a:gd name="connsiteX35" fmla="*/ 845779 w 3963619"/>
                <a:gd name="connsiteY35" fmla="*/ 1250513 h 3659536"/>
                <a:gd name="connsiteX36" fmla="*/ 836254 w 3963619"/>
                <a:gd name="connsiteY36" fmla="*/ 1288613 h 3659536"/>
                <a:gd name="connsiteX37" fmla="*/ 817204 w 3963619"/>
                <a:gd name="connsiteY37" fmla="*/ 1317188 h 3659536"/>
                <a:gd name="connsiteX38" fmla="*/ 845779 w 3963619"/>
                <a:gd name="connsiteY38" fmla="*/ 1336238 h 3659536"/>
                <a:gd name="connsiteX39" fmla="*/ 1188679 w 3963619"/>
                <a:gd name="connsiteY39" fmla="*/ 1345763 h 3659536"/>
                <a:gd name="connsiteX40" fmla="*/ 1436329 w 3963619"/>
                <a:gd name="connsiteY40" fmla="*/ 1355288 h 3659536"/>
                <a:gd name="connsiteX41" fmla="*/ 1569679 w 3963619"/>
                <a:gd name="connsiteY41" fmla="*/ 1374338 h 3659536"/>
                <a:gd name="connsiteX42" fmla="*/ 1779229 w 3963619"/>
                <a:gd name="connsiteY42" fmla="*/ 1383863 h 3659536"/>
                <a:gd name="connsiteX43" fmla="*/ 2426929 w 3963619"/>
                <a:gd name="connsiteY43" fmla="*/ 1393388 h 3659536"/>
                <a:gd name="connsiteX44" fmla="*/ 2569804 w 3963619"/>
                <a:gd name="connsiteY44" fmla="*/ 1269563 h 3659536"/>
                <a:gd name="connsiteX45" fmla="*/ 2788879 w 3963619"/>
                <a:gd name="connsiteY45" fmla="*/ 1307663 h 3659536"/>
                <a:gd name="connsiteX46" fmla="*/ 3331804 w 3963619"/>
                <a:gd name="connsiteY46" fmla="*/ 1574363 h 3659536"/>
                <a:gd name="connsiteX47" fmla="*/ 2693629 w 3963619"/>
                <a:gd name="connsiteY47" fmla="*/ 2612588 h 3659536"/>
                <a:gd name="connsiteX48" fmla="*/ 2836504 w 3963619"/>
                <a:gd name="connsiteY48" fmla="*/ 2755463 h 3659536"/>
                <a:gd name="connsiteX49" fmla="*/ 3007954 w 3963619"/>
                <a:gd name="connsiteY49" fmla="*/ 2869763 h 3659536"/>
                <a:gd name="connsiteX50" fmla="*/ 3188929 w 3963619"/>
                <a:gd name="connsiteY50" fmla="*/ 3003113 h 3659536"/>
                <a:gd name="connsiteX51" fmla="*/ 3922354 w 3963619"/>
                <a:gd name="connsiteY51" fmla="*/ 3374588 h 3659536"/>
                <a:gd name="connsiteX52" fmla="*/ 3712804 w 3963619"/>
                <a:gd name="connsiteY52" fmla="*/ 3650813 h 3659536"/>
                <a:gd name="connsiteX53" fmla="*/ 2398354 w 3963619"/>
                <a:gd name="connsiteY53" fmla="*/ 3041213 h 3659536"/>
                <a:gd name="connsiteX54" fmla="*/ 207604 w 3963619"/>
                <a:gd name="connsiteY54" fmla="*/ 2917388 h 3659536"/>
                <a:gd name="connsiteX55" fmla="*/ 64729 w 3963619"/>
                <a:gd name="connsiteY55" fmla="*/ 3145988 h 3659536"/>
                <a:gd name="connsiteX0" fmla="*/ 245704 w 3976968"/>
                <a:gd name="connsiteY0" fmla="*/ 59888 h 3660280"/>
                <a:gd name="connsiteX1" fmla="*/ 750529 w 3976968"/>
                <a:gd name="connsiteY1" fmla="*/ 50363 h 3660280"/>
                <a:gd name="connsiteX2" fmla="*/ 807679 w 3976968"/>
                <a:gd name="connsiteY2" fmla="*/ 40838 h 3660280"/>
                <a:gd name="connsiteX3" fmla="*/ 912454 w 3976968"/>
                <a:gd name="connsiteY3" fmla="*/ 31313 h 3660280"/>
                <a:gd name="connsiteX4" fmla="*/ 1112479 w 3976968"/>
                <a:gd name="connsiteY4" fmla="*/ 21788 h 3660280"/>
                <a:gd name="connsiteX5" fmla="*/ 1150579 w 3976968"/>
                <a:gd name="connsiteY5" fmla="*/ 12263 h 3660280"/>
                <a:gd name="connsiteX6" fmla="*/ 1179154 w 3976968"/>
                <a:gd name="connsiteY6" fmla="*/ 2738 h 3660280"/>
                <a:gd name="connsiteX7" fmla="*/ 1160104 w 3976968"/>
                <a:gd name="connsiteY7" fmla="*/ 31313 h 3660280"/>
                <a:gd name="connsiteX8" fmla="*/ 1150579 w 3976968"/>
                <a:gd name="connsiteY8" fmla="*/ 59888 h 3660280"/>
                <a:gd name="connsiteX9" fmla="*/ 1112479 w 3976968"/>
                <a:gd name="connsiteY9" fmla="*/ 117038 h 3660280"/>
                <a:gd name="connsiteX10" fmla="*/ 1093429 w 3976968"/>
                <a:gd name="connsiteY10" fmla="*/ 183713 h 3660280"/>
                <a:gd name="connsiteX11" fmla="*/ 1074379 w 3976968"/>
                <a:gd name="connsiteY11" fmla="*/ 240863 h 3660280"/>
                <a:gd name="connsiteX12" fmla="*/ 1064854 w 3976968"/>
                <a:gd name="connsiteY12" fmla="*/ 269438 h 3660280"/>
                <a:gd name="connsiteX13" fmla="*/ 1055329 w 3976968"/>
                <a:gd name="connsiteY13" fmla="*/ 298013 h 3660280"/>
                <a:gd name="connsiteX14" fmla="*/ 1064854 w 3976968"/>
                <a:gd name="connsiteY14" fmla="*/ 326588 h 3660280"/>
                <a:gd name="connsiteX15" fmla="*/ 1122004 w 3976968"/>
                <a:gd name="connsiteY15" fmla="*/ 345638 h 3660280"/>
                <a:gd name="connsiteX16" fmla="*/ 1179154 w 3976968"/>
                <a:gd name="connsiteY16" fmla="*/ 374213 h 3660280"/>
                <a:gd name="connsiteX17" fmla="*/ 1188679 w 3976968"/>
                <a:gd name="connsiteY17" fmla="*/ 402788 h 3660280"/>
                <a:gd name="connsiteX18" fmla="*/ 1217254 w 3976968"/>
                <a:gd name="connsiteY18" fmla="*/ 412313 h 3660280"/>
                <a:gd name="connsiteX19" fmla="*/ 1179154 w 3976968"/>
                <a:gd name="connsiteY19" fmla="*/ 469463 h 3660280"/>
                <a:gd name="connsiteX20" fmla="*/ 1150579 w 3976968"/>
                <a:gd name="connsiteY20" fmla="*/ 555188 h 3660280"/>
                <a:gd name="connsiteX21" fmla="*/ 1131529 w 3976968"/>
                <a:gd name="connsiteY21" fmla="*/ 631388 h 3660280"/>
                <a:gd name="connsiteX22" fmla="*/ 1112479 w 3976968"/>
                <a:gd name="connsiteY22" fmla="*/ 688538 h 3660280"/>
                <a:gd name="connsiteX23" fmla="*/ 1102954 w 3976968"/>
                <a:gd name="connsiteY23" fmla="*/ 717113 h 3660280"/>
                <a:gd name="connsiteX24" fmla="*/ 1093429 w 3976968"/>
                <a:gd name="connsiteY24" fmla="*/ 745688 h 3660280"/>
                <a:gd name="connsiteX25" fmla="*/ 1055329 w 3976968"/>
                <a:gd name="connsiteY25" fmla="*/ 831413 h 3660280"/>
                <a:gd name="connsiteX26" fmla="*/ 1045804 w 3976968"/>
                <a:gd name="connsiteY26" fmla="*/ 859988 h 3660280"/>
                <a:gd name="connsiteX27" fmla="*/ 1036279 w 3976968"/>
                <a:gd name="connsiteY27" fmla="*/ 888563 h 3660280"/>
                <a:gd name="connsiteX28" fmla="*/ 1017229 w 3976968"/>
                <a:gd name="connsiteY28" fmla="*/ 917138 h 3660280"/>
                <a:gd name="connsiteX29" fmla="*/ 988654 w 3976968"/>
                <a:gd name="connsiteY29" fmla="*/ 974288 h 3660280"/>
                <a:gd name="connsiteX30" fmla="*/ 960079 w 3976968"/>
                <a:gd name="connsiteY30" fmla="*/ 993338 h 3660280"/>
                <a:gd name="connsiteX31" fmla="*/ 921979 w 3976968"/>
                <a:gd name="connsiteY31" fmla="*/ 1107638 h 3660280"/>
                <a:gd name="connsiteX32" fmla="*/ 912454 w 3976968"/>
                <a:gd name="connsiteY32" fmla="*/ 1136213 h 3660280"/>
                <a:gd name="connsiteX33" fmla="*/ 874354 w 3976968"/>
                <a:gd name="connsiteY33" fmla="*/ 1193363 h 3660280"/>
                <a:gd name="connsiteX34" fmla="*/ 855304 w 3976968"/>
                <a:gd name="connsiteY34" fmla="*/ 1221938 h 3660280"/>
                <a:gd name="connsiteX35" fmla="*/ 845779 w 3976968"/>
                <a:gd name="connsiteY35" fmla="*/ 1250513 h 3660280"/>
                <a:gd name="connsiteX36" fmla="*/ 836254 w 3976968"/>
                <a:gd name="connsiteY36" fmla="*/ 1288613 h 3660280"/>
                <a:gd name="connsiteX37" fmla="*/ 817204 w 3976968"/>
                <a:gd name="connsiteY37" fmla="*/ 1317188 h 3660280"/>
                <a:gd name="connsiteX38" fmla="*/ 845779 w 3976968"/>
                <a:gd name="connsiteY38" fmla="*/ 1336238 h 3660280"/>
                <a:gd name="connsiteX39" fmla="*/ 1188679 w 3976968"/>
                <a:gd name="connsiteY39" fmla="*/ 1345763 h 3660280"/>
                <a:gd name="connsiteX40" fmla="*/ 1436329 w 3976968"/>
                <a:gd name="connsiteY40" fmla="*/ 1355288 h 3660280"/>
                <a:gd name="connsiteX41" fmla="*/ 1569679 w 3976968"/>
                <a:gd name="connsiteY41" fmla="*/ 1374338 h 3660280"/>
                <a:gd name="connsiteX42" fmla="*/ 1779229 w 3976968"/>
                <a:gd name="connsiteY42" fmla="*/ 1383863 h 3660280"/>
                <a:gd name="connsiteX43" fmla="*/ 2426929 w 3976968"/>
                <a:gd name="connsiteY43" fmla="*/ 1393388 h 3660280"/>
                <a:gd name="connsiteX44" fmla="*/ 2569804 w 3976968"/>
                <a:gd name="connsiteY44" fmla="*/ 1269563 h 3660280"/>
                <a:gd name="connsiteX45" fmla="*/ 2788879 w 3976968"/>
                <a:gd name="connsiteY45" fmla="*/ 1307663 h 3660280"/>
                <a:gd name="connsiteX46" fmla="*/ 3331804 w 3976968"/>
                <a:gd name="connsiteY46" fmla="*/ 1574363 h 3660280"/>
                <a:gd name="connsiteX47" fmla="*/ 2693629 w 3976968"/>
                <a:gd name="connsiteY47" fmla="*/ 2612588 h 3660280"/>
                <a:gd name="connsiteX48" fmla="*/ 2836504 w 3976968"/>
                <a:gd name="connsiteY48" fmla="*/ 2755463 h 3660280"/>
                <a:gd name="connsiteX49" fmla="*/ 3007954 w 3976968"/>
                <a:gd name="connsiteY49" fmla="*/ 2869763 h 3660280"/>
                <a:gd name="connsiteX50" fmla="*/ 3922354 w 3976968"/>
                <a:gd name="connsiteY50" fmla="*/ 3374588 h 3660280"/>
                <a:gd name="connsiteX51" fmla="*/ 3712804 w 3976968"/>
                <a:gd name="connsiteY51" fmla="*/ 3650813 h 3660280"/>
                <a:gd name="connsiteX52" fmla="*/ 2398354 w 3976968"/>
                <a:gd name="connsiteY52" fmla="*/ 3041213 h 3660280"/>
                <a:gd name="connsiteX53" fmla="*/ 207604 w 3976968"/>
                <a:gd name="connsiteY53" fmla="*/ 2917388 h 3660280"/>
                <a:gd name="connsiteX54" fmla="*/ 64729 w 3976968"/>
                <a:gd name="connsiteY54" fmla="*/ 3145988 h 3660280"/>
                <a:gd name="connsiteX0" fmla="*/ 245704 w 3989630"/>
                <a:gd name="connsiteY0" fmla="*/ 59888 h 3661017"/>
                <a:gd name="connsiteX1" fmla="*/ 750529 w 3989630"/>
                <a:gd name="connsiteY1" fmla="*/ 50363 h 3661017"/>
                <a:gd name="connsiteX2" fmla="*/ 807679 w 3989630"/>
                <a:gd name="connsiteY2" fmla="*/ 40838 h 3661017"/>
                <a:gd name="connsiteX3" fmla="*/ 912454 w 3989630"/>
                <a:gd name="connsiteY3" fmla="*/ 31313 h 3661017"/>
                <a:gd name="connsiteX4" fmla="*/ 1112479 w 3989630"/>
                <a:gd name="connsiteY4" fmla="*/ 21788 h 3661017"/>
                <a:gd name="connsiteX5" fmla="*/ 1150579 w 3989630"/>
                <a:gd name="connsiteY5" fmla="*/ 12263 h 3661017"/>
                <a:gd name="connsiteX6" fmla="*/ 1179154 w 3989630"/>
                <a:gd name="connsiteY6" fmla="*/ 2738 h 3661017"/>
                <a:gd name="connsiteX7" fmla="*/ 1160104 w 3989630"/>
                <a:gd name="connsiteY7" fmla="*/ 31313 h 3661017"/>
                <a:gd name="connsiteX8" fmla="*/ 1150579 w 3989630"/>
                <a:gd name="connsiteY8" fmla="*/ 59888 h 3661017"/>
                <a:gd name="connsiteX9" fmla="*/ 1112479 w 3989630"/>
                <a:gd name="connsiteY9" fmla="*/ 117038 h 3661017"/>
                <a:gd name="connsiteX10" fmla="*/ 1093429 w 3989630"/>
                <a:gd name="connsiteY10" fmla="*/ 183713 h 3661017"/>
                <a:gd name="connsiteX11" fmla="*/ 1074379 w 3989630"/>
                <a:gd name="connsiteY11" fmla="*/ 240863 h 3661017"/>
                <a:gd name="connsiteX12" fmla="*/ 1064854 w 3989630"/>
                <a:gd name="connsiteY12" fmla="*/ 269438 h 3661017"/>
                <a:gd name="connsiteX13" fmla="*/ 1055329 w 3989630"/>
                <a:gd name="connsiteY13" fmla="*/ 298013 h 3661017"/>
                <a:gd name="connsiteX14" fmla="*/ 1064854 w 3989630"/>
                <a:gd name="connsiteY14" fmla="*/ 326588 h 3661017"/>
                <a:gd name="connsiteX15" fmla="*/ 1122004 w 3989630"/>
                <a:gd name="connsiteY15" fmla="*/ 345638 h 3661017"/>
                <a:gd name="connsiteX16" fmla="*/ 1179154 w 3989630"/>
                <a:gd name="connsiteY16" fmla="*/ 374213 h 3661017"/>
                <a:gd name="connsiteX17" fmla="*/ 1188679 w 3989630"/>
                <a:gd name="connsiteY17" fmla="*/ 402788 h 3661017"/>
                <a:gd name="connsiteX18" fmla="*/ 1217254 w 3989630"/>
                <a:gd name="connsiteY18" fmla="*/ 412313 h 3661017"/>
                <a:gd name="connsiteX19" fmla="*/ 1179154 w 3989630"/>
                <a:gd name="connsiteY19" fmla="*/ 469463 h 3661017"/>
                <a:gd name="connsiteX20" fmla="*/ 1150579 w 3989630"/>
                <a:gd name="connsiteY20" fmla="*/ 555188 h 3661017"/>
                <a:gd name="connsiteX21" fmla="*/ 1131529 w 3989630"/>
                <a:gd name="connsiteY21" fmla="*/ 631388 h 3661017"/>
                <a:gd name="connsiteX22" fmla="*/ 1112479 w 3989630"/>
                <a:gd name="connsiteY22" fmla="*/ 688538 h 3661017"/>
                <a:gd name="connsiteX23" fmla="*/ 1102954 w 3989630"/>
                <a:gd name="connsiteY23" fmla="*/ 717113 h 3661017"/>
                <a:gd name="connsiteX24" fmla="*/ 1093429 w 3989630"/>
                <a:gd name="connsiteY24" fmla="*/ 745688 h 3661017"/>
                <a:gd name="connsiteX25" fmla="*/ 1055329 w 3989630"/>
                <a:gd name="connsiteY25" fmla="*/ 831413 h 3661017"/>
                <a:gd name="connsiteX26" fmla="*/ 1045804 w 3989630"/>
                <a:gd name="connsiteY26" fmla="*/ 859988 h 3661017"/>
                <a:gd name="connsiteX27" fmla="*/ 1036279 w 3989630"/>
                <a:gd name="connsiteY27" fmla="*/ 888563 h 3661017"/>
                <a:gd name="connsiteX28" fmla="*/ 1017229 w 3989630"/>
                <a:gd name="connsiteY28" fmla="*/ 917138 h 3661017"/>
                <a:gd name="connsiteX29" fmla="*/ 988654 w 3989630"/>
                <a:gd name="connsiteY29" fmla="*/ 974288 h 3661017"/>
                <a:gd name="connsiteX30" fmla="*/ 960079 w 3989630"/>
                <a:gd name="connsiteY30" fmla="*/ 993338 h 3661017"/>
                <a:gd name="connsiteX31" fmla="*/ 921979 w 3989630"/>
                <a:gd name="connsiteY31" fmla="*/ 1107638 h 3661017"/>
                <a:gd name="connsiteX32" fmla="*/ 912454 w 3989630"/>
                <a:gd name="connsiteY32" fmla="*/ 1136213 h 3661017"/>
                <a:gd name="connsiteX33" fmla="*/ 874354 w 3989630"/>
                <a:gd name="connsiteY33" fmla="*/ 1193363 h 3661017"/>
                <a:gd name="connsiteX34" fmla="*/ 855304 w 3989630"/>
                <a:gd name="connsiteY34" fmla="*/ 1221938 h 3661017"/>
                <a:gd name="connsiteX35" fmla="*/ 845779 w 3989630"/>
                <a:gd name="connsiteY35" fmla="*/ 1250513 h 3661017"/>
                <a:gd name="connsiteX36" fmla="*/ 836254 w 3989630"/>
                <a:gd name="connsiteY36" fmla="*/ 1288613 h 3661017"/>
                <a:gd name="connsiteX37" fmla="*/ 817204 w 3989630"/>
                <a:gd name="connsiteY37" fmla="*/ 1317188 h 3661017"/>
                <a:gd name="connsiteX38" fmla="*/ 845779 w 3989630"/>
                <a:gd name="connsiteY38" fmla="*/ 1336238 h 3661017"/>
                <a:gd name="connsiteX39" fmla="*/ 1188679 w 3989630"/>
                <a:gd name="connsiteY39" fmla="*/ 1345763 h 3661017"/>
                <a:gd name="connsiteX40" fmla="*/ 1436329 w 3989630"/>
                <a:gd name="connsiteY40" fmla="*/ 1355288 h 3661017"/>
                <a:gd name="connsiteX41" fmla="*/ 1569679 w 3989630"/>
                <a:gd name="connsiteY41" fmla="*/ 1374338 h 3661017"/>
                <a:gd name="connsiteX42" fmla="*/ 1779229 w 3989630"/>
                <a:gd name="connsiteY42" fmla="*/ 1383863 h 3661017"/>
                <a:gd name="connsiteX43" fmla="*/ 2426929 w 3989630"/>
                <a:gd name="connsiteY43" fmla="*/ 1393388 h 3661017"/>
                <a:gd name="connsiteX44" fmla="*/ 2569804 w 3989630"/>
                <a:gd name="connsiteY44" fmla="*/ 1269563 h 3661017"/>
                <a:gd name="connsiteX45" fmla="*/ 2788879 w 3989630"/>
                <a:gd name="connsiteY45" fmla="*/ 1307663 h 3661017"/>
                <a:gd name="connsiteX46" fmla="*/ 3331804 w 3989630"/>
                <a:gd name="connsiteY46" fmla="*/ 1574363 h 3661017"/>
                <a:gd name="connsiteX47" fmla="*/ 2693629 w 3989630"/>
                <a:gd name="connsiteY47" fmla="*/ 2612588 h 3661017"/>
                <a:gd name="connsiteX48" fmla="*/ 2836504 w 3989630"/>
                <a:gd name="connsiteY48" fmla="*/ 2755463 h 3661017"/>
                <a:gd name="connsiteX49" fmla="*/ 3922354 w 3989630"/>
                <a:gd name="connsiteY49" fmla="*/ 3374588 h 3661017"/>
                <a:gd name="connsiteX50" fmla="*/ 3712804 w 3989630"/>
                <a:gd name="connsiteY50" fmla="*/ 3650813 h 3661017"/>
                <a:gd name="connsiteX51" fmla="*/ 2398354 w 3989630"/>
                <a:gd name="connsiteY51" fmla="*/ 3041213 h 3661017"/>
                <a:gd name="connsiteX52" fmla="*/ 207604 w 3989630"/>
                <a:gd name="connsiteY52" fmla="*/ 2917388 h 3661017"/>
                <a:gd name="connsiteX53" fmla="*/ 64729 w 3989630"/>
                <a:gd name="connsiteY53" fmla="*/ 3145988 h 366101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102954 w 4000188"/>
                <a:gd name="connsiteY23" fmla="*/ 717113 h 3662097"/>
                <a:gd name="connsiteX24" fmla="*/ 1093429 w 4000188"/>
                <a:gd name="connsiteY24" fmla="*/ 745688 h 3662097"/>
                <a:gd name="connsiteX25" fmla="*/ 1055329 w 4000188"/>
                <a:gd name="connsiteY25" fmla="*/ 831413 h 3662097"/>
                <a:gd name="connsiteX26" fmla="*/ 1045804 w 4000188"/>
                <a:gd name="connsiteY26" fmla="*/ 859988 h 3662097"/>
                <a:gd name="connsiteX27" fmla="*/ 1036279 w 4000188"/>
                <a:gd name="connsiteY27" fmla="*/ 888563 h 3662097"/>
                <a:gd name="connsiteX28" fmla="*/ 1017229 w 4000188"/>
                <a:gd name="connsiteY28" fmla="*/ 917138 h 3662097"/>
                <a:gd name="connsiteX29" fmla="*/ 988654 w 4000188"/>
                <a:gd name="connsiteY29" fmla="*/ 974288 h 3662097"/>
                <a:gd name="connsiteX30" fmla="*/ 960079 w 4000188"/>
                <a:gd name="connsiteY30" fmla="*/ 993338 h 3662097"/>
                <a:gd name="connsiteX31" fmla="*/ 921979 w 4000188"/>
                <a:gd name="connsiteY31" fmla="*/ 1107638 h 3662097"/>
                <a:gd name="connsiteX32" fmla="*/ 912454 w 4000188"/>
                <a:gd name="connsiteY32" fmla="*/ 1136213 h 3662097"/>
                <a:gd name="connsiteX33" fmla="*/ 874354 w 4000188"/>
                <a:gd name="connsiteY33" fmla="*/ 1193363 h 3662097"/>
                <a:gd name="connsiteX34" fmla="*/ 855304 w 4000188"/>
                <a:gd name="connsiteY34" fmla="*/ 1221938 h 3662097"/>
                <a:gd name="connsiteX35" fmla="*/ 845779 w 4000188"/>
                <a:gd name="connsiteY35" fmla="*/ 1250513 h 3662097"/>
                <a:gd name="connsiteX36" fmla="*/ 836254 w 4000188"/>
                <a:gd name="connsiteY36" fmla="*/ 1288613 h 3662097"/>
                <a:gd name="connsiteX37" fmla="*/ 817204 w 4000188"/>
                <a:gd name="connsiteY37" fmla="*/ 1317188 h 3662097"/>
                <a:gd name="connsiteX38" fmla="*/ 845779 w 4000188"/>
                <a:gd name="connsiteY38" fmla="*/ 1336238 h 3662097"/>
                <a:gd name="connsiteX39" fmla="*/ 1188679 w 4000188"/>
                <a:gd name="connsiteY39" fmla="*/ 1345763 h 3662097"/>
                <a:gd name="connsiteX40" fmla="*/ 1436329 w 4000188"/>
                <a:gd name="connsiteY40" fmla="*/ 1355288 h 3662097"/>
                <a:gd name="connsiteX41" fmla="*/ 1569679 w 4000188"/>
                <a:gd name="connsiteY41" fmla="*/ 1374338 h 3662097"/>
                <a:gd name="connsiteX42" fmla="*/ 1779229 w 4000188"/>
                <a:gd name="connsiteY42" fmla="*/ 1383863 h 3662097"/>
                <a:gd name="connsiteX43" fmla="*/ 2426929 w 4000188"/>
                <a:gd name="connsiteY43" fmla="*/ 1393388 h 3662097"/>
                <a:gd name="connsiteX44" fmla="*/ 2569804 w 4000188"/>
                <a:gd name="connsiteY44" fmla="*/ 1269563 h 3662097"/>
                <a:gd name="connsiteX45" fmla="*/ 2788879 w 4000188"/>
                <a:gd name="connsiteY45" fmla="*/ 1307663 h 3662097"/>
                <a:gd name="connsiteX46" fmla="*/ 3331804 w 4000188"/>
                <a:gd name="connsiteY46" fmla="*/ 1574363 h 3662097"/>
                <a:gd name="connsiteX47" fmla="*/ 2693629 w 4000188"/>
                <a:gd name="connsiteY47" fmla="*/ 2612588 h 3662097"/>
                <a:gd name="connsiteX48" fmla="*/ 3922354 w 4000188"/>
                <a:gd name="connsiteY48" fmla="*/ 3374588 h 3662097"/>
                <a:gd name="connsiteX49" fmla="*/ 3712804 w 4000188"/>
                <a:gd name="connsiteY49" fmla="*/ 3650813 h 3662097"/>
                <a:gd name="connsiteX50" fmla="*/ 2398354 w 4000188"/>
                <a:gd name="connsiteY50" fmla="*/ 3041213 h 3662097"/>
                <a:gd name="connsiteX51" fmla="*/ 207604 w 4000188"/>
                <a:gd name="connsiteY51" fmla="*/ 2917388 h 3662097"/>
                <a:gd name="connsiteX52" fmla="*/ 64729 w 4000188"/>
                <a:gd name="connsiteY52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102954 w 4000188"/>
                <a:gd name="connsiteY23" fmla="*/ 717113 h 3662097"/>
                <a:gd name="connsiteX24" fmla="*/ 1055329 w 4000188"/>
                <a:gd name="connsiteY24" fmla="*/ 831413 h 3662097"/>
                <a:gd name="connsiteX25" fmla="*/ 1045804 w 4000188"/>
                <a:gd name="connsiteY25" fmla="*/ 859988 h 3662097"/>
                <a:gd name="connsiteX26" fmla="*/ 1036279 w 4000188"/>
                <a:gd name="connsiteY26" fmla="*/ 888563 h 3662097"/>
                <a:gd name="connsiteX27" fmla="*/ 1017229 w 4000188"/>
                <a:gd name="connsiteY27" fmla="*/ 917138 h 3662097"/>
                <a:gd name="connsiteX28" fmla="*/ 988654 w 4000188"/>
                <a:gd name="connsiteY28" fmla="*/ 974288 h 3662097"/>
                <a:gd name="connsiteX29" fmla="*/ 960079 w 4000188"/>
                <a:gd name="connsiteY29" fmla="*/ 993338 h 3662097"/>
                <a:gd name="connsiteX30" fmla="*/ 921979 w 4000188"/>
                <a:gd name="connsiteY30" fmla="*/ 1107638 h 3662097"/>
                <a:gd name="connsiteX31" fmla="*/ 912454 w 4000188"/>
                <a:gd name="connsiteY31" fmla="*/ 1136213 h 3662097"/>
                <a:gd name="connsiteX32" fmla="*/ 874354 w 4000188"/>
                <a:gd name="connsiteY32" fmla="*/ 1193363 h 3662097"/>
                <a:gd name="connsiteX33" fmla="*/ 855304 w 4000188"/>
                <a:gd name="connsiteY33" fmla="*/ 1221938 h 3662097"/>
                <a:gd name="connsiteX34" fmla="*/ 845779 w 4000188"/>
                <a:gd name="connsiteY34" fmla="*/ 1250513 h 3662097"/>
                <a:gd name="connsiteX35" fmla="*/ 836254 w 4000188"/>
                <a:gd name="connsiteY35" fmla="*/ 1288613 h 3662097"/>
                <a:gd name="connsiteX36" fmla="*/ 817204 w 4000188"/>
                <a:gd name="connsiteY36" fmla="*/ 1317188 h 3662097"/>
                <a:gd name="connsiteX37" fmla="*/ 845779 w 4000188"/>
                <a:gd name="connsiteY37" fmla="*/ 1336238 h 3662097"/>
                <a:gd name="connsiteX38" fmla="*/ 1188679 w 4000188"/>
                <a:gd name="connsiteY38" fmla="*/ 1345763 h 3662097"/>
                <a:gd name="connsiteX39" fmla="*/ 1436329 w 4000188"/>
                <a:gd name="connsiteY39" fmla="*/ 1355288 h 3662097"/>
                <a:gd name="connsiteX40" fmla="*/ 1569679 w 4000188"/>
                <a:gd name="connsiteY40" fmla="*/ 1374338 h 3662097"/>
                <a:gd name="connsiteX41" fmla="*/ 1779229 w 4000188"/>
                <a:gd name="connsiteY41" fmla="*/ 1383863 h 3662097"/>
                <a:gd name="connsiteX42" fmla="*/ 2426929 w 4000188"/>
                <a:gd name="connsiteY42" fmla="*/ 1393388 h 3662097"/>
                <a:gd name="connsiteX43" fmla="*/ 2569804 w 4000188"/>
                <a:gd name="connsiteY43" fmla="*/ 1269563 h 3662097"/>
                <a:gd name="connsiteX44" fmla="*/ 2788879 w 4000188"/>
                <a:gd name="connsiteY44" fmla="*/ 1307663 h 3662097"/>
                <a:gd name="connsiteX45" fmla="*/ 3331804 w 4000188"/>
                <a:gd name="connsiteY45" fmla="*/ 1574363 h 3662097"/>
                <a:gd name="connsiteX46" fmla="*/ 2693629 w 4000188"/>
                <a:gd name="connsiteY46" fmla="*/ 2612588 h 3662097"/>
                <a:gd name="connsiteX47" fmla="*/ 3922354 w 4000188"/>
                <a:gd name="connsiteY47" fmla="*/ 3374588 h 3662097"/>
                <a:gd name="connsiteX48" fmla="*/ 3712804 w 4000188"/>
                <a:gd name="connsiteY48" fmla="*/ 3650813 h 3662097"/>
                <a:gd name="connsiteX49" fmla="*/ 2398354 w 4000188"/>
                <a:gd name="connsiteY49" fmla="*/ 3041213 h 3662097"/>
                <a:gd name="connsiteX50" fmla="*/ 207604 w 4000188"/>
                <a:gd name="connsiteY50" fmla="*/ 2917388 h 3662097"/>
                <a:gd name="connsiteX51" fmla="*/ 64729 w 4000188"/>
                <a:gd name="connsiteY51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1045804 w 4000188"/>
                <a:gd name="connsiteY24" fmla="*/ 859988 h 3662097"/>
                <a:gd name="connsiteX25" fmla="*/ 1036279 w 4000188"/>
                <a:gd name="connsiteY25" fmla="*/ 888563 h 3662097"/>
                <a:gd name="connsiteX26" fmla="*/ 1017229 w 4000188"/>
                <a:gd name="connsiteY26" fmla="*/ 917138 h 3662097"/>
                <a:gd name="connsiteX27" fmla="*/ 988654 w 4000188"/>
                <a:gd name="connsiteY27" fmla="*/ 974288 h 3662097"/>
                <a:gd name="connsiteX28" fmla="*/ 960079 w 4000188"/>
                <a:gd name="connsiteY28" fmla="*/ 993338 h 3662097"/>
                <a:gd name="connsiteX29" fmla="*/ 921979 w 4000188"/>
                <a:gd name="connsiteY29" fmla="*/ 1107638 h 3662097"/>
                <a:gd name="connsiteX30" fmla="*/ 912454 w 4000188"/>
                <a:gd name="connsiteY30" fmla="*/ 1136213 h 3662097"/>
                <a:gd name="connsiteX31" fmla="*/ 874354 w 4000188"/>
                <a:gd name="connsiteY31" fmla="*/ 1193363 h 3662097"/>
                <a:gd name="connsiteX32" fmla="*/ 855304 w 4000188"/>
                <a:gd name="connsiteY32" fmla="*/ 1221938 h 3662097"/>
                <a:gd name="connsiteX33" fmla="*/ 845779 w 4000188"/>
                <a:gd name="connsiteY33" fmla="*/ 1250513 h 3662097"/>
                <a:gd name="connsiteX34" fmla="*/ 836254 w 4000188"/>
                <a:gd name="connsiteY34" fmla="*/ 1288613 h 3662097"/>
                <a:gd name="connsiteX35" fmla="*/ 817204 w 4000188"/>
                <a:gd name="connsiteY35" fmla="*/ 1317188 h 3662097"/>
                <a:gd name="connsiteX36" fmla="*/ 845779 w 4000188"/>
                <a:gd name="connsiteY36" fmla="*/ 1336238 h 3662097"/>
                <a:gd name="connsiteX37" fmla="*/ 1188679 w 4000188"/>
                <a:gd name="connsiteY37" fmla="*/ 1345763 h 3662097"/>
                <a:gd name="connsiteX38" fmla="*/ 1436329 w 4000188"/>
                <a:gd name="connsiteY38" fmla="*/ 1355288 h 3662097"/>
                <a:gd name="connsiteX39" fmla="*/ 1569679 w 4000188"/>
                <a:gd name="connsiteY39" fmla="*/ 1374338 h 3662097"/>
                <a:gd name="connsiteX40" fmla="*/ 1779229 w 4000188"/>
                <a:gd name="connsiteY40" fmla="*/ 1383863 h 3662097"/>
                <a:gd name="connsiteX41" fmla="*/ 2426929 w 4000188"/>
                <a:gd name="connsiteY41" fmla="*/ 1393388 h 3662097"/>
                <a:gd name="connsiteX42" fmla="*/ 2569804 w 4000188"/>
                <a:gd name="connsiteY42" fmla="*/ 1269563 h 3662097"/>
                <a:gd name="connsiteX43" fmla="*/ 2788879 w 4000188"/>
                <a:gd name="connsiteY43" fmla="*/ 1307663 h 3662097"/>
                <a:gd name="connsiteX44" fmla="*/ 3331804 w 4000188"/>
                <a:gd name="connsiteY44" fmla="*/ 1574363 h 3662097"/>
                <a:gd name="connsiteX45" fmla="*/ 2693629 w 4000188"/>
                <a:gd name="connsiteY45" fmla="*/ 2612588 h 3662097"/>
                <a:gd name="connsiteX46" fmla="*/ 3922354 w 4000188"/>
                <a:gd name="connsiteY46" fmla="*/ 3374588 h 3662097"/>
                <a:gd name="connsiteX47" fmla="*/ 3712804 w 4000188"/>
                <a:gd name="connsiteY47" fmla="*/ 3650813 h 3662097"/>
                <a:gd name="connsiteX48" fmla="*/ 2398354 w 4000188"/>
                <a:gd name="connsiteY48" fmla="*/ 3041213 h 3662097"/>
                <a:gd name="connsiteX49" fmla="*/ 207604 w 4000188"/>
                <a:gd name="connsiteY49" fmla="*/ 2917388 h 3662097"/>
                <a:gd name="connsiteX50" fmla="*/ 64729 w 4000188"/>
                <a:gd name="connsiteY50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1045804 w 4000188"/>
                <a:gd name="connsiteY24" fmla="*/ 859988 h 3662097"/>
                <a:gd name="connsiteX25" fmla="*/ 1036279 w 4000188"/>
                <a:gd name="connsiteY25" fmla="*/ 888563 h 3662097"/>
                <a:gd name="connsiteX26" fmla="*/ 988654 w 4000188"/>
                <a:gd name="connsiteY26" fmla="*/ 974288 h 3662097"/>
                <a:gd name="connsiteX27" fmla="*/ 960079 w 4000188"/>
                <a:gd name="connsiteY27" fmla="*/ 993338 h 3662097"/>
                <a:gd name="connsiteX28" fmla="*/ 921979 w 4000188"/>
                <a:gd name="connsiteY28" fmla="*/ 1107638 h 3662097"/>
                <a:gd name="connsiteX29" fmla="*/ 912454 w 4000188"/>
                <a:gd name="connsiteY29" fmla="*/ 1136213 h 3662097"/>
                <a:gd name="connsiteX30" fmla="*/ 874354 w 4000188"/>
                <a:gd name="connsiteY30" fmla="*/ 1193363 h 3662097"/>
                <a:gd name="connsiteX31" fmla="*/ 855304 w 4000188"/>
                <a:gd name="connsiteY31" fmla="*/ 1221938 h 3662097"/>
                <a:gd name="connsiteX32" fmla="*/ 845779 w 4000188"/>
                <a:gd name="connsiteY32" fmla="*/ 1250513 h 3662097"/>
                <a:gd name="connsiteX33" fmla="*/ 836254 w 4000188"/>
                <a:gd name="connsiteY33" fmla="*/ 1288613 h 3662097"/>
                <a:gd name="connsiteX34" fmla="*/ 817204 w 4000188"/>
                <a:gd name="connsiteY34" fmla="*/ 1317188 h 3662097"/>
                <a:gd name="connsiteX35" fmla="*/ 845779 w 4000188"/>
                <a:gd name="connsiteY35" fmla="*/ 1336238 h 3662097"/>
                <a:gd name="connsiteX36" fmla="*/ 1188679 w 4000188"/>
                <a:gd name="connsiteY36" fmla="*/ 1345763 h 3662097"/>
                <a:gd name="connsiteX37" fmla="*/ 1436329 w 4000188"/>
                <a:gd name="connsiteY37" fmla="*/ 1355288 h 3662097"/>
                <a:gd name="connsiteX38" fmla="*/ 1569679 w 4000188"/>
                <a:gd name="connsiteY38" fmla="*/ 1374338 h 3662097"/>
                <a:gd name="connsiteX39" fmla="*/ 1779229 w 4000188"/>
                <a:gd name="connsiteY39" fmla="*/ 1383863 h 3662097"/>
                <a:gd name="connsiteX40" fmla="*/ 2426929 w 4000188"/>
                <a:gd name="connsiteY40" fmla="*/ 1393388 h 3662097"/>
                <a:gd name="connsiteX41" fmla="*/ 2569804 w 4000188"/>
                <a:gd name="connsiteY41" fmla="*/ 1269563 h 3662097"/>
                <a:gd name="connsiteX42" fmla="*/ 2788879 w 4000188"/>
                <a:gd name="connsiteY42" fmla="*/ 1307663 h 3662097"/>
                <a:gd name="connsiteX43" fmla="*/ 3331804 w 4000188"/>
                <a:gd name="connsiteY43" fmla="*/ 1574363 h 3662097"/>
                <a:gd name="connsiteX44" fmla="*/ 2693629 w 4000188"/>
                <a:gd name="connsiteY44" fmla="*/ 2612588 h 3662097"/>
                <a:gd name="connsiteX45" fmla="*/ 3922354 w 4000188"/>
                <a:gd name="connsiteY45" fmla="*/ 3374588 h 3662097"/>
                <a:gd name="connsiteX46" fmla="*/ 3712804 w 4000188"/>
                <a:gd name="connsiteY46" fmla="*/ 3650813 h 3662097"/>
                <a:gd name="connsiteX47" fmla="*/ 2398354 w 4000188"/>
                <a:gd name="connsiteY47" fmla="*/ 3041213 h 3662097"/>
                <a:gd name="connsiteX48" fmla="*/ 207604 w 4000188"/>
                <a:gd name="connsiteY48" fmla="*/ 2917388 h 3662097"/>
                <a:gd name="connsiteX49" fmla="*/ 64729 w 4000188"/>
                <a:gd name="connsiteY49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1045804 w 4000188"/>
                <a:gd name="connsiteY24" fmla="*/ 859988 h 3662097"/>
                <a:gd name="connsiteX25" fmla="*/ 988654 w 4000188"/>
                <a:gd name="connsiteY25" fmla="*/ 974288 h 3662097"/>
                <a:gd name="connsiteX26" fmla="*/ 960079 w 4000188"/>
                <a:gd name="connsiteY26" fmla="*/ 993338 h 3662097"/>
                <a:gd name="connsiteX27" fmla="*/ 921979 w 4000188"/>
                <a:gd name="connsiteY27" fmla="*/ 1107638 h 3662097"/>
                <a:gd name="connsiteX28" fmla="*/ 912454 w 4000188"/>
                <a:gd name="connsiteY28" fmla="*/ 1136213 h 3662097"/>
                <a:gd name="connsiteX29" fmla="*/ 874354 w 4000188"/>
                <a:gd name="connsiteY29" fmla="*/ 1193363 h 3662097"/>
                <a:gd name="connsiteX30" fmla="*/ 855304 w 4000188"/>
                <a:gd name="connsiteY30" fmla="*/ 1221938 h 3662097"/>
                <a:gd name="connsiteX31" fmla="*/ 845779 w 4000188"/>
                <a:gd name="connsiteY31" fmla="*/ 1250513 h 3662097"/>
                <a:gd name="connsiteX32" fmla="*/ 836254 w 4000188"/>
                <a:gd name="connsiteY32" fmla="*/ 1288613 h 3662097"/>
                <a:gd name="connsiteX33" fmla="*/ 817204 w 4000188"/>
                <a:gd name="connsiteY33" fmla="*/ 1317188 h 3662097"/>
                <a:gd name="connsiteX34" fmla="*/ 845779 w 4000188"/>
                <a:gd name="connsiteY34" fmla="*/ 1336238 h 3662097"/>
                <a:gd name="connsiteX35" fmla="*/ 1188679 w 4000188"/>
                <a:gd name="connsiteY35" fmla="*/ 1345763 h 3662097"/>
                <a:gd name="connsiteX36" fmla="*/ 1436329 w 4000188"/>
                <a:gd name="connsiteY36" fmla="*/ 1355288 h 3662097"/>
                <a:gd name="connsiteX37" fmla="*/ 1569679 w 4000188"/>
                <a:gd name="connsiteY37" fmla="*/ 1374338 h 3662097"/>
                <a:gd name="connsiteX38" fmla="*/ 1779229 w 4000188"/>
                <a:gd name="connsiteY38" fmla="*/ 1383863 h 3662097"/>
                <a:gd name="connsiteX39" fmla="*/ 2426929 w 4000188"/>
                <a:gd name="connsiteY39" fmla="*/ 1393388 h 3662097"/>
                <a:gd name="connsiteX40" fmla="*/ 2569804 w 4000188"/>
                <a:gd name="connsiteY40" fmla="*/ 1269563 h 3662097"/>
                <a:gd name="connsiteX41" fmla="*/ 2788879 w 4000188"/>
                <a:gd name="connsiteY41" fmla="*/ 1307663 h 3662097"/>
                <a:gd name="connsiteX42" fmla="*/ 3331804 w 4000188"/>
                <a:gd name="connsiteY42" fmla="*/ 1574363 h 3662097"/>
                <a:gd name="connsiteX43" fmla="*/ 2693629 w 4000188"/>
                <a:gd name="connsiteY43" fmla="*/ 2612588 h 3662097"/>
                <a:gd name="connsiteX44" fmla="*/ 3922354 w 4000188"/>
                <a:gd name="connsiteY44" fmla="*/ 3374588 h 3662097"/>
                <a:gd name="connsiteX45" fmla="*/ 3712804 w 4000188"/>
                <a:gd name="connsiteY45" fmla="*/ 3650813 h 3662097"/>
                <a:gd name="connsiteX46" fmla="*/ 2398354 w 4000188"/>
                <a:gd name="connsiteY46" fmla="*/ 3041213 h 3662097"/>
                <a:gd name="connsiteX47" fmla="*/ 207604 w 4000188"/>
                <a:gd name="connsiteY47" fmla="*/ 2917388 h 3662097"/>
                <a:gd name="connsiteX48" fmla="*/ 64729 w 4000188"/>
                <a:gd name="connsiteY48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912454 w 4000188"/>
                <a:gd name="connsiteY27" fmla="*/ 1136213 h 3662097"/>
                <a:gd name="connsiteX28" fmla="*/ 874354 w 4000188"/>
                <a:gd name="connsiteY28" fmla="*/ 1193363 h 3662097"/>
                <a:gd name="connsiteX29" fmla="*/ 855304 w 4000188"/>
                <a:gd name="connsiteY29" fmla="*/ 1221938 h 3662097"/>
                <a:gd name="connsiteX30" fmla="*/ 845779 w 4000188"/>
                <a:gd name="connsiteY30" fmla="*/ 1250513 h 3662097"/>
                <a:gd name="connsiteX31" fmla="*/ 836254 w 4000188"/>
                <a:gd name="connsiteY31" fmla="*/ 1288613 h 3662097"/>
                <a:gd name="connsiteX32" fmla="*/ 817204 w 4000188"/>
                <a:gd name="connsiteY32" fmla="*/ 1317188 h 3662097"/>
                <a:gd name="connsiteX33" fmla="*/ 845779 w 4000188"/>
                <a:gd name="connsiteY33" fmla="*/ 1336238 h 3662097"/>
                <a:gd name="connsiteX34" fmla="*/ 1188679 w 4000188"/>
                <a:gd name="connsiteY34" fmla="*/ 1345763 h 3662097"/>
                <a:gd name="connsiteX35" fmla="*/ 1436329 w 4000188"/>
                <a:gd name="connsiteY35" fmla="*/ 1355288 h 3662097"/>
                <a:gd name="connsiteX36" fmla="*/ 1569679 w 4000188"/>
                <a:gd name="connsiteY36" fmla="*/ 1374338 h 3662097"/>
                <a:gd name="connsiteX37" fmla="*/ 1779229 w 4000188"/>
                <a:gd name="connsiteY37" fmla="*/ 1383863 h 3662097"/>
                <a:gd name="connsiteX38" fmla="*/ 2426929 w 4000188"/>
                <a:gd name="connsiteY38" fmla="*/ 1393388 h 3662097"/>
                <a:gd name="connsiteX39" fmla="*/ 2569804 w 4000188"/>
                <a:gd name="connsiteY39" fmla="*/ 1269563 h 3662097"/>
                <a:gd name="connsiteX40" fmla="*/ 2788879 w 4000188"/>
                <a:gd name="connsiteY40" fmla="*/ 1307663 h 3662097"/>
                <a:gd name="connsiteX41" fmla="*/ 3331804 w 4000188"/>
                <a:gd name="connsiteY41" fmla="*/ 1574363 h 3662097"/>
                <a:gd name="connsiteX42" fmla="*/ 2693629 w 4000188"/>
                <a:gd name="connsiteY42" fmla="*/ 2612588 h 3662097"/>
                <a:gd name="connsiteX43" fmla="*/ 3922354 w 4000188"/>
                <a:gd name="connsiteY43" fmla="*/ 3374588 h 3662097"/>
                <a:gd name="connsiteX44" fmla="*/ 3712804 w 4000188"/>
                <a:gd name="connsiteY44" fmla="*/ 3650813 h 3662097"/>
                <a:gd name="connsiteX45" fmla="*/ 2398354 w 4000188"/>
                <a:gd name="connsiteY45" fmla="*/ 3041213 h 3662097"/>
                <a:gd name="connsiteX46" fmla="*/ 207604 w 4000188"/>
                <a:gd name="connsiteY46" fmla="*/ 2917388 h 3662097"/>
                <a:gd name="connsiteX47" fmla="*/ 64729 w 4000188"/>
                <a:gd name="connsiteY47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55304 w 4000188"/>
                <a:gd name="connsiteY28" fmla="*/ 1221938 h 3662097"/>
                <a:gd name="connsiteX29" fmla="*/ 845779 w 4000188"/>
                <a:gd name="connsiteY29" fmla="*/ 1250513 h 3662097"/>
                <a:gd name="connsiteX30" fmla="*/ 836254 w 4000188"/>
                <a:gd name="connsiteY30" fmla="*/ 1288613 h 3662097"/>
                <a:gd name="connsiteX31" fmla="*/ 817204 w 4000188"/>
                <a:gd name="connsiteY31" fmla="*/ 1317188 h 3662097"/>
                <a:gd name="connsiteX32" fmla="*/ 845779 w 4000188"/>
                <a:gd name="connsiteY32" fmla="*/ 1336238 h 3662097"/>
                <a:gd name="connsiteX33" fmla="*/ 1188679 w 4000188"/>
                <a:gd name="connsiteY33" fmla="*/ 1345763 h 3662097"/>
                <a:gd name="connsiteX34" fmla="*/ 1436329 w 4000188"/>
                <a:gd name="connsiteY34" fmla="*/ 1355288 h 3662097"/>
                <a:gd name="connsiteX35" fmla="*/ 1569679 w 4000188"/>
                <a:gd name="connsiteY35" fmla="*/ 1374338 h 3662097"/>
                <a:gd name="connsiteX36" fmla="*/ 1779229 w 4000188"/>
                <a:gd name="connsiteY36" fmla="*/ 1383863 h 3662097"/>
                <a:gd name="connsiteX37" fmla="*/ 2426929 w 4000188"/>
                <a:gd name="connsiteY37" fmla="*/ 1393388 h 3662097"/>
                <a:gd name="connsiteX38" fmla="*/ 2569804 w 4000188"/>
                <a:gd name="connsiteY38" fmla="*/ 1269563 h 3662097"/>
                <a:gd name="connsiteX39" fmla="*/ 2788879 w 4000188"/>
                <a:gd name="connsiteY39" fmla="*/ 1307663 h 3662097"/>
                <a:gd name="connsiteX40" fmla="*/ 3331804 w 4000188"/>
                <a:gd name="connsiteY40" fmla="*/ 1574363 h 3662097"/>
                <a:gd name="connsiteX41" fmla="*/ 2693629 w 4000188"/>
                <a:gd name="connsiteY41" fmla="*/ 2612588 h 3662097"/>
                <a:gd name="connsiteX42" fmla="*/ 3922354 w 4000188"/>
                <a:gd name="connsiteY42" fmla="*/ 3374588 h 3662097"/>
                <a:gd name="connsiteX43" fmla="*/ 3712804 w 4000188"/>
                <a:gd name="connsiteY43" fmla="*/ 3650813 h 3662097"/>
                <a:gd name="connsiteX44" fmla="*/ 2398354 w 4000188"/>
                <a:gd name="connsiteY44" fmla="*/ 3041213 h 3662097"/>
                <a:gd name="connsiteX45" fmla="*/ 207604 w 4000188"/>
                <a:gd name="connsiteY45" fmla="*/ 2917388 h 3662097"/>
                <a:gd name="connsiteX46" fmla="*/ 64729 w 4000188"/>
                <a:gd name="connsiteY46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55304 w 4000188"/>
                <a:gd name="connsiteY28" fmla="*/ 1221938 h 3662097"/>
                <a:gd name="connsiteX29" fmla="*/ 845779 w 4000188"/>
                <a:gd name="connsiteY29" fmla="*/ 1250513 h 3662097"/>
                <a:gd name="connsiteX30" fmla="*/ 836254 w 4000188"/>
                <a:gd name="connsiteY30" fmla="*/ 1288613 h 3662097"/>
                <a:gd name="connsiteX31" fmla="*/ 845779 w 4000188"/>
                <a:gd name="connsiteY31" fmla="*/ 1336238 h 3662097"/>
                <a:gd name="connsiteX32" fmla="*/ 1188679 w 4000188"/>
                <a:gd name="connsiteY32" fmla="*/ 1345763 h 3662097"/>
                <a:gd name="connsiteX33" fmla="*/ 1436329 w 4000188"/>
                <a:gd name="connsiteY33" fmla="*/ 1355288 h 3662097"/>
                <a:gd name="connsiteX34" fmla="*/ 1569679 w 4000188"/>
                <a:gd name="connsiteY34" fmla="*/ 1374338 h 3662097"/>
                <a:gd name="connsiteX35" fmla="*/ 1779229 w 4000188"/>
                <a:gd name="connsiteY35" fmla="*/ 1383863 h 3662097"/>
                <a:gd name="connsiteX36" fmla="*/ 2426929 w 4000188"/>
                <a:gd name="connsiteY36" fmla="*/ 1393388 h 3662097"/>
                <a:gd name="connsiteX37" fmla="*/ 2569804 w 4000188"/>
                <a:gd name="connsiteY37" fmla="*/ 1269563 h 3662097"/>
                <a:gd name="connsiteX38" fmla="*/ 2788879 w 4000188"/>
                <a:gd name="connsiteY38" fmla="*/ 1307663 h 3662097"/>
                <a:gd name="connsiteX39" fmla="*/ 3331804 w 4000188"/>
                <a:gd name="connsiteY39" fmla="*/ 1574363 h 3662097"/>
                <a:gd name="connsiteX40" fmla="*/ 2693629 w 4000188"/>
                <a:gd name="connsiteY40" fmla="*/ 2612588 h 3662097"/>
                <a:gd name="connsiteX41" fmla="*/ 3922354 w 4000188"/>
                <a:gd name="connsiteY41" fmla="*/ 3374588 h 3662097"/>
                <a:gd name="connsiteX42" fmla="*/ 3712804 w 4000188"/>
                <a:gd name="connsiteY42" fmla="*/ 3650813 h 3662097"/>
                <a:gd name="connsiteX43" fmla="*/ 2398354 w 4000188"/>
                <a:gd name="connsiteY43" fmla="*/ 3041213 h 3662097"/>
                <a:gd name="connsiteX44" fmla="*/ 207604 w 4000188"/>
                <a:gd name="connsiteY44" fmla="*/ 2917388 h 3662097"/>
                <a:gd name="connsiteX45" fmla="*/ 64729 w 4000188"/>
                <a:gd name="connsiteY45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55304 w 4000188"/>
                <a:gd name="connsiteY28" fmla="*/ 1221938 h 3662097"/>
                <a:gd name="connsiteX29" fmla="*/ 845779 w 4000188"/>
                <a:gd name="connsiteY29" fmla="*/ 1250513 h 3662097"/>
                <a:gd name="connsiteX30" fmla="*/ 845779 w 4000188"/>
                <a:gd name="connsiteY30" fmla="*/ 1336238 h 3662097"/>
                <a:gd name="connsiteX31" fmla="*/ 1188679 w 4000188"/>
                <a:gd name="connsiteY31" fmla="*/ 1345763 h 3662097"/>
                <a:gd name="connsiteX32" fmla="*/ 1436329 w 4000188"/>
                <a:gd name="connsiteY32" fmla="*/ 1355288 h 3662097"/>
                <a:gd name="connsiteX33" fmla="*/ 1569679 w 4000188"/>
                <a:gd name="connsiteY33" fmla="*/ 1374338 h 3662097"/>
                <a:gd name="connsiteX34" fmla="*/ 1779229 w 4000188"/>
                <a:gd name="connsiteY34" fmla="*/ 1383863 h 3662097"/>
                <a:gd name="connsiteX35" fmla="*/ 2426929 w 4000188"/>
                <a:gd name="connsiteY35" fmla="*/ 1393388 h 3662097"/>
                <a:gd name="connsiteX36" fmla="*/ 2569804 w 4000188"/>
                <a:gd name="connsiteY36" fmla="*/ 1269563 h 3662097"/>
                <a:gd name="connsiteX37" fmla="*/ 2788879 w 4000188"/>
                <a:gd name="connsiteY37" fmla="*/ 1307663 h 3662097"/>
                <a:gd name="connsiteX38" fmla="*/ 3331804 w 4000188"/>
                <a:gd name="connsiteY38" fmla="*/ 1574363 h 3662097"/>
                <a:gd name="connsiteX39" fmla="*/ 2693629 w 4000188"/>
                <a:gd name="connsiteY39" fmla="*/ 2612588 h 3662097"/>
                <a:gd name="connsiteX40" fmla="*/ 3922354 w 4000188"/>
                <a:gd name="connsiteY40" fmla="*/ 3374588 h 3662097"/>
                <a:gd name="connsiteX41" fmla="*/ 3712804 w 4000188"/>
                <a:gd name="connsiteY41" fmla="*/ 3650813 h 3662097"/>
                <a:gd name="connsiteX42" fmla="*/ 2398354 w 4000188"/>
                <a:gd name="connsiteY42" fmla="*/ 3041213 h 3662097"/>
                <a:gd name="connsiteX43" fmla="*/ 207604 w 4000188"/>
                <a:gd name="connsiteY43" fmla="*/ 2917388 h 3662097"/>
                <a:gd name="connsiteX44" fmla="*/ 64729 w 4000188"/>
                <a:gd name="connsiteY44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55304 w 4000188"/>
                <a:gd name="connsiteY28" fmla="*/ 1221938 h 3662097"/>
                <a:gd name="connsiteX29" fmla="*/ 845779 w 4000188"/>
                <a:gd name="connsiteY29" fmla="*/ 1336238 h 3662097"/>
                <a:gd name="connsiteX30" fmla="*/ 1188679 w 4000188"/>
                <a:gd name="connsiteY30" fmla="*/ 1345763 h 3662097"/>
                <a:gd name="connsiteX31" fmla="*/ 1436329 w 4000188"/>
                <a:gd name="connsiteY31" fmla="*/ 1355288 h 3662097"/>
                <a:gd name="connsiteX32" fmla="*/ 1569679 w 4000188"/>
                <a:gd name="connsiteY32" fmla="*/ 1374338 h 3662097"/>
                <a:gd name="connsiteX33" fmla="*/ 1779229 w 4000188"/>
                <a:gd name="connsiteY33" fmla="*/ 1383863 h 3662097"/>
                <a:gd name="connsiteX34" fmla="*/ 2426929 w 4000188"/>
                <a:gd name="connsiteY34" fmla="*/ 1393388 h 3662097"/>
                <a:gd name="connsiteX35" fmla="*/ 2569804 w 4000188"/>
                <a:gd name="connsiteY35" fmla="*/ 1269563 h 3662097"/>
                <a:gd name="connsiteX36" fmla="*/ 2788879 w 4000188"/>
                <a:gd name="connsiteY36" fmla="*/ 1307663 h 3662097"/>
                <a:gd name="connsiteX37" fmla="*/ 3331804 w 4000188"/>
                <a:gd name="connsiteY37" fmla="*/ 1574363 h 3662097"/>
                <a:gd name="connsiteX38" fmla="*/ 2693629 w 4000188"/>
                <a:gd name="connsiteY38" fmla="*/ 2612588 h 3662097"/>
                <a:gd name="connsiteX39" fmla="*/ 3922354 w 4000188"/>
                <a:gd name="connsiteY39" fmla="*/ 3374588 h 3662097"/>
                <a:gd name="connsiteX40" fmla="*/ 3712804 w 4000188"/>
                <a:gd name="connsiteY40" fmla="*/ 3650813 h 3662097"/>
                <a:gd name="connsiteX41" fmla="*/ 2398354 w 4000188"/>
                <a:gd name="connsiteY41" fmla="*/ 3041213 h 3662097"/>
                <a:gd name="connsiteX42" fmla="*/ 207604 w 4000188"/>
                <a:gd name="connsiteY42" fmla="*/ 2917388 h 3662097"/>
                <a:gd name="connsiteX43" fmla="*/ 64729 w 4000188"/>
                <a:gd name="connsiteY43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45779 w 4000188"/>
                <a:gd name="connsiteY28" fmla="*/ 1336238 h 3662097"/>
                <a:gd name="connsiteX29" fmla="*/ 1188679 w 4000188"/>
                <a:gd name="connsiteY29" fmla="*/ 1345763 h 3662097"/>
                <a:gd name="connsiteX30" fmla="*/ 1436329 w 4000188"/>
                <a:gd name="connsiteY30" fmla="*/ 1355288 h 3662097"/>
                <a:gd name="connsiteX31" fmla="*/ 1569679 w 4000188"/>
                <a:gd name="connsiteY31" fmla="*/ 1374338 h 3662097"/>
                <a:gd name="connsiteX32" fmla="*/ 1779229 w 4000188"/>
                <a:gd name="connsiteY32" fmla="*/ 1383863 h 3662097"/>
                <a:gd name="connsiteX33" fmla="*/ 2426929 w 4000188"/>
                <a:gd name="connsiteY33" fmla="*/ 1393388 h 3662097"/>
                <a:gd name="connsiteX34" fmla="*/ 2569804 w 4000188"/>
                <a:gd name="connsiteY34" fmla="*/ 1269563 h 3662097"/>
                <a:gd name="connsiteX35" fmla="*/ 2788879 w 4000188"/>
                <a:gd name="connsiteY35" fmla="*/ 1307663 h 3662097"/>
                <a:gd name="connsiteX36" fmla="*/ 3331804 w 4000188"/>
                <a:gd name="connsiteY36" fmla="*/ 1574363 h 3662097"/>
                <a:gd name="connsiteX37" fmla="*/ 2693629 w 4000188"/>
                <a:gd name="connsiteY37" fmla="*/ 2612588 h 3662097"/>
                <a:gd name="connsiteX38" fmla="*/ 3922354 w 4000188"/>
                <a:gd name="connsiteY38" fmla="*/ 3374588 h 3662097"/>
                <a:gd name="connsiteX39" fmla="*/ 3712804 w 4000188"/>
                <a:gd name="connsiteY39" fmla="*/ 3650813 h 3662097"/>
                <a:gd name="connsiteX40" fmla="*/ 2398354 w 4000188"/>
                <a:gd name="connsiteY40" fmla="*/ 3041213 h 3662097"/>
                <a:gd name="connsiteX41" fmla="*/ 207604 w 4000188"/>
                <a:gd name="connsiteY41" fmla="*/ 2917388 h 3662097"/>
                <a:gd name="connsiteX42" fmla="*/ 64729 w 4000188"/>
                <a:gd name="connsiteY42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21979 w 4000188"/>
                <a:gd name="connsiteY25" fmla="*/ 1107638 h 3662097"/>
                <a:gd name="connsiteX26" fmla="*/ 874354 w 4000188"/>
                <a:gd name="connsiteY26" fmla="*/ 1193363 h 3662097"/>
                <a:gd name="connsiteX27" fmla="*/ 845779 w 4000188"/>
                <a:gd name="connsiteY27" fmla="*/ 1336238 h 3662097"/>
                <a:gd name="connsiteX28" fmla="*/ 1188679 w 4000188"/>
                <a:gd name="connsiteY28" fmla="*/ 1345763 h 3662097"/>
                <a:gd name="connsiteX29" fmla="*/ 1436329 w 4000188"/>
                <a:gd name="connsiteY29" fmla="*/ 1355288 h 3662097"/>
                <a:gd name="connsiteX30" fmla="*/ 1569679 w 4000188"/>
                <a:gd name="connsiteY30" fmla="*/ 1374338 h 3662097"/>
                <a:gd name="connsiteX31" fmla="*/ 1779229 w 4000188"/>
                <a:gd name="connsiteY31" fmla="*/ 1383863 h 3662097"/>
                <a:gd name="connsiteX32" fmla="*/ 2426929 w 4000188"/>
                <a:gd name="connsiteY32" fmla="*/ 1393388 h 3662097"/>
                <a:gd name="connsiteX33" fmla="*/ 2569804 w 4000188"/>
                <a:gd name="connsiteY33" fmla="*/ 1269563 h 3662097"/>
                <a:gd name="connsiteX34" fmla="*/ 2788879 w 4000188"/>
                <a:gd name="connsiteY34" fmla="*/ 1307663 h 3662097"/>
                <a:gd name="connsiteX35" fmla="*/ 3331804 w 4000188"/>
                <a:gd name="connsiteY35" fmla="*/ 1574363 h 3662097"/>
                <a:gd name="connsiteX36" fmla="*/ 2693629 w 4000188"/>
                <a:gd name="connsiteY36" fmla="*/ 2612588 h 3662097"/>
                <a:gd name="connsiteX37" fmla="*/ 3922354 w 4000188"/>
                <a:gd name="connsiteY37" fmla="*/ 3374588 h 3662097"/>
                <a:gd name="connsiteX38" fmla="*/ 3712804 w 4000188"/>
                <a:gd name="connsiteY38" fmla="*/ 3650813 h 3662097"/>
                <a:gd name="connsiteX39" fmla="*/ 2398354 w 4000188"/>
                <a:gd name="connsiteY39" fmla="*/ 3041213 h 3662097"/>
                <a:gd name="connsiteX40" fmla="*/ 207604 w 4000188"/>
                <a:gd name="connsiteY40" fmla="*/ 2917388 h 3662097"/>
                <a:gd name="connsiteX41" fmla="*/ 64729 w 4000188"/>
                <a:gd name="connsiteY41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055329 w 4000188"/>
                <a:gd name="connsiteY22" fmla="*/ 831413 h 3662097"/>
                <a:gd name="connsiteX23" fmla="*/ 988654 w 4000188"/>
                <a:gd name="connsiteY23" fmla="*/ 974288 h 3662097"/>
                <a:gd name="connsiteX24" fmla="*/ 921979 w 4000188"/>
                <a:gd name="connsiteY24" fmla="*/ 1107638 h 3662097"/>
                <a:gd name="connsiteX25" fmla="*/ 874354 w 4000188"/>
                <a:gd name="connsiteY25" fmla="*/ 1193363 h 3662097"/>
                <a:gd name="connsiteX26" fmla="*/ 845779 w 4000188"/>
                <a:gd name="connsiteY26" fmla="*/ 1336238 h 3662097"/>
                <a:gd name="connsiteX27" fmla="*/ 1188679 w 4000188"/>
                <a:gd name="connsiteY27" fmla="*/ 1345763 h 3662097"/>
                <a:gd name="connsiteX28" fmla="*/ 1436329 w 4000188"/>
                <a:gd name="connsiteY28" fmla="*/ 1355288 h 3662097"/>
                <a:gd name="connsiteX29" fmla="*/ 1569679 w 4000188"/>
                <a:gd name="connsiteY29" fmla="*/ 1374338 h 3662097"/>
                <a:gd name="connsiteX30" fmla="*/ 1779229 w 4000188"/>
                <a:gd name="connsiteY30" fmla="*/ 1383863 h 3662097"/>
                <a:gd name="connsiteX31" fmla="*/ 2426929 w 4000188"/>
                <a:gd name="connsiteY31" fmla="*/ 1393388 h 3662097"/>
                <a:gd name="connsiteX32" fmla="*/ 2569804 w 4000188"/>
                <a:gd name="connsiteY32" fmla="*/ 1269563 h 3662097"/>
                <a:gd name="connsiteX33" fmla="*/ 2788879 w 4000188"/>
                <a:gd name="connsiteY33" fmla="*/ 1307663 h 3662097"/>
                <a:gd name="connsiteX34" fmla="*/ 3331804 w 4000188"/>
                <a:gd name="connsiteY34" fmla="*/ 1574363 h 3662097"/>
                <a:gd name="connsiteX35" fmla="*/ 2693629 w 4000188"/>
                <a:gd name="connsiteY35" fmla="*/ 2612588 h 3662097"/>
                <a:gd name="connsiteX36" fmla="*/ 3922354 w 4000188"/>
                <a:gd name="connsiteY36" fmla="*/ 3374588 h 3662097"/>
                <a:gd name="connsiteX37" fmla="*/ 3712804 w 4000188"/>
                <a:gd name="connsiteY37" fmla="*/ 3650813 h 3662097"/>
                <a:gd name="connsiteX38" fmla="*/ 2398354 w 4000188"/>
                <a:gd name="connsiteY38" fmla="*/ 3041213 h 3662097"/>
                <a:gd name="connsiteX39" fmla="*/ 207604 w 4000188"/>
                <a:gd name="connsiteY39" fmla="*/ 2917388 h 3662097"/>
                <a:gd name="connsiteX40" fmla="*/ 64729 w 4000188"/>
                <a:gd name="connsiteY40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055329 w 4000188"/>
                <a:gd name="connsiteY21" fmla="*/ 831413 h 3662097"/>
                <a:gd name="connsiteX22" fmla="*/ 988654 w 4000188"/>
                <a:gd name="connsiteY22" fmla="*/ 974288 h 3662097"/>
                <a:gd name="connsiteX23" fmla="*/ 921979 w 4000188"/>
                <a:gd name="connsiteY23" fmla="*/ 1107638 h 3662097"/>
                <a:gd name="connsiteX24" fmla="*/ 874354 w 4000188"/>
                <a:gd name="connsiteY24" fmla="*/ 1193363 h 3662097"/>
                <a:gd name="connsiteX25" fmla="*/ 845779 w 4000188"/>
                <a:gd name="connsiteY25" fmla="*/ 1336238 h 3662097"/>
                <a:gd name="connsiteX26" fmla="*/ 1188679 w 4000188"/>
                <a:gd name="connsiteY26" fmla="*/ 1345763 h 3662097"/>
                <a:gd name="connsiteX27" fmla="*/ 1436329 w 4000188"/>
                <a:gd name="connsiteY27" fmla="*/ 1355288 h 3662097"/>
                <a:gd name="connsiteX28" fmla="*/ 1569679 w 4000188"/>
                <a:gd name="connsiteY28" fmla="*/ 1374338 h 3662097"/>
                <a:gd name="connsiteX29" fmla="*/ 1779229 w 4000188"/>
                <a:gd name="connsiteY29" fmla="*/ 1383863 h 3662097"/>
                <a:gd name="connsiteX30" fmla="*/ 2426929 w 4000188"/>
                <a:gd name="connsiteY30" fmla="*/ 1393388 h 3662097"/>
                <a:gd name="connsiteX31" fmla="*/ 2569804 w 4000188"/>
                <a:gd name="connsiteY31" fmla="*/ 1269563 h 3662097"/>
                <a:gd name="connsiteX32" fmla="*/ 2788879 w 4000188"/>
                <a:gd name="connsiteY32" fmla="*/ 1307663 h 3662097"/>
                <a:gd name="connsiteX33" fmla="*/ 3331804 w 4000188"/>
                <a:gd name="connsiteY33" fmla="*/ 1574363 h 3662097"/>
                <a:gd name="connsiteX34" fmla="*/ 2693629 w 4000188"/>
                <a:gd name="connsiteY34" fmla="*/ 2612588 h 3662097"/>
                <a:gd name="connsiteX35" fmla="*/ 3922354 w 4000188"/>
                <a:gd name="connsiteY35" fmla="*/ 3374588 h 3662097"/>
                <a:gd name="connsiteX36" fmla="*/ 3712804 w 4000188"/>
                <a:gd name="connsiteY36" fmla="*/ 3650813 h 3662097"/>
                <a:gd name="connsiteX37" fmla="*/ 2398354 w 4000188"/>
                <a:gd name="connsiteY37" fmla="*/ 3041213 h 3662097"/>
                <a:gd name="connsiteX38" fmla="*/ 207604 w 4000188"/>
                <a:gd name="connsiteY38" fmla="*/ 2917388 h 3662097"/>
                <a:gd name="connsiteX39" fmla="*/ 64729 w 4000188"/>
                <a:gd name="connsiteY39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50579 w 4000188"/>
                <a:gd name="connsiteY19" fmla="*/ 555188 h 3662097"/>
                <a:gd name="connsiteX20" fmla="*/ 1055329 w 4000188"/>
                <a:gd name="connsiteY20" fmla="*/ 831413 h 3662097"/>
                <a:gd name="connsiteX21" fmla="*/ 988654 w 4000188"/>
                <a:gd name="connsiteY21" fmla="*/ 974288 h 3662097"/>
                <a:gd name="connsiteX22" fmla="*/ 921979 w 4000188"/>
                <a:gd name="connsiteY22" fmla="*/ 1107638 h 3662097"/>
                <a:gd name="connsiteX23" fmla="*/ 874354 w 4000188"/>
                <a:gd name="connsiteY23" fmla="*/ 1193363 h 3662097"/>
                <a:gd name="connsiteX24" fmla="*/ 845779 w 4000188"/>
                <a:gd name="connsiteY24" fmla="*/ 1336238 h 3662097"/>
                <a:gd name="connsiteX25" fmla="*/ 1188679 w 4000188"/>
                <a:gd name="connsiteY25" fmla="*/ 1345763 h 3662097"/>
                <a:gd name="connsiteX26" fmla="*/ 1436329 w 4000188"/>
                <a:gd name="connsiteY26" fmla="*/ 1355288 h 3662097"/>
                <a:gd name="connsiteX27" fmla="*/ 1569679 w 4000188"/>
                <a:gd name="connsiteY27" fmla="*/ 1374338 h 3662097"/>
                <a:gd name="connsiteX28" fmla="*/ 1779229 w 4000188"/>
                <a:gd name="connsiteY28" fmla="*/ 1383863 h 3662097"/>
                <a:gd name="connsiteX29" fmla="*/ 2426929 w 4000188"/>
                <a:gd name="connsiteY29" fmla="*/ 1393388 h 3662097"/>
                <a:gd name="connsiteX30" fmla="*/ 2569804 w 4000188"/>
                <a:gd name="connsiteY30" fmla="*/ 1269563 h 3662097"/>
                <a:gd name="connsiteX31" fmla="*/ 2788879 w 4000188"/>
                <a:gd name="connsiteY31" fmla="*/ 1307663 h 3662097"/>
                <a:gd name="connsiteX32" fmla="*/ 3331804 w 4000188"/>
                <a:gd name="connsiteY32" fmla="*/ 1574363 h 3662097"/>
                <a:gd name="connsiteX33" fmla="*/ 2693629 w 4000188"/>
                <a:gd name="connsiteY33" fmla="*/ 2612588 h 3662097"/>
                <a:gd name="connsiteX34" fmla="*/ 3922354 w 4000188"/>
                <a:gd name="connsiteY34" fmla="*/ 3374588 h 3662097"/>
                <a:gd name="connsiteX35" fmla="*/ 3712804 w 4000188"/>
                <a:gd name="connsiteY35" fmla="*/ 3650813 h 3662097"/>
                <a:gd name="connsiteX36" fmla="*/ 2398354 w 4000188"/>
                <a:gd name="connsiteY36" fmla="*/ 3041213 h 3662097"/>
                <a:gd name="connsiteX37" fmla="*/ 207604 w 4000188"/>
                <a:gd name="connsiteY37" fmla="*/ 2917388 h 3662097"/>
                <a:gd name="connsiteX38" fmla="*/ 64729 w 4000188"/>
                <a:gd name="connsiteY38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150579 w 4000188"/>
                <a:gd name="connsiteY18" fmla="*/ 555188 h 3662097"/>
                <a:gd name="connsiteX19" fmla="*/ 1055329 w 4000188"/>
                <a:gd name="connsiteY19" fmla="*/ 831413 h 3662097"/>
                <a:gd name="connsiteX20" fmla="*/ 988654 w 4000188"/>
                <a:gd name="connsiteY20" fmla="*/ 974288 h 3662097"/>
                <a:gd name="connsiteX21" fmla="*/ 921979 w 4000188"/>
                <a:gd name="connsiteY21" fmla="*/ 1107638 h 3662097"/>
                <a:gd name="connsiteX22" fmla="*/ 874354 w 4000188"/>
                <a:gd name="connsiteY22" fmla="*/ 1193363 h 3662097"/>
                <a:gd name="connsiteX23" fmla="*/ 845779 w 4000188"/>
                <a:gd name="connsiteY23" fmla="*/ 1336238 h 3662097"/>
                <a:gd name="connsiteX24" fmla="*/ 1188679 w 4000188"/>
                <a:gd name="connsiteY24" fmla="*/ 1345763 h 3662097"/>
                <a:gd name="connsiteX25" fmla="*/ 1436329 w 4000188"/>
                <a:gd name="connsiteY25" fmla="*/ 1355288 h 3662097"/>
                <a:gd name="connsiteX26" fmla="*/ 1569679 w 4000188"/>
                <a:gd name="connsiteY26" fmla="*/ 1374338 h 3662097"/>
                <a:gd name="connsiteX27" fmla="*/ 1779229 w 4000188"/>
                <a:gd name="connsiteY27" fmla="*/ 1383863 h 3662097"/>
                <a:gd name="connsiteX28" fmla="*/ 2426929 w 4000188"/>
                <a:gd name="connsiteY28" fmla="*/ 1393388 h 3662097"/>
                <a:gd name="connsiteX29" fmla="*/ 2569804 w 4000188"/>
                <a:gd name="connsiteY29" fmla="*/ 1269563 h 3662097"/>
                <a:gd name="connsiteX30" fmla="*/ 2788879 w 4000188"/>
                <a:gd name="connsiteY30" fmla="*/ 1307663 h 3662097"/>
                <a:gd name="connsiteX31" fmla="*/ 3331804 w 4000188"/>
                <a:gd name="connsiteY31" fmla="*/ 1574363 h 3662097"/>
                <a:gd name="connsiteX32" fmla="*/ 2693629 w 4000188"/>
                <a:gd name="connsiteY32" fmla="*/ 2612588 h 3662097"/>
                <a:gd name="connsiteX33" fmla="*/ 3922354 w 4000188"/>
                <a:gd name="connsiteY33" fmla="*/ 3374588 h 3662097"/>
                <a:gd name="connsiteX34" fmla="*/ 3712804 w 4000188"/>
                <a:gd name="connsiteY34" fmla="*/ 3650813 h 3662097"/>
                <a:gd name="connsiteX35" fmla="*/ 2398354 w 4000188"/>
                <a:gd name="connsiteY35" fmla="*/ 3041213 h 3662097"/>
                <a:gd name="connsiteX36" fmla="*/ 207604 w 4000188"/>
                <a:gd name="connsiteY36" fmla="*/ 2917388 h 3662097"/>
                <a:gd name="connsiteX37" fmla="*/ 64729 w 4000188"/>
                <a:gd name="connsiteY37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50579 w 4000188"/>
                <a:gd name="connsiteY17" fmla="*/ 555188 h 3662097"/>
                <a:gd name="connsiteX18" fmla="*/ 1055329 w 4000188"/>
                <a:gd name="connsiteY18" fmla="*/ 831413 h 3662097"/>
                <a:gd name="connsiteX19" fmla="*/ 988654 w 4000188"/>
                <a:gd name="connsiteY19" fmla="*/ 974288 h 3662097"/>
                <a:gd name="connsiteX20" fmla="*/ 921979 w 4000188"/>
                <a:gd name="connsiteY20" fmla="*/ 1107638 h 3662097"/>
                <a:gd name="connsiteX21" fmla="*/ 874354 w 4000188"/>
                <a:gd name="connsiteY21" fmla="*/ 1193363 h 3662097"/>
                <a:gd name="connsiteX22" fmla="*/ 845779 w 4000188"/>
                <a:gd name="connsiteY22" fmla="*/ 1336238 h 3662097"/>
                <a:gd name="connsiteX23" fmla="*/ 1188679 w 4000188"/>
                <a:gd name="connsiteY23" fmla="*/ 1345763 h 3662097"/>
                <a:gd name="connsiteX24" fmla="*/ 1436329 w 4000188"/>
                <a:gd name="connsiteY24" fmla="*/ 1355288 h 3662097"/>
                <a:gd name="connsiteX25" fmla="*/ 1569679 w 4000188"/>
                <a:gd name="connsiteY25" fmla="*/ 1374338 h 3662097"/>
                <a:gd name="connsiteX26" fmla="*/ 1779229 w 4000188"/>
                <a:gd name="connsiteY26" fmla="*/ 1383863 h 3662097"/>
                <a:gd name="connsiteX27" fmla="*/ 2426929 w 4000188"/>
                <a:gd name="connsiteY27" fmla="*/ 1393388 h 3662097"/>
                <a:gd name="connsiteX28" fmla="*/ 2569804 w 4000188"/>
                <a:gd name="connsiteY28" fmla="*/ 1269563 h 3662097"/>
                <a:gd name="connsiteX29" fmla="*/ 2788879 w 4000188"/>
                <a:gd name="connsiteY29" fmla="*/ 1307663 h 3662097"/>
                <a:gd name="connsiteX30" fmla="*/ 3331804 w 4000188"/>
                <a:gd name="connsiteY30" fmla="*/ 1574363 h 3662097"/>
                <a:gd name="connsiteX31" fmla="*/ 2693629 w 4000188"/>
                <a:gd name="connsiteY31" fmla="*/ 2612588 h 3662097"/>
                <a:gd name="connsiteX32" fmla="*/ 3922354 w 4000188"/>
                <a:gd name="connsiteY32" fmla="*/ 3374588 h 3662097"/>
                <a:gd name="connsiteX33" fmla="*/ 3712804 w 4000188"/>
                <a:gd name="connsiteY33" fmla="*/ 3650813 h 3662097"/>
                <a:gd name="connsiteX34" fmla="*/ 2398354 w 4000188"/>
                <a:gd name="connsiteY34" fmla="*/ 3041213 h 3662097"/>
                <a:gd name="connsiteX35" fmla="*/ 207604 w 4000188"/>
                <a:gd name="connsiteY35" fmla="*/ 2917388 h 3662097"/>
                <a:gd name="connsiteX36" fmla="*/ 64729 w 4000188"/>
                <a:gd name="connsiteY36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50579 w 4000188"/>
                <a:gd name="connsiteY17" fmla="*/ 555188 h 3662097"/>
                <a:gd name="connsiteX18" fmla="*/ 1055329 w 4000188"/>
                <a:gd name="connsiteY18" fmla="*/ 831413 h 3662097"/>
                <a:gd name="connsiteX19" fmla="*/ 988654 w 4000188"/>
                <a:gd name="connsiteY19" fmla="*/ 974288 h 3662097"/>
                <a:gd name="connsiteX20" fmla="*/ 921979 w 4000188"/>
                <a:gd name="connsiteY20" fmla="*/ 1107638 h 3662097"/>
                <a:gd name="connsiteX21" fmla="*/ 874354 w 4000188"/>
                <a:gd name="connsiteY21" fmla="*/ 1193363 h 3662097"/>
                <a:gd name="connsiteX22" fmla="*/ 845779 w 4000188"/>
                <a:gd name="connsiteY22" fmla="*/ 1336238 h 3662097"/>
                <a:gd name="connsiteX23" fmla="*/ 1188679 w 4000188"/>
                <a:gd name="connsiteY23" fmla="*/ 1345763 h 3662097"/>
                <a:gd name="connsiteX24" fmla="*/ 1436329 w 4000188"/>
                <a:gd name="connsiteY24" fmla="*/ 1355288 h 3662097"/>
                <a:gd name="connsiteX25" fmla="*/ 1569679 w 4000188"/>
                <a:gd name="connsiteY25" fmla="*/ 1374338 h 3662097"/>
                <a:gd name="connsiteX26" fmla="*/ 1779229 w 4000188"/>
                <a:gd name="connsiteY26" fmla="*/ 1383863 h 3662097"/>
                <a:gd name="connsiteX27" fmla="*/ 2426929 w 4000188"/>
                <a:gd name="connsiteY27" fmla="*/ 1393388 h 3662097"/>
                <a:gd name="connsiteX28" fmla="*/ 2569804 w 4000188"/>
                <a:gd name="connsiteY28" fmla="*/ 1269563 h 3662097"/>
                <a:gd name="connsiteX29" fmla="*/ 2788879 w 4000188"/>
                <a:gd name="connsiteY29" fmla="*/ 1307663 h 3662097"/>
                <a:gd name="connsiteX30" fmla="*/ 3331804 w 4000188"/>
                <a:gd name="connsiteY30" fmla="*/ 1574363 h 3662097"/>
                <a:gd name="connsiteX31" fmla="*/ 2693629 w 4000188"/>
                <a:gd name="connsiteY31" fmla="*/ 2612588 h 3662097"/>
                <a:gd name="connsiteX32" fmla="*/ 3922354 w 4000188"/>
                <a:gd name="connsiteY32" fmla="*/ 3374588 h 3662097"/>
                <a:gd name="connsiteX33" fmla="*/ 3712804 w 4000188"/>
                <a:gd name="connsiteY33" fmla="*/ 3650813 h 3662097"/>
                <a:gd name="connsiteX34" fmla="*/ 2398354 w 4000188"/>
                <a:gd name="connsiteY34" fmla="*/ 3041213 h 3662097"/>
                <a:gd name="connsiteX35" fmla="*/ 207604 w 4000188"/>
                <a:gd name="connsiteY35" fmla="*/ 2917388 h 3662097"/>
                <a:gd name="connsiteX36" fmla="*/ 64729 w 4000188"/>
                <a:gd name="connsiteY36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50579 w 4000188"/>
                <a:gd name="connsiteY16" fmla="*/ 555188 h 3662097"/>
                <a:gd name="connsiteX17" fmla="*/ 1055329 w 4000188"/>
                <a:gd name="connsiteY17" fmla="*/ 831413 h 3662097"/>
                <a:gd name="connsiteX18" fmla="*/ 988654 w 4000188"/>
                <a:gd name="connsiteY18" fmla="*/ 974288 h 3662097"/>
                <a:gd name="connsiteX19" fmla="*/ 921979 w 4000188"/>
                <a:gd name="connsiteY19" fmla="*/ 1107638 h 3662097"/>
                <a:gd name="connsiteX20" fmla="*/ 874354 w 4000188"/>
                <a:gd name="connsiteY20" fmla="*/ 1193363 h 3662097"/>
                <a:gd name="connsiteX21" fmla="*/ 845779 w 4000188"/>
                <a:gd name="connsiteY21" fmla="*/ 1336238 h 3662097"/>
                <a:gd name="connsiteX22" fmla="*/ 1188679 w 4000188"/>
                <a:gd name="connsiteY22" fmla="*/ 1345763 h 3662097"/>
                <a:gd name="connsiteX23" fmla="*/ 1436329 w 4000188"/>
                <a:gd name="connsiteY23" fmla="*/ 1355288 h 3662097"/>
                <a:gd name="connsiteX24" fmla="*/ 1569679 w 4000188"/>
                <a:gd name="connsiteY24" fmla="*/ 1374338 h 3662097"/>
                <a:gd name="connsiteX25" fmla="*/ 1779229 w 4000188"/>
                <a:gd name="connsiteY25" fmla="*/ 1383863 h 3662097"/>
                <a:gd name="connsiteX26" fmla="*/ 2426929 w 4000188"/>
                <a:gd name="connsiteY26" fmla="*/ 1393388 h 3662097"/>
                <a:gd name="connsiteX27" fmla="*/ 2569804 w 4000188"/>
                <a:gd name="connsiteY27" fmla="*/ 1269563 h 3662097"/>
                <a:gd name="connsiteX28" fmla="*/ 2788879 w 4000188"/>
                <a:gd name="connsiteY28" fmla="*/ 1307663 h 3662097"/>
                <a:gd name="connsiteX29" fmla="*/ 3331804 w 4000188"/>
                <a:gd name="connsiteY29" fmla="*/ 1574363 h 3662097"/>
                <a:gd name="connsiteX30" fmla="*/ 2693629 w 4000188"/>
                <a:gd name="connsiteY30" fmla="*/ 2612588 h 3662097"/>
                <a:gd name="connsiteX31" fmla="*/ 3922354 w 4000188"/>
                <a:gd name="connsiteY31" fmla="*/ 3374588 h 3662097"/>
                <a:gd name="connsiteX32" fmla="*/ 3712804 w 4000188"/>
                <a:gd name="connsiteY32" fmla="*/ 3650813 h 3662097"/>
                <a:gd name="connsiteX33" fmla="*/ 2398354 w 4000188"/>
                <a:gd name="connsiteY33" fmla="*/ 3041213 h 3662097"/>
                <a:gd name="connsiteX34" fmla="*/ 207604 w 4000188"/>
                <a:gd name="connsiteY34" fmla="*/ 2917388 h 3662097"/>
                <a:gd name="connsiteX35" fmla="*/ 64729 w 4000188"/>
                <a:gd name="connsiteY35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122004 w 4000188"/>
                <a:gd name="connsiteY14" fmla="*/ 345638 h 3662097"/>
                <a:gd name="connsiteX15" fmla="*/ 1150579 w 4000188"/>
                <a:gd name="connsiteY15" fmla="*/ 555188 h 3662097"/>
                <a:gd name="connsiteX16" fmla="*/ 1055329 w 4000188"/>
                <a:gd name="connsiteY16" fmla="*/ 831413 h 3662097"/>
                <a:gd name="connsiteX17" fmla="*/ 988654 w 4000188"/>
                <a:gd name="connsiteY17" fmla="*/ 974288 h 3662097"/>
                <a:gd name="connsiteX18" fmla="*/ 921979 w 4000188"/>
                <a:gd name="connsiteY18" fmla="*/ 1107638 h 3662097"/>
                <a:gd name="connsiteX19" fmla="*/ 874354 w 4000188"/>
                <a:gd name="connsiteY19" fmla="*/ 1193363 h 3662097"/>
                <a:gd name="connsiteX20" fmla="*/ 845779 w 4000188"/>
                <a:gd name="connsiteY20" fmla="*/ 1336238 h 3662097"/>
                <a:gd name="connsiteX21" fmla="*/ 1188679 w 4000188"/>
                <a:gd name="connsiteY21" fmla="*/ 1345763 h 3662097"/>
                <a:gd name="connsiteX22" fmla="*/ 1436329 w 4000188"/>
                <a:gd name="connsiteY22" fmla="*/ 1355288 h 3662097"/>
                <a:gd name="connsiteX23" fmla="*/ 1569679 w 4000188"/>
                <a:gd name="connsiteY23" fmla="*/ 1374338 h 3662097"/>
                <a:gd name="connsiteX24" fmla="*/ 1779229 w 4000188"/>
                <a:gd name="connsiteY24" fmla="*/ 1383863 h 3662097"/>
                <a:gd name="connsiteX25" fmla="*/ 2426929 w 4000188"/>
                <a:gd name="connsiteY25" fmla="*/ 1393388 h 3662097"/>
                <a:gd name="connsiteX26" fmla="*/ 2569804 w 4000188"/>
                <a:gd name="connsiteY26" fmla="*/ 1269563 h 3662097"/>
                <a:gd name="connsiteX27" fmla="*/ 2788879 w 4000188"/>
                <a:gd name="connsiteY27" fmla="*/ 1307663 h 3662097"/>
                <a:gd name="connsiteX28" fmla="*/ 3331804 w 4000188"/>
                <a:gd name="connsiteY28" fmla="*/ 1574363 h 3662097"/>
                <a:gd name="connsiteX29" fmla="*/ 2693629 w 4000188"/>
                <a:gd name="connsiteY29" fmla="*/ 2612588 h 3662097"/>
                <a:gd name="connsiteX30" fmla="*/ 3922354 w 4000188"/>
                <a:gd name="connsiteY30" fmla="*/ 3374588 h 3662097"/>
                <a:gd name="connsiteX31" fmla="*/ 3712804 w 4000188"/>
                <a:gd name="connsiteY31" fmla="*/ 3650813 h 3662097"/>
                <a:gd name="connsiteX32" fmla="*/ 2398354 w 4000188"/>
                <a:gd name="connsiteY32" fmla="*/ 3041213 h 3662097"/>
                <a:gd name="connsiteX33" fmla="*/ 207604 w 4000188"/>
                <a:gd name="connsiteY33" fmla="*/ 2917388 h 3662097"/>
                <a:gd name="connsiteX34" fmla="*/ 64729 w 4000188"/>
                <a:gd name="connsiteY34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150579 w 4000188"/>
                <a:gd name="connsiteY14" fmla="*/ 555188 h 3662097"/>
                <a:gd name="connsiteX15" fmla="*/ 1055329 w 4000188"/>
                <a:gd name="connsiteY15" fmla="*/ 831413 h 3662097"/>
                <a:gd name="connsiteX16" fmla="*/ 988654 w 4000188"/>
                <a:gd name="connsiteY16" fmla="*/ 974288 h 3662097"/>
                <a:gd name="connsiteX17" fmla="*/ 921979 w 4000188"/>
                <a:gd name="connsiteY17" fmla="*/ 1107638 h 3662097"/>
                <a:gd name="connsiteX18" fmla="*/ 874354 w 4000188"/>
                <a:gd name="connsiteY18" fmla="*/ 1193363 h 3662097"/>
                <a:gd name="connsiteX19" fmla="*/ 845779 w 4000188"/>
                <a:gd name="connsiteY19" fmla="*/ 1336238 h 3662097"/>
                <a:gd name="connsiteX20" fmla="*/ 1188679 w 4000188"/>
                <a:gd name="connsiteY20" fmla="*/ 1345763 h 3662097"/>
                <a:gd name="connsiteX21" fmla="*/ 1436329 w 4000188"/>
                <a:gd name="connsiteY21" fmla="*/ 1355288 h 3662097"/>
                <a:gd name="connsiteX22" fmla="*/ 1569679 w 4000188"/>
                <a:gd name="connsiteY22" fmla="*/ 1374338 h 3662097"/>
                <a:gd name="connsiteX23" fmla="*/ 1779229 w 4000188"/>
                <a:gd name="connsiteY23" fmla="*/ 1383863 h 3662097"/>
                <a:gd name="connsiteX24" fmla="*/ 2426929 w 4000188"/>
                <a:gd name="connsiteY24" fmla="*/ 1393388 h 3662097"/>
                <a:gd name="connsiteX25" fmla="*/ 2569804 w 4000188"/>
                <a:gd name="connsiteY25" fmla="*/ 1269563 h 3662097"/>
                <a:gd name="connsiteX26" fmla="*/ 2788879 w 4000188"/>
                <a:gd name="connsiteY26" fmla="*/ 1307663 h 3662097"/>
                <a:gd name="connsiteX27" fmla="*/ 3331804 w 4000188"/>
                <a:gd name="connsiteY27" fmla="*/ 1574363 h 3662097"/>
                <a:gd name="connsiteX28" fmla="*/ 2693629 w 4000188"/>
                <a:gd name="connsiteY28" fmla="*/ 2612588 h 3662097"/>
                <a:gd name="connsiteX29" fmla="*/ 3922354 w 4000188"/>
                <a:gd name="connsiteY29" fmla="*/ 3374588 h 3662097"/>
                <a:gd name="connsiteX30" fmla="*/ 3712804 w 4000188"/>
                <a:gd name="connsiteY30" fmla="*/ 3650813 h 3662097"/>
                <a:gd name="connsiteX31" fmla="*/ 2398354 w 4000188"/>
                <a:gd name="connsiteY31" fmla="*/ 3041213 h 3662097"/>
                <a:gd name="connsiteX32" fmla="*/ 207604 w 4000188"/>
                <a:gd name="connsiteY32" fmla="*/ 2917388 h 3662097"/>
                <a:gd name="connsiteX33" fmla="*/ 64729 w 4000188"/>
                <a:gd name="connsiteY33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150579 w 4000188"/>
                <a:gd name="connsiteY13" fmla="*/ 555188 h 3662097"/>
                <a:gd name="connsiteX14" fmla="*/ 1055329 w 4000188"/>
                <a:gd name="connsiteY14" fmla="*/ 831413 h 3662097"/>
                <a:gd name="connsiteX15" fmla="*/ 988654 w 4000188"/>
                <a:gd name="connsiteY15" fmla="*/ 974288 h 3662097"/>
                <a:gd name="connsiteX16" fmla="*/ 921979 w 4000188"/>
                <a:gd name="connsiteY16" fmla="*/ 1107638 h 3662097"/>
                <a:gd name="connsiteX17" fmla="*/ 874354 w 4000188"/>
                <a:gd name="connsiteY17" fmla="*/ 1193363 h 3662097"/>
                <a:gd name="connsiteX18" fmla="*/ 845779 w 4000188"/>
                <a:gd name="connsiteY18" fmla="*/ 1336238 h 3662097"/>
                <a:gd name="connsiteX19" fmla="*/ 1188679 w 4000188"/>
                <a:gd name="connsiteY19" fmla="*/ 1345763 h 3662097"/>
                <a:gd name="connsiteX20" fmla="*/ 1436329 w 4000188"/>
                <a:gd name="connsiteY20" fmla="*/ 1355288 h 3662097"/>
                <a:gd name="connsiteX21" fmla="*/ 1569679 w 4000188"/>
                <a:gd name="connsiteY21" fmla="*/ 1374338 h 3662097"/>
                <a:gd name="connsiteX22" fmla="*/ 1779229 w 4000188"/>
                <a:gd name="connsiteY22" fmla="*/ 1383863 h 3662097"/>
                <a:gd name="connsiteX23" fmla="*/ 2426929 w 4000188"/>
                <a:gd name="connsiteY23" fmla="*/ 1393388 h 3662097"/>
                <a:gd name="connsiteX24" fmla="*/ 2569804 w 4000188"/>
                <a:gd name="connsiteY24" fmla="*/ 1269563 h 3662097"/>
                <a:gd name="connsiteX25" fmla="*/ 2788879 w 4000188"/>
                <a:gd name="connsiteY25" fmla="*/ 1307663 h 3662097"/>
                <a:gd name="connsiteX26" fmla="*/ 3331804 w 4000188"/>
                <a:gd name="connsiteY26" fmla="*/ 1574363 h 3662097"/>
                <a:gd name="connsiteX27" fmla="*/ 2693629 w 4000188"/>
                <a:gd name="connsiteY27" fmla="*/ 2612588 h 3662097"/>
                <a:gd name="connsiteX28" fmla="*/ 3922354 w 4000188"/>
                <a:gd name="connsiteY28" fmla="*/ 3374588 h 3662097"/>
                <a:gd name="connsiteX29" fmla="*/ 3712804 w 4000188"/>
                <a:gd name="connsiteY29" fmla="*/ 3650813 h 3662097"/>
                <a:gd name="connsiteX30" fmla="*/ 2398354 w 4000188"/>
                <a:gd name="connsiteY30" fmla="*/ 3041213 h 3662097"/>
                <a:gd name="connsiteX31" fmla="*/ 207604 w 4000188"/>
                <a:gd name="connsiteY31" fmla="*/ 2917388 h 3662097"/>
                <a:gd name="connsiteX32" fmla="*/ 64729 w 4000188"/>
                <a:gd name="connsiteY32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64854 w 4000188"/>
                <a:gd name="connsiteY11" fmla="*/ 269438 h 3662097"/>
                <a:gd name="connsiteX12" fmla="*/ 1150579 w 4000188"/>
                <a:gd name="connsiteY12" fmla="*/ 555188 h 3662097"/>
                <a:gd name="connsiteX13" fmla="*/ 1055329 w 4000188"/>
                <a:gd name="connsiteY13" fmla="*/ 831413 h 3662097"/>
                <a:gd name="connsiteX14" fmla="*/ 988654 w 4000188"/>
                <a:gd name="connsiteY14" fmla="*/ 974288 h 3662097"/>
                <a:gd name="connsiteX15" fmla="*/ 921979 w 4000188"/>
                <a:gd name="connsiteY15" fmla="*/ 1107638 h 3662097"/>
                <a:gd name="connsiteX16" fmla="*/ 874354 w 4000188"/>
                <a:gd name="connsiteY16" fmla="*/ 1193363 h 3662097"/>
                <a:gd name="connsiteX17" fmla="*/ 845779 w 4000188"/>
                <a:gd name="connsiteY17" fmla="*/ 1336238 h 3662097"/>
                <a:gd name="connsiteX18" fmla="*/ 1188679 w 4000188"/>
                <a:gd name="connsiteY18" fmla="*/ 1345763 h 3662097"/>
                <a:gd name="connsiteX19" fmla="*/ 1436329 w 4000188"/>
                <a:gd name="connsiteY19" fmla="*/ 1355288 h 3662097"/>
                <a:gd name="connsiteX20" fmla="*/ 1569679 w 4000188"/>
                <a:gd name="connsiteY20" fmla="*/ 1374338 h 3662097"/>
                <a:gd name="connsiteX21" fmla="*/ 1779229 w 4000188"/>
                <a:gd name="connsiteY21" fmla="*/ 1383863 h 3662097"/>
                <a:gd name="connsiteX22" fmla="*/ 2426929 w 4000188"/>
                <a:gd name="connsiteY22" fmla="*/ 1393388 h 3662097"/>
                <a:gd name="connsiteX23" fmla="*/ 2569804 w 4000188"/>
                <a:gd name="connsiteY23" fmla="*/ 1269563 h 3662097"/>
                <a:gd name="connsiteX24" fmla="*/ 2788879 w 4000188"/>
                <a:gd name="connsiteY24" fmla="*/ 1307663 h 3662097"/>
                <a:gd name="connsiteX25" fmla="*/ 3331804 w 4000188"/>
                <a:gd name="connsiteY25" fmla="*/ 1574363 h 3662097"/>
                <a:gd name="connsiteX26" fmla="*/ 2693629 w 4000188"/>
                <a:gd name="connsiteY26" fmla="*/ 2612588 h 3662097"/>
                <a:gd name="connsiteX27" fmla="*/ 3922354 w 4000188"/>
                <a:gd name="connsiteY27" fmla="*/ 3374588 h 3662097"/>
                <a:gd name="connsiteX28" fmla="*/ 3712804 w 4000188"/>
                <a:gd name="connsiteY28" fmla="*/ 3650813 h 3662097"/>
                <a:gd name="connsiteX29" fmla="*/ 2398354 w 4000188"/>
                <a:gd name="connsiteY29" fmla="*/ 3041213 h 3662097"/>
                <a:gd name="connsiteX30" fmla="*/ 207604 w 4000188"/>
                <a:gd name="connsiteY30" fmla="*/ 2917388 h 3662097"/>
                <a:gd name="connsiteX31" fmla="*/ 64729 w 4000188"/>
                <a:gd name="connsiteY31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64854 w 4000188"/>
                <a:gd name="connsiteY10" fmla="*/ 269438 h 3662097"/>
                <a:gd name="connsiteX11" fmla="*/ 1150579 w 4000188"/>
                <a:gd name="connsiteY11" fmla="*/ 555188 h 3662097"/>
                <a:gd name="connsiteX12" fmla="*/ 1055329 w 4000188"/>
                <a:gd name="connsiteY12" fmla="*/ 831413 h 3662097"/>
                <a:gd name="connsiteX13" fmla="*/ 988654 w 4000188"/>
                <a:gd name="connsiteY13" fmla="*/ 974288 h 3662097"/>
                <a:gd name="connsiteX14" fmla="*/ 921979 w 4000188"/>
                <a:gd name="connsiteY14" fmla="*/ 1107638 h 3662097"/>
                <a:gd name="connsiteX15" fmla="*/ 874354 w 4000188"/>
                <a:gd name="connsiteY15" fmla="*/ 1193363 h 3662097"/>
                <a:gd name="connsiteX16" fmla="*/ 845779 w 4000188"/>
                <a:gd name="connsiteY16" fmla="*/ 1336238 h 3662097"/>
                <a:gd name="connsiteX17" fmla="*/ 1188679 w 4000188"/>
                <a:gd name="connsiteY17" fmla="*/ 1345763 h 3662097"/>
                <a:gd name="connsiteX18" fmla="*/ 1436329 w 4000188"/>
                <a:gd name="connsiteY18" fmla="*/ 1355288 h 3662097"/>
                <a:gd name="connsiteX19" fmla="*/ 1569679 w 4000188"/>
                <a:gd name="connsiteY19" fmla="*/ 1374338 h 3662097"/>
                <a:gd name="connsiteX20" fmla="*/ 1779229 w 4000188"/>
                <a:gd name="connsiteY20" fmla="*/ 1383863 h 3662097"/>
                <a:gd name="connsiteX21" fmla="*/ 2426929 w 4000188"/>
                <a:gd name="connsiteY21" fmla="*/ 1393388 h 3662097"/>
                <a:gd name="connsiteX22" fmla="*/ 2569804 w 4000188"/>
                <a:gd name="connsiteY22" fmla="*/ 1269563 h 3662097"/>
                <a:gd name="connsiteX23" fmla="*/ 2788879 w 4000188"/>
                <a:gd name="connsiteY23" fmla="*/ 1307663 h 3662097"/>
                <a:gd name="connsiteX24" fmla="*/ 3331804 w 4000188"/>
                <a:gd name="connsiteY24" fmla="*/ 1574363 h 3662097"/>
                <a:gd name="connsiteX25" fmla="*/ 2693629 w 4000188"/>
                <a:gd name="connsiteY25" fmla="*/ 2612588 h 3662097"/>
                <a:gd name="connsiteX26" fmla="*/ 3922354 w 4000188"/>
                <a:gd name="connsiteY26" fmla="*/ 3374588 h 3662097"/>
                <a:gd name="connsiteX27" fmla="*/ 3712804 w 4000188"/>
                <a:gd name="connsiteY27" fmla="*/ 3650813 h 3662097"/>
                <a:gd name="connsiteX28" fmla="*/ 2398354 w 4000188"/>
                <a:gd name="connsiteY28" fmla="*/ 3041213 h 3662097"/>
                <a:gd name="connsiteX29" fmla="*/ 207604 w 4000188"/>
                <a:gd name="connsiteY29" fmla="*/ 2917388 h 3662097"/>
                <a:gd name="connsiteX30" fmla="*/ 64729 w 4000188"/>
                <a:gd name="connsiteY30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064854 w 4000188"/>
                <a:gd name="connsiteY9" fmla="*/ 269438 h 3662097"/>
                <a:gd name="connsiteX10" fmla="*/ 1150579 w 4000188"/>
                <a:gd name="connsiteY10" fmla="*/ 555188 h 3662097"/>
                <a:gd name="connsiteX11" fmla="*/ 1055329 w 4000188"/>
                <a:gd name="connsiteY11" fmla="*/ 831413 h 3662097"/>
                <a:gd name="connsiteX12" fmla="*/ 988654 w 4000188"/>
                <a:gd name="connsiteY12" fmla="*/ 974288 h 3662097"/>
                <a:gd name="connsiteX13" fmla="*/ 921979 w 4000188"/>
                <a:gd name="connsiteY13" fmla="*/ 1107638 h 3662097"/>
                <a:gd name="connsiteX14" fmla="*/ 874354 w 4000188"/>
                <a:gd name="connsiteY14" fmla="*/ 1193363 h 3662097"/>
                <a:gd name="connsiteX15" fmla="*/ 845779 w 4000188"/>
                <a:gd name="connsiteY15" fmla="*/ 1336238 h 3662097"/>
                <a:gd name="connsiteX16" fmla="*/ 1188679 w 4000188"/>
                <a:gd name="connsiteY16" fmla="*/ 1345763 h 3662097"/>
                <a:gd name="connsiteX17" fmla="*/ 1436329 w 4000188"/>
                <a:gd name="connsiteY17" fmla="*/ 1355288 h 3662097"/>
                <a:gd name="connsiteX18" fmla="*/ 1569679 w 4000188"/>
                <a:gd name="connsiteY18" fmla="*/ 1374338 h 3662097"/>
                <a:gd name="connsiteX19" fmla="*/ 1779229 w 4000188"/>
                <a:gd name="connsiteY19" fmla="*/ 1383863 h 3662097"/>
                <a:gd name="connsiteX20" fmla="*/ 2426929 w 4000188"/>
                <a:gd name="connsiteY20" fmla="*/ 1393388 h 3662097"/>
                <a:gd name="connsiteX21" fmla="*/ 2569804 w 4000188"/>
                <a:gd name="connsiteY21" fmla="*/ 1269563 h 3662097"/>
                <a:gd name="connsiteX22" fmla="*/ 2788879 w 4000188"/>
                <a:gd name="connsiteY22" fmla="*/ 1307663 h 3662097"/>
                <a:gd name="connsiteX23" fmla="*/ 3331804 w 4000188"/>
                <a:gd name="connsiteY23" fmla="*/ 1574363 h 3662097"/>
                <a:gd name="connsiteX24" fmla="*/ 2693629 w 4000188"/>
                <a:gd name="connsiteY24" fmla="*/ 2612588 h 3662097"/>
                <a:gd name="connsiteX25" fmla="*/ 3922354 w 4000188"/>
                <a:gd name="connsiteY25" fmla="*/ 3374588 h 3662097"/>
                <a:gd name="connsiteX26" fmla="*/ 3712804 w 4000188"/>
                <a:gd name="connsiteY26" fmla="*/ 3650813 h 3662097"/>
                <a:gd name="connsiteX27" fmla="*/ 2398354 w 4000188"/>
                <a:gd name="connsiteY27" fmla="*/ 3041213 h 3662097"/>
                <a:gd name="connsiteX28" fmla="*/ 207604 w 4000188"/>
                <a:gd name="connsiteY28" fmla="*/ 2917388 h 3662097"/>
                <a:gd name="connsiteX29" fmla="*/ 64729 w 4000188"/>
                <a:gd name="connsiteY29" fmla="*/ 3145988 h 3662097"/>
                <a:gd name="connsiteX0" fmla="*/ 245704 w 4000188"/>
                <a:gd name="connsiteY0" fmla="*/ 412607 h 4014816"/>
                <a:gd name="connsiteX1" fmla="*/ 750529 w 4000188"/>
                <a:gd name="connsiteY1" fmla="*/ 403082 h 4014816"/>
                <a:gd name="connsiteX2" fmla="*/ 807679 w 4000188"/>
                <a:gd name="connsiteY2" fmla="*/ 393557 h 4014816"/>
                <a:gd name="connsiteX3" fmla="*/ 912454 w 4000188"/>
                <a:gd name="connsiteY3" fmla="*/ 384032 h 4014816"/>
                <a:gd name="connsiteX4" fmla="*/ 1112479 w 4000188"/>
                <a:gd name="connsiteY4" fmla="*/ 374507 h 4014816"/>
                <a:gd name="connsiteX5" fmla="*/ 1150579 w 4000188"/>
                <a:gd name="connsiteY5" fmla="*/ 364982 h 4014816"/>
                <a:gd name="connsiteX6" fmla="*/ 1179154 w 4000188"/>
                <a:gd name="connsiteY6" fmla="*/ 355457 h 4014816"/>
                <a:gd name="connsiteX7" fmla="*/ 1160104 w 4000188"/>
                <a:gd name="connsiteY7" fmla="*/ 384032 h 4014816"/>
                <a:gd name="connsiteX8" fmla="*/ 1503004 w 4000188"/>
                <a:gd name="connsiteY8" fmla="*/ 3032 h 4014816"/>
                <a:gd name="connsiteX9" fmla="*/ 1064854 w 4000188"/>
                <a:gd name="connsiteY9" fmla="*/ 622157 h 4014816"/>
                <a:gd name="connsiteX10" fmla="*/ 1150579 w 4000188"/>
                <a:gd name="connsiteY10" fmla="*/ 907907 h 4014816"/>
                <a:gd name="connsiteX11" fmla="*/ 1055329 w 4000188"/>
                <a:gd name="connsiteY11" fmla="*/ 1184132 h 4014816"/>
                <a:gd name="connsiteX12" fmla="*/ 988654 w 4000188"/>
                <a:gd name="connsiteY12" fmla="*/ 1327007 h 4014816"/>
                <a:gd name="connsiteX13" fmla="*/ 921979 w 4000188"/>
                <a:gd name="connsiteY13" fmla="*/ 1460357 h 4014816"/>
                <a:gd name="connsiteX14" fmla="*/ 874354 w 4000188"/>
                <a:gd name="connsiteY14" fmla="*/ 1546082 h 4014816"/>
                <a:gd name="connsiteX15" fmla="*/ 845779 w 4000188"/>
                <a:gd name="connsiteY15" fmla="*/ 1688957 h 4014816"/>
                <a:gd name="connsiteX16" fmla="*/ 1188679 w 4000188"/>
                <a:gd name="connsiteY16" fmla="*/ 1698482 h 4014816"/>
                <a:gd name="connsiteX17" fmla="*/ 1436329 w 4000188"/>
                <a:gd name="connsiteY17" fmla="*/ 1708007 h 4014816"/>
                <a:gd name="connsiteX18" fmla="*/ 1569679 w 4000188"/>
                <a:gd name="connsiteY18" fmla="*/ 1727057 h 4014816"/>
                <a:gd name="connsiteX19" fmla="*/ 1779229 w 4000188"/>
                <a:gd name="connsiteY19" fmla="*/ 1736582 h 4014816"/>
                <a:gd name="connsiteX20" fmla="*/ 2426929 w 4000188"/>
                <a:gd name="connsiteY20" fmla="*/ 1746107 h 4014816"/>
                <a:gd name="connsiteX21" fmla="*/ 2569804 w 4000188"/>
                <a:gd name="connsiteY21" fmla="*/ 1622282 h 4014816"/>
                <a:gd name="connsiteX22" fmla="*/ 2788879 w 4000188"/>
                <a:gd name="connsiteY22" fmla="*/ 1660382 h 4014816"/>
                <a:gd name="connsiteX23" fmla="*/ 3331804 w 4000188"/>
                <a:gd name="connsiteY23" fmla="*/ 1927082 h 4014816"/>
                <a:gd name="connsiteX24" fmla="*/ 2693629 w 4000188"/>
                <a:gd name="connsiteY24" fmla="*/ 2965307 h 4014816"/>
                <a:gd name="connsiteX25" fmla="*/ 3922354 w 4000188"/>
                <a:gd name="connsiteY25" fmla="*/ 3727307 h 4014816"/>
                <a:gd name="connsiteX26" fmla="*/ 3712804 w 4000188"/>
                <a:gd name="connsiteY26" fmla="*/ 4003532 h 4014816"/>
                <a:gd name="connsiteX27" fmla="*/ 2398354 w 4000188"/>
                <a:gd name="connsiteY27" fmla="*/ 3393932 h 4014816"/>
                <a:gd name="connsiteX28" fmla="*/ 207604 w 4000188"/>
                <a:gd name="connsiteY28" fmla="*/ 3270107 h 4014816"/>
                <a:gd name="connsiteX29" fmla="*/ 64729 w 4000188"/>
                <a:gd name="connsiteY29" fmla="*/ 3498707 h 4014816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1055329 w 4000188"/>
                <a:gd name="connsiteY10" fmla="*/ 1193258 h 4023942"/>
                <a:gd name="connsiteX11" fmla="*/ 988654 w 4000188"/>
                <a:gd name="connsiteY11" fmla="*/ 1336133 h 4023942"/>
                <a:gd name="connsiteX12" fmla="*/ 921979 w 4000188"/>
                <a:gd name="connsiteY12" fmla="*/ 1469483 h 4023942"/>
                <a:gd name="connsiteX13" fmla="*/ 874354 w 4000188"/>
                <a:gd name="connsiteY13" fmla="*/ 1555208 h 4023942"/>
                <a:gd name="connsiteX14" fmla="*/ 845779 w 4000188"/>
                <a:gd name="connsiteY14" fmla="*/ 1698083 h 4023942"/>
                <a:gd name="connsiteX15" fmla="*/ 1188679 w 4000188"/>
                <a:gd name="connsiteY15" fmla="*/ 1707608 h 4023942"/>
                <a:gd name="connsiteX16" fmla="*/ 1436329 w 4000188"/>
                <a:gd name="connsiteY16" fmla="*/ 1717133 h 4023942"/>
                <a:gd name="connsiteX17" fmla="*/ 1569679 w 4000188"/>
                <a:gd name="connsiteY17" fmla="*/ 1736183 h 4023942"/>
                <a:gd name="connsiteX18" fmla="*/ 1779229 w 4000188"/>
                <a:gd name="connsiteY18" fmla="*/ 1745708 h 4023942"/>
                <a:gd name="connsiteX19" fmla="*/ 2426929 w 4000188"/>
                <a:gd name="connsiteY19" fmla="*/ 1755233 h 4023942"/>
                <a:gd name="connsiteX20" fmla="*/ 2569804 w 4000188"/>
                <a:gd name="connsiteY20" fmla="*/ 1631408 h 4023942"/>
                <a:gd name="connsiteX21" fmla="*/ 2788879 w 4000188"/>
                <a:gd name="connsiteY21" fmla="*/ 1669508 h 4023942"/>
                <a:gd name="connsiteX22" fmla="*/ 3331804 w 4000188"/>
                <a:gd name="connsiteY22" fmla="*/ 1936208 h 4023942"/>
                <a:gd name="connsiteX23" fmla="*/ 2693629 w 4000188"/>
                <a:gd name="connsiteY23" fmla="*/ 2974433 h 4023942"/>
                <a:gd name="connsiteX24" fmla="*/ 3922354 w 4000188"/>
                <a:gd name="connsiteY24" fmla="*/ 3736433 h 4023942"/>
                <a:gd name="connsiteX25" fmla="*/ 3712804 w 4000188"/>
                <a:gd name="connsiteY25" fmla="*/ 4012658 h 4023942"/>
                <a:gd name="connsiteX26" fmla="*/ 2398354 w 4000188"/>
                <a:gd name="connsiteY26" fmla="*/ 3403058 h 4023942"/>
                <a:gd name="connsiteX27" fmla="*/ 207604 w 4000188"/>
                <a:gd name="connsiteY27" fmla="*/ 3279233 h 4023942"/>
                <a:gd name="connsiteX28" fmla="*/ 64729 w 4000188"/>
                <a:gd name="connsiteY28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988654 w 4000188"/>
                <a:gd name="connsiteY10" fmla="*/ 1336133 h 4023942"/>
                <a:gd name="connsiteX11" fmla="*/ 921979 w 4000188"/>
                <a:gd name="connsiteY11" fmla="*/ 1469483 h 4023942"/>
                <a:gd name="connsiteX12" fmla="*/ 874354 w 4000188"/>
                <a:gd name="connsiteY12" fmla="*/ 1555208 h 4023942"/>
                <a:gd name="connsiteX13" fmla="*/ 845779 w 4000188"/>
                <a:gd name="connsiteY13" fmla="*/ 1698083 h 4023942"/>
                <a:gd name="connsiteX14" fmla="*/ 1188679 w 4000188"/>
                <a:gd name="connsiteY14" fmla="*/ 1707608 h 4023942"/>
                <a:gd name="connsiteX15" fmla="*/ 1436329 w 4000188"/>
                <a:gd name="connsiteY15" fmla="*/ 1717133 h 4023942"/>
                <a:gd name="connsiteX16" fmla="*/ 1569679 w 4000188"/>
                <a:gd name="connsiteY16" fmla="*/ 1736183 h 4023942"/>
                <a:gd name="connsiteX17" fmla="*/ 1779229 w 4000188"/>
                <a:gd name="connsiteY17" fmla="*/ 1745708 h 4023942"/>
                <a:gd name="connsiteX18" fmla="*/ 2426929 w 4000188"/>
                <a:gd name="connsiteY18" fmla="*/ 1755233 h 4023942"/>
                <a:gd name="connsiteX19" fmla="*/ 2569804 w 4000188"/>
                <a:gd name="connsiteY19" fmla="*/ 1631408 h 4023942"/>
                <a:gd name="connsiteX20" fmla="*/ 2788879 w 4000188"/>
                <a:gd name="connsiteY20" fmla="*/ 1669508 h 4023942"/>
                <a:gd name="connsiteX21" fmla="*/ 3331804 w 4000188"/>
                <a:gd name="connsiteY21" fmla="*/ 1936208 h 4023942"/>
                <a:gd name="connsiteX22" fmla="*/ 2693629 w 4000188"/>
                <a:gd name="connsiteY22" fmla="*/ 2974433 h 4023942"/>
                <a:gd name="connsiteX23" fmla="*/ 3922354 w 4000188"/>
                <a:gd name="connsiteY23" fmla="*/ 3736433 h 4023942"/>
                <a:gd name="connsiteX24" fmla="*/ 3712804 w 4000188"/>
                <a:gd name="connsiteY24" fmla="*/ 4012658 h 4023942"/>
                <a:gd name="connsiteX25" fmla="*/ 2398354 w 4000188"/>
                <a:gd name="connsiteY25" fmla="*/ 3403058 h 4023942"/>
                <a:gd name="connsiteX26" fmla="*/ 207604 w 4000188"/>
                <a:gd name="connsiteY26" fmla="*/ 3279233 h 4023942"/>
                <a:gd name="connsiteX27" fmla="*/ 64729 w 4000188"/>
                <a:gd name="connsiteY27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921979 w 4000188"/>
                <a:gd name="connsiteY10" fmla="*/ 1469483 h 4023942"/>
                <a:gd name="connsiteX11" fmla="*/ 874354 w 4000188"/>
                <a:gd name="connsiteY11" fmla="*/ 1555208 h 4023942"/>
                <a:gd name="connsiteX12" fmla="*/ 845779 w 4000188"/>
                <a:gd name="connsiteY12" fmla="*/ 1698083 h 4023942"/>
                <a:gd name="connsiteX13" fmla="*/ 1188679 w 4000188"/>
                <a:gd name="connsiteY13" fmla="*/ 1707608 h 4023942"/>
                <a:gd name="connsiteX14" fmla="*/ 1436329 w 4000188"/>
                <a:gd name="connsiteY14" fmla="*/ 1717133 h 4023942"/>
                <a:gd name="connsiteX15" fmla="*/ 1569679 w 4000188"/>
                <a:gd name="connsiteY15" fmla="*/ 1736183 h 4023942"/>
                <a:gd name="connsiteX16" fmla="*/ 1779229 w 4000188"/>
                <a:gd name="connsiteY16" fmla="*/ 1745708 h 4023942"/>
                <a:gd name="connsiteX17" fmla="*/ 2426929 w 4000188"/>
                <a:gd name="connsiteY17" fmla="*/ 1755233 h 4023942"/>
                <a:gd name="connsiteX18" fmla="*/ 2569804 w 4000188"/>
                <a:gd name="connsiteY18" fmla="*/ 1631408 h 4023942"/>
                <a:gd name="connsiteX19" fmla="*/ 2788879 w 4000188"/>
                <a:gd name="connsiteY19" fmla="*/ 1669508 h 4023942"/>
                <a:gd name="connsiteX20" fmla="*/ 3331804 w 4000188"/>
                <a:gd name="connsiteY20" fmla="*/ 1936208 h 4023942"/>
                <a:gd name="connsiteX21" fmla="*/ 2693629 w 4000188"/>
                <a:gd name="connsiteY21" fmla="*/ 2974433 h 4023942"/>
                <a:gd name="connsiteX22" fmla="*/ 3922354 w 4000188"/>
                <a:gd name="connsiteY22" fmla="*/ 3736433 h 4023942"/>
                <a:gd name="connsiteX23" fmla="*/ 3712804 w 4000188"/>
                <a:gd name="connsiteY23" fmla="*/ 4012658 h 4023942"/>
                <a:gd name="connsiteX24" fmla="*/ 2398354 w 4000188"/>
                <a:gd name="connsiteY24" fmla="*/ 3403058 h 4023942"/>
                <a:gd name="connsiteX25" fmla="*/ 207604 w 4000188"/>
                <a:gd name="connsiteY25" fmla="*/ 3279233 h 4023942"/>
                <a:gd name="connsiteX26" fmla="*/ 64729 w 4000188"/>
                <a:gd name="connsiteY26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74354 w 4000188"/>
                <a:gd name="connsiteY10" fmla="*/ 1555208 h 4023942"/>
                <a:gd name="connsiteX11" fmla="*/ 845779 w 4000188"/>
                <a:gd name="connsiteY11" fmla="*/ 1698083 h 4023942"/>
                <a:gd name="connsiteX12" fmla="*/ 1188679 w 4000188"/>
                <a:gd name="connsiteY12" fmla="*/ 1707608 h 4023942"/>
                <a:gd name="connsiteX13" fmla="*/ 1436329 w 4000188"/>
                <a:gd name="connsiteY13" fmla="*/ 1717133 h 4023942"/>
                <a:gd name="connsiteX14" fmla="*/ 1569679 w 4000188"/>
                <a:gd name="connsiteY14" fmla="*/ 1736183 h 4023942"/>
                <a:gd name="connsiteX15" fmla="*/ 1779229 w 4000188"/>
                <a:gd name="connsiteY15" fmla="*/ 1745708 h 4023942"/>
                <a:gd name="connsiteX16" fmla="*/ 2426929 w 4000188"/>
                <a:gd name="connsiteY16" fmla="*/ 1755233 h 4023942"/>
                <a:gd name="connsiteX17" fmla="*/ 2569804 w 4000188"/>
                <a:gd name="connsiteY17" fmla="*/ 1631408 h 4023942"/>
                <a:gd name="connsiteX18" fmla="*/ 2788879 w 4000188"/>
                <a:gd name="connsiteY18" fmla="*/ 1669508 h 4023942"/>
                <a:gd name="connsiteX19" fmla="*/ 3331804 w 4000188"/>
                <a:gd name="connsiteY19" fmla="*/ 1936208 h 4023942"/>
                <a:gd name="connsiteX20" fmla="*/ 2693629 w 4000188"/>
                <a:gd name="connsiteY20" fmla="*/ 2974433 h 4023942"/>
                <a:gd name="connsiteX21" fmla="*/ 3922354 w 4000188"/>
                <a:gd name="connsiteY21" fmla="*/ 3736433 h 4023942"/>
                <a:gd name="connsiteX22" fmla="*/ 3712804 w 4000188"/>
                <a:gd name="connsiteY22" fmla="*/ 4012658 h 4023942"/>
                <a:gd name="connsiteX23" fmla="*/ 2398354 w 4000188"/>
                <a:gd name="connsiteY23" fmla="*/ 3403058 h 4023942"/>
                <a:gd name="connsiteX24" fmla="*/ 207604 w 4000188"/>
                <a:gd name="connsiteY24" fmla="*/ 3279233 h 4023942"/>
                <a:gd name="connsiteX25" fmla="*/ 64729 w 4000188"/>
                <a:gd name="connsiteY25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1188679 w 4000188"/>
                <a:gd name="connsiteY11" fmla="*/ 1707608 h 4023942"/>
                <a:gd name="connsiteX12" fmla="*/ 1436329 w 4000188"/>
                <a:gd name="connsiteY12" fmla="*/ 1717133 h 4023942"/>
                <a:gd name="connsiteX13" fmla="*/ 1569679 w 4000188"/>
                <a:gd name="connsiteY13" fmla="*/ 1736183 h 4023942"/>
                <a:gd name="connsiteX14" fmla="*/ 1779229 w 4000188"/>
                <a:gd name="connsiteY14" fmla="*/ 1745708 h 4023942"/>
                <a:gd name="connsiteX15" fmla="*/ 2426929 w 4000188"/>
                <a:gd name="connsiteY15" fmla="*/ 1755233 h 4023942"/>
                <a:gd name="connsiteX16" fmla="*/ 2569804 w 4000188"/>
                <a:gd name="connsiteY16" fmla="*/ 1631408 h 4023942"/>
                <a:gd name="connsiteX17" fmla="*/ 2788879 w 4000188"/>
                <a:gd name="connsiteY17" fmla="*/ 1669508 h 4023942"/>
                <a:gd name="connsiteX18" fmla="*/ 3331804 w 4000188"/>
                <a:gd name="connsiteY18" fmla="*/ 1936208 h 4023942"/>
                <a:gd name="connsiteX19" fmla="*/ 2693629 w 4000188"/>
                <a:gd name="connsiteY19" fmla="*/ 2974433 h 4023942"/>
                <a:gd name="connsiteX20" fmla="*/ 3922354 w 4000188"/>
                <a:gd name="connsiteY20" fmla="*/ 3736433 h 4023942"/>
                <a:gd name="connsiteX21" fmla="*/ 3712804 w 4000188"/>
                <a:gd name="connsiteY21" fmla="*/ 4012658 h 4023942"/>
                <a:gd name="connsiteX22" fmla="*/ 2398354 w 4000188"/>
                <a:gd name="connsiteY22" fmla="*/ 3403058 h 4023942"/>
                <a:gd name="connsiteX23" fmla="*/ 207604 w 4000188"/>
                <a:gd name="connsiteY23" fmla="*/ 3279233 h 4023942"/>
                <a:gd name="connsiteX24" fmla="*/ 64729 w 4000188"/>
                <a:gd name="connsiteY24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1188679 w 4000188"/>
                <a:gd name="connsiteY11" fmla="*/ 1707608 h 4023942"/>
                <a:gd name="connsiteX12" fmla="*/ 1436329 w 4000188"/>
                <a:gd name="connsiteY12" fmla="*/ 1717133 h 4023942"/>
                <a:gd name="connsiteX13" fmla="*/ 1779229 w 4000188"/>
                <a:gd name="connsiteY13" fmla="*/ 1745708 h 4023942"/>
                <a:gd name="connsiteX14" fmla="*/ 2426929 w 4000188"/>
                <a:gd name="connsiteY14" fmla="*/ 1755233 h 4023942"/>
                <a:gd name="connsiteX15" fmla="*/ 2569804 w 4000188"/>
                <a:gd name="connsiteY15" fmla="*/ 1631408 h 4023942"/>
                <a:gd name="connsiteX16" fmla="*/ 2788879 w 4000188"/>
                <a:gd name="connsiteY16" fmla="*/ 1669508 h 4023942"/>
                <a:gd name="connsiteX17" fmla="*/ 3331804 w 4000188"/>
                <a:gd name="connsiteY17" fmla="*/ 1936208 h 4023942"/>
                <a:gd name="connsiteX18" fmla="*/ 2693629 w 4000188"/>
                <a:gd name="connsiteY18" fmla="*/ 2974433 h 4023942"/>
                <a:gd name="connsiteX19" fmla="*/ 3922354 w 4000188"/>
                <a:gd name="connsiteY19" fmla="*/ 3736433 h 4023942"/>
                <a:gd name="connsiteX20" fmla="*/ 3712804 w 4000188"/>
                <a:gd name="connsiteY20" fmla="*/ 4012658 h 4023942"/>
                <a:gd name="connsiteX21" fmla="*/ 2398354 w 4000188"/>
                <a:gd name="connsiteY21" fmla="*/ 3403058 h 4023942"/>
                <a:gd name="connsiteX22" fmla="*/ 207604 w 4000188"/>
                <a:gd name="connsiteY22" fmla="*/ 3279233 h 4023942"/>
                <a:gd name="connsiteX23" fmla="*/ 64729 w 4000188"/>
                <a:gd name="connsiteY23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1188679 w 4000188"/>
                <a:gd name="connsiteY11" fmla="*/ 1707608 h 4023942"/>
                <a:gd name="connsiteX12" fmla="*/ 1779229 w 4000188"/>
                <a:gd name="connsiteY12" fmla="*/ 1745708 h 4023942"/>
                <a:gd name="connsiteX13" fmla="*/ 2426929 w 4000188"/>
                <a:gd name="connsiteY13" fmla="*/ 1755233 h 4023942"/>
                <a:gd name="connsiteX14" fmla="*/ 2569804 w 4000188"/>
                <a:gd name="connsiteY14" fmla="*/ 1631408 h 4023942"/>
                <a:gd name="connsiteX15" fmla="*/ 2788879 w 4000188"/>
                <a:gd name="connsiteY15" fmla="*/ 1669508 h 4023942"/>
                <a:gd name="connsiteX16" fmla="*/ 3331804 w 4000188"/>
                <a:gd name="connsiteY16" fmla="*/ 1936208 h 4023942"/>
                <a:gd name="connsiteX17" fmla="*/ 2693629 w 4000188"/>
                <a:gd name="connsiteY17" fmla="*/ 2974433 h 4023942"/>
                <a:gd name="connsiteX18" fmla="*/ 3922354 w 4000188"/>
                <a:gd name="connsiteY18" fmla="*/ 3736433 h 4023942"/>
                <a:gd name="connsiteX19" fmla="*/ 3712804 w 4000188"/>
                <a:gd name="connsiteY19" fmla="*/ 4012658 h 4023942"/>
                <a:gd name="connsiteX20" fmla="*/ 2398354 w 4000188"/>
                <a:gd name="connsiteY20" fmla="*/ 3403058 h 4023942"/>
                <a:gd name="connsiteX21" fmla="*/ 207604 w 4000188"/>
                <a:gd name="connsiteY21" fmla="*/ 3279233 h 4023942"/>
                <a:gd name="connsiteX22" fmla="*/ 64729 w 4000188"/>
                <a:gd name="connsiteY22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1779229 w 4000188"/>
                <a:gd name="connsiteY11" fmla="*/ 1745708 h 4023942"/>
                <a:gd name="connsiteX12" fmla="*/ 2426929 w 4000188"/>
                <a:gd name="connsiteY12" fmla="*/ 1755233 h 4023942"/>
                <a:gd name="connsiteX13" fmla="*/ 2569804 w 4000188"/>
                <a:gd name="connsiteY13" fmla="*/ 1631408 h 4023942"/>
                <a:gd name="connsiteX14" fmla="*/ 2788879 w 4000188"/>
                <a:gd name="connsiteY14" fmla="*/ 1669508 h 4023942"/>
                <a:gd name="connsiteX15" fmla="*/ 3331804 w 4000188"/>
                <a:gd name="connsiteY15" fmla="*/ 1936208 h 4023942"/>
                <a:gd name="connsiteX16" fmla="*/ 2693629 w 4000188"/>
                <a:gd name="connsiteY16" fmla="*/ 2974433 h 4023942"/>
                <a:gd name="connsiteX17" fmla="*/ 3922354 w 4000188"/>
                <a:gd name="connsiteY17" fmla="*/ 3736433 h 4023942"/>
                <a:gd name="connsiteX18" fmla="*/ 3712804 w 4000188"/>
                <a:gd name="connsiteY18" fmla="*/ 4012658 h 4023942"/>
                <a:gd name="connsiteX19" fmla="*/ 2398354 w 4000188"/>
                <a:gd name="connsiteY19" fmla="*/ 3403058 h 4023942"/>
                <a:gd name="connsiteX20" fmla="*/ 207604 w 4000188"/>
                <a:gd name="connsiteY20" fmla="*/ 3279233 h 4023942"/>
                <a:gd name="connsiteX21" fmla="*/ 64729 w 4000188"/>
                <a:gd name="connsiteY21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2426929 w 4000188"/>
                <a:gd name="connsiteY11" fmla="*/ 1755233 h 4023942"/>
                <a:gd name="connsiteX12" fmla="*/ 2569804 w 4000188"/>
                <a:gd name="connsiteY12" fmla="*/ 1631408 h 4023942"/>
                <a:gd name="connsiteX13" fmla="*/ 2788879 w 4000188"/>
                <a:gd name="connsiteY13" fmla="*/ 1669508 h 4023942"/>
                <a:gd name="connsiteX14" fmla="*/ 3331804 w 4000188"/>
                <a:gd name="connsiteY14" fmla="*/ 1936208 h 4023942"/>
                <a:gd name="connsiteX15" fmla="*/ 2693629 w 4000188"/>
                <a:gd name="connsiteY15" fmla="*/ 2974433 h 4023942"/>
                <a:gd name="connsiteX16" fmla="*/ 3922354 w 4000188"/>
                <a:gd name="connsiteY16" fmla="*/ 3736433 h 4023942"/>
                <a:gd name="connsiteX17" fmla="*/ 3712804 w 4000188"/>
                <a:gd name="connsiteY17" fmla="*/ 4012658 h 4023942"/>
                <a:gd name="connsiteX18" fmla="*/ 2398354 w 4000188"/>
                <a:gd name="connsiteY18" fmla="*/ 3403058 h 4023942"/>
                <a:gd name="connsiteX19" fmla="*/ 207604 w 4000188"/>
                <a:gd name="connsiteY19" fmla="*/ 3279233 h 4023942"/>
                <a:gd name="connsiteX20" fmla="*/ 64729 w 4000188"/>
                <a:gd name="connsiteY20" fmla="*/ 3507833 h 4023942"/>
                <a:gd name="connsiteX0" fmla="*/ 245704 w 4000188"/>
                <a:gd name="connsiteY0" fmla="*/ 460948 h 4063157"/>
                <a:gd name="connsiteX1" fmla="*/ 750529 w 4000188"/>
                <a:gd name="connsiteY1" fmla="*/ 451423 h 4063157"/>
                <a:gd name="connsiteX2" fmla="*/ 807679 w 4000188"/>
                <a:gd name="connsiteY2" fmla="*/ 441898 h 4063157"/>
                <a:gd name="connsiteX3" fmla="*/ 912454 w 4000188"/>
                <a:gd name="connsiteY3" fmla="*/ 432373 h 4063157"/>
                <a:gd name="connsiteX4" fmla="*/ 1112479 w 4000188"/>
                <a:gd name="connsiteY4" fmla="*/ 422848 h 4063157"/>
                <a:gd name="connsiteX5" fmla="*/ 1150579 w 4000188"/>
                <a:gd name="connsiteY5" fmla="*/ 413323 h 4063157"/>
                <a:gd name="connsiteX6" fmla="*/ 1179154 w 4000188"/>
                <a:gd name="connsiteY6" fmla="*/ 403798 h 4063157"/>
                <a:gd name="connsiteX7" fmla="*/ 1160104 w 4000188"/>
                <a:gd name="connsiteY7" fmla="*/ 432373 h 4063157"/>
                <a:gd name="connsiteX8" fmla="*/ 1503004 w 4000188"/>
                <a:gd name="connsiteY8" fmla="*/ 51373 h 4063157"/>
                <a:gd name="connsiteX9" fmla="*/ 845779 w 4000188"/>
                <a:gd name="connsiteY9" fmla="*/ 1737298 h 4063157"/>
                <a:gd name="connsiteX10" fmla="*/ 2426929 w 4000188"/>
                <a:gd name="connsiteY10" fmla="*/ 1794448 h 4063157"/>
                <a:gd name="connsiteX11" fmla="*/ 2569804 w 4000188"/>
                <a:gd name="connsiteY11" fmla="*/ 1670623 h 4063157"/>
                <a:gd name="connsiteX12" fmla="*/ 2788879 w 4000188"/>
                <a:gd name="connsiteY12" fmla="*/ 1708723 h 4063157"/>
                <a:gd name="connsiteX13" fmla="*/ 3331804 w 4000188"/>
                <a:gd name="connsiteY13" fmla="*/ 1975423 h 4063157"/>
                <a:gd name="connsiteX14" fmla="*/ 2693629 w 4000188"/>
                <a:gd name="connsiteY14" fmla="*/ 3013648 h 4063157"/>
                <a:gd name="connsiteX15" fmla="*/ 3922354 w 4000188"/>
                <a:gd name="connsiteY15" fmla="*/ 3775648 h 4063157"/>
                <a:gd name="connsiteX16" fmla="*/ 3712804 w 4000188"/>
                <a:gd name="connsiteY16" fmla="*/ 4051873 h 4063157"/>
                <a:gd name="connsiteX17" fmla="*/ 2398354 w 4000188"/>
                <a:gd name="connsiteY17" fmla="*/ 3442273 h 4063157"/>
                <a:gd name="connsiteX18" fmla="*/ 207604 w 4000188"/>
                <a:gd name="connsiteY18" fmla="*/ 3318448 h 4063157"/>
                <a:gd name="connsiteX19" fmla="*/ 64729 w 4000188"/>
                <a:gd name="connsiteY19" fmla="*/ 3547048 h 4063157"/>
                <a:gd name="connsiteX0" fmla="*/ 245704 w 4000188"/>
                <a:gd name="connsiteY0" fmla="*/ 531642 h 4133851"/>
                <a:gd name="connsiteX1" fmla="*/ 750529 w 4000188"/>
                <a:gd name="connsiteY1" fmla="*/ 522117 h 4133851"/>
                <a:gd name="connsiteX2" fmla="*/ 807679 w 4000188"/>
                <a:gd name="connsiteY2" fmla="*/ 512592 h 4133851"/>
                <a:gd name="connsiteX3" fmla="*/ 912454 w 4000188"/>
                <a:gd name="connsiteY3" fmla="*/ 503067 h 4133851"/>
                <a:gd name="connsiteX4" fmla="*/ 1112479 w 4000188"/>
                <a:gd name="connsiteY4" fmla="*/ 493542 h 4133851"/>
                <a:gd name="connsiteX5" fmla="*/ 1150579 w 4000188"/>
                <a:gd name="connsiteY5" fmla="*/ 484017 h 4133851"/>
                <a:gd name="connsiteX6" fmla="*/ 1179154 w 4000188"/>
                <a:gd name="connsiteY6" fmla="*/ 474492 h 4133851"/>
                <a:gd name="connsiteX7" fmla="*/ 55204 w 4000188"/>
                <a:gd name="connsiteY7" fmla="*/ 169692 h 4133851"/>
                <a:gd name="connsiteX8" fmla="*/ 1503004 w 4000188"/>
                <a:gd name="connsiteY8" fmla="*/ 122067 h 4133851"/>
                <a:gd name="connsiteX9" fmla="*/ 845779 w 4000188"/>
                <a:gd name="connsiteY9" fmla="*/ 1807992 h 4133851"/>
                <a:gd name="connsiteX10" fmla="*/ 2426929 w 4000188"/>
                <a:gd name="connsiteY10" fmla="*/ 1865142 h 4133851"/>
                <a:gd name="connsiteX11" fmla="*/ 2569804 w 4000188"/>
                <a:gd name="connsiteY11" fmla="*/ 1741317 h 4133851"/>
                <a:gd name="connsiteX12" fmla="*/ 2788879 w 4000188"/>
                <a:gd name="connsiteY12" fmla="*/ 1779417 h 4133851"/>
                <a:gd name="connsiteX13" fmla="*/ 3331804 w 4000188"/>
                <a:gd name="connsiteY13" fmla="*/ 2046117 h 4133851"/>
                <a:gd name="connsiteX14" fmla="*/ 2693629 w 4000188"/>
                <a:gd name="connsiteY14" fmla="*/ 3084342 h 4133851"/>
                <a:gd name="connsiteX15" fmla="*/ 3922354 w 4000188"/>
                <a:gd name="connsiteY15" fmla="*/ 3846342 h 4133851"/>
                <a:gd name="connsiteX16" fmla="*/ 3712804 w 4000188"/>
                <a:gd name="connsiteY16" fmla="*/ 4122567 h 4133851"/>
                <a:gd name="connsiteX17" fmla="*/ 2398354 w 4000188"/>
                <a:gd name="connsiteY17" fmla="*/ 3512967 h 4133851"/>
                <a:gd name="connsiteX18" fmla="*/ 207604 w 4000188"/>
                <a:gd name="connsiteY18" fmla="*/ 3389142 h 4133851"/>
                <a:gd name="connsiteX19" fmla="*/ 64729 w 4000188"/>
                <a:gd name="connsiteY19" fmla="*/ 3617742 h 4133851"/>
                <a:gd name="connsiteX0" fmla="*/ 0 w 4059284"/>
                <a:gd name="connsiteY0" fmla="*/ 3474867 h 4133851"/>
                <a:gd name="connsiteX1" fmla="*/ 809625 w 4059284"/>
                <a:gd name="connsiteY1" fmla="*/ 522117 h 4133851"/>
                <a:gd name="connsiteX2" fmla="*/ 866775 w 4059284"/>
                <a:gd name="connsiteY2" fmla="*/ 512592 h 4133851"/>
                <a:gd name="connsiteX3" fmla="*/ 971550 w 4059284"/>
                <a:gd name="connsiteY3" fmla="*/ 503067 h 4133851"/>
                <a:gd name="connsiteX4" fmla="*/ 1171575 w 4059284"/>
                <a:gd name="connsiteY4" fmla="*/ 493542 h 4133851"/>
                <a:gd name="connsiteX5" fmla="*/ 1209675 w 4059284"/>
                <a:gd name="connsiteY5" fmla="*/ 484017 h 4133851"/>
                <a:gd name="connsiteX6" fmla="*/ 1238250 w 4059284"/>
                <a:gd name="connsiteY6" fmla="*/ 474492 h 4133851"/>
                <a:gd name="connsiteX7" fmla="*/ 114300 w 4059284"/>
                <a:gd name="connsiteY7" fmla="*/ 169692 h 4133851"/>
                <a:gd name="connsiteX8" fmla="*/ 1562100 w 4059284"/>
                <a:gd name="connsiteY8" fmla="*/ 122067 h 4133851"/>
                <a:gd name="connsiteX9" fmla="*/ 904875 w 4059284"/>
                <a:gd name="connsiteY9" fmla="*/ 1807992 h 4133851"/>
                <a:gd name="connsiteX10" fmla="*/ 2486025 w 4059284"/>
                <a:gd name="connsiteY10" fmla="*/ 1865142 h 4133851"/>
                <a:gd name="connsiteX11" fmla="*/ 2628900 w 4059284"/>
                <a:gd name="connsiteY11" fmla="*/ 1741317 h 4133851"/>
                <a:gd name="connsiteX12" fmla="*/ 2847975 w 4059284"/>
                <a:gd name="connsiteY12" fmla="*/ 1779417 h 4133851"/>
                <a:gd name="connsiteX13" fmla="*/ 3390900 w 4059284"/>
                <a:gd name="connsiteY13" fmla="*/ 2046117 h 4133851"/>
                <a:gd name="connsiteX14" fmla="*/ 2752725 w 4059284"/>
                <a:gd name="connsiteY14" fmla="*/ 3084342 h 4133851"/>
                <a:gd name="connsiteX15" fmla="*/ 3981450 w 4059284"/>
                <a:gd name="connsiteY15" fmla="*/ 3846342 h 4133851"/>
                <a:gd name="connsiteX16" fmla="*/ 3771900 w 4059284"/>
                <a:gd name="connsiteY16" fmla="*/ 4122567 h 4133851"/>
                <a:gd name="connsiteX17" fmla="*/ 2457450 w 4059284"/>
                <a:gd name="connsiteY17" fmla="*/ 3512967 h 4133851"/>
                <a:gd name="connsiteX18" fmla="*/ 266700 w 4059284"/>
                <a:gd name="connsiteY18" fmla="*/ 3389142 h 4133851"/>
                <a:gd name="connsiteX19" fmla="*/ 123825 w 4059284"/>
                <a:gd name="connsiteY19" fmla="*/ 3617742 h 4133851"/>
                <a:gd name="connsiteX0" fmla="*/ 793213 w 4852497"/>
                <a:gd name="connsiteY0" fmla="*/ 3474867 h 4133851"/>
                <a:gd name="connsiteX1" fmla="*/ 12163 w 4852497"/>
                <a:gd name="connsiteY1" fmla="*/ 2017542 h 4133851"/>
                <a:gd name="connsiteX2" fmla="*/ 1659988 w 4852497"/>
                <a:gd name="connsiteY2" fmla="*/ 512592 h 4133851"/>
                <a:gd name="connsiteX3" fmla="*/ 1764763 w 4852497"/>
                <a:gd name="connsiteY3" fmla="*/ 503067 h 4133851"/>
                <a:gd name="connsiteX4" fmla="*/ 1964788 w 4852497"/>
                <a:gd name="connsiteY4" fmla="*/ 493542 h 4133851"/>
                <a:gd name="connsiteX5" fmla="*/ 2002888 w 4852497"/>
                <a:gd name="connsiteY5" fmla="*/ 484017 h 4133851"/>
                <a:gd name="connsiteX6" fmla="*/ 2031463 w 4852497"/>
                <a:gd name="connsiteY6" fmla="*/ 474492 h 4133851"/>
                <a:gd name="connsiteX7" fmla="*/ 907513 w 4852497"/>
                <a:gd name="connsiteY7" fmla="*/ 169692 h 4133851"/>
                <a:gd name="connsiteX8" fmla="*/ 2355313 w 4852497"/>
                <a:gd name="connsiteY8" fmla="*/ 122067 h 4133851"/>
                <a:gd name="connsiteX9" fmla="*/ 1698088 w 4852497"/>
                <a:gd name="connsiteY9" fmla="*/ 1807992 h 4133851"/>
                <a:gd name="connsiteX10" fmla="*/ 3279238 w 4852497"/>
                <a:gd name="connsiteY10" fmla="*/ 1865142 h 4133851"/>
                <a:gd name="connsiteX11" fmla="*/ 3422113 w 4852497"/>
                <a:gd name="connsiteY11" fmla="*/ 1741317 h 4133851"/>
                <a:gd name="connsiteX12" fmla="*/ 3641188 w 4852497"/>
                <a:gd name="connsiteY12" fmla="*/ 1779417 h 4133851"/>
                <a:gd name="connsiteX13" fmla="*/ 4184113 w 4852497"/>
                <a:gd name="connsiteY13" fmla="*/ 2046117 h 4133851"/>
                <a:gd name="connsiteX14" fmla="*/ 3545938 w 4852497"/>
                <a:gd name="connsiteY14" fmla="*/ 3084342 h 4133851"/>
                <a:gd name="connsiteX15" fmla="*/ 4774663 w 4852497"/>
                <a:gd name="connsiteY15" fmla="*/ 3846342 h 4133851"/>
                <a:gd name="connsiteX16" fmla="*/ 4565113 w 4852497"/>
                <a:gd name="connsiteY16" fmla="*/ 4122567 h 4133851"/>
                <a:gd name="connsiteX17" fmla="*/ 3250663 w 4852497"/>
                <a:gd name="connsiteY17" fmla="*/ 3512967 h 4133851"/>
                <a:gd name="connsiteX18" fmla="*/ 1059913 w 4852497"/>
                <a:gd name="connsiteY18" fmla="*/ 3389142 h 4133851"/>
                <a:gd name="connsiteX19" fmla="*/ 917038 w 4852497"/>
                <a:gd name="connsiteY19" fmla="*/ 3617742 h 4133851"/>
                <a:gd name="connsiteX0" fmla="*/ 906517 w 4965801"/>
                <a:gd name="connsiteY0" fmla="*/ 3474867 h 4133851"/>
                <a:gd name="connsiteX1" fmla="*/ 11167 w 4965801"/>
                <a:gd name="connsiteY1" fmla="*/ 2389017 h 4133851"/>
                <a:gd name="connsiteX2" fmla="*/ 1773292 w 4965801"/>
                <a:gd name="connsiteY2" fmla="*/ 512592 h 4133851"/>
                <a:gd name="connsiteX3" fmla="*/ 1878067 w 4965801"/>
                <a:gd name="connsiteY3" fmla="*/ 503067 h 4133851"/>
                <a:gd name="connsiteX4" fmla="*/ 2078092 w 4965801"/>
                <a:gd name="connsiteY4" fmla="*/ 493542 h 4133851"/>
                <a:gd name="connsiteX5" fmla="*/ 2116192 w 4965801"/>
                <a:gd name="connsiteY5" fmla="*/ 484017 h 4133851"/>
                <a:gd name="connsiteX6" fmla="*/ 2144767 w 4965801"/>
                <a:gd name="connsiteY6" fmla="*/ 474492 h 4133851"/>
                <a:gd name="connsiteX7" fmla="*/ 1020817 w 4965801"/>
                <a:gd name="connsiteY7" fmla="*/ 169692 h 4133851"/>
                <a:gd name="connsiteX8" fmla="*/ 2468617 w 4965801"/>
                <a:gd name="connsiteY8" fmla="*/ 122067 h 4133851"/>
                <a:gd name="connsiteX9" fmla="*/ 1811392 w 4965801"/>
                <a:gd name="connsiteY9" fmla="*/ 1807992 h 4133851"/>
                <a:gd name="connsiteX10" fmla="*/ 3392542 w 4965801"/>
                <a:gd name="connsiteY10" fmla="*/ 1865142 h 4133851"/>
                <a:gd name="connsiteX11" fmla="*/ 3535417 w 4965801"/>
                <a:gd name="connsiteY11" fmla="*/ 1741317 h 4133851"/>
                <a:gd name="connsiteX12" fmla="*/ 3754492 w 4965801"/>
                <a:gd name="connsiteY12" fmla="*/ 1779417 h 4133851"/>
                <a:gd name="connsiteX13" fmla="*/ 4297417 w 4965801"/>
                <a:gd name="connsiteY13" fmla="*/ 2046117 h 4133851"/>
                <a:gd name="connsiteX14" fmla="*/ 3659242 w 4965801"/>
                <a:gd name="connsiteY14" fmla="*/ 3084342 h 4133851"/>
                <a:gd name="connsiteX15" fmla="*/ 4887967 w 4965801"/>
                <a:gd name="connsiteY15" fmla="*/ 3846342 h 4133851"/>
                <a:gd name="connsiteX16" fmla="*/ 4678417 w 4965801"/>
                <a:gd name="connsiteY16" fmla="*/ 4122567 h 4133851"/>
                <a:gd name="connsiteX17" fmla="*/ 3363967 w 4965801"/>
                <a:gd name="connsiteY17" fmla="*/ 3512967 h 4133851"/>
                <a:gd name="connsiteX18" fmla="*/ 1173217 w 4965801"/>
                <a:gd name="connsiteY18" fmla="*/ 3389142 h 4133851"/>
                <a:gd name="connsiteX19" fmla="*/ 1030342 w 4965801"/>
                <a:gd name="connsiteY19" fmla="*/ 3617742 h 4133851"/>
                <a:gd name="connsiteX0" fmla="*/ 909099 w 4968383"/>
                <a:gd name="connsiteY0" fmla="*/ 3474867 h 4133851"/>
                <a:gd name="connsiteX1" fmla="*/ 13749 w 4968383"/>
                <a:gd name="connsiteY1" fmla="*/ 2389017 h 4133851"/>
                <a:gd name="connsiteX2" fmla="*/ 1880649 w 4968383"/>
                <a:gd name="connsiteY2" fmla="*/ 503067 h 4133851"/>
                <a:gd name="connsiteX3" fmla="*/ 2080674 w 4968383"/>
                <a:gd name="connsiteY3" fmla="*/ 493542 h 4133851"/>
                <a:gd name="connsiteX4" fmla="*/ 2118774 w 4968383"/>
                <a:gd name="connsiteY4" fmla="*/ 484017 h 4133851"/>
                <a:gd name="connsiteX5" fmla="*/ 2147349 w 4968383"/>
                <a:gd name="connsiteY5" fmla="*/ 474492 h 4133851"/>
                <a:gd name="connsiteX6" fmla="*/ 1023399 w 4968383"/>
                <a:gd name="connsiteY6" fmla="*/ 169692 h 4133851"/>
                <a:gd name="connsiteX7" fmla="*/ 2471199 w 4968383"/>
                <a:gd name="connsiteY7" fmla="*/ 122067 h 4133851"/>
                <a:gd name="connsiteX8" fmla="*/ 1813974 w 4968383"/>
                <a:gd name="connsiteY8" fmla="*/ 1807992 h 4133851"/>
                <a:gd name="connsiteX9" fmla="*/ 3395124 w 4968383"/>
                <a:gd name="connsiteY9" fmla="*/ 1865142 h 4133851"/>
                <a:gd name="connsiteX10" fmla="*/ 3537999 w 4968383"/>
                <a:gd name="connsiteY10" fmla="*/ 1741317 h 4133851"/>
                <a:gd name="connsiteX11" fmla="*/ 3757074 w 4968383"/>
                <a:gd name="connsiteY11" fmla="*/ 1779417 h 4133851"/>
                <a:gd name="connsiteX12" fmla="*/ 4299999 w 4968383"/>
                <a:gd name="connsiteY12" fmla="*/ 2046117 h 4133851"/>
                <a:gd name="connsiteX13" fmla="*/ 3661824 w 4968383"/>
                <a:gd name="connsiteY13" fmla="*/ 3084342 h 4133851"/>
                <a:gd name="connsiteX14" fmla="*/ 4890549 w 4968383"/>
                <a:gd name="connsiteY14" fmla="*/ 3846342 h 4133851"/>
                <a:gd name="connsiteX15" fmla="*/ 4680999 w 4968383"/>
                <a:gd name="connsiteY15" fmla="*/ 4122567 h 4133851"/>
                <a:gd name="connsiteX16" fmla="*/ 3366549 w 4968383"/>
                <a:gd name="connsiteY16" fmla="*/ 3512967 h 4133851"/>
                <a:gd name="connsiteX17" fmla="*/ 1175799 w 4968383"/>
                <a:gd name="connsiteY17" fmla="*/ 3389142 h 4133851"/>
                <a:gd name="connsiteX18" fmla="*/ 1032924 w 4968383"/>
                <a:gd name="connsiteY18" fmla="*/ 3617742 h 4133851"/>
                <a:gd name="connsiteX0" fmla="*/ 914605 w 4973889"/>
                <a:gd name="connsiteY0" fmla="*/ 3474867 h 4133851"/>
                <a:gd name="connsiteX1" fmla="*/ 19255 w 4973889"/>
                <a:gd name="connsiteY1" fmla="*/ 2389017 h 4133851"/>
                <a:gd name="connsiteX2" fmla="*/ 2086180 w 4973889"/>
                <a:gd name="connsiteY2" fmla="*/ 493542 h 4133851"/>
                <a:gd name="connsiteX3" fmla="*/ 2124280 w 4973889"/>
                <a:gd name="connsiteY3" fmla="*/ 484017 h 4133851"/>
                <a:gd name="connsiteX4" fmla="*/ 2152855 w 4973889"/>
                <a:gd name="connsiteY4" fmla="*/ 474492 h 4133851"/>
                <a:gd name="connsiteX5" fmla="*/ 1028905 w 4973889"/>
                <a:gd name="connsiteY5" fmla="*/ 169692 h 4133851"/>
                <a:gd name="connsiteX6" fmla="*/ 2476705 w 4973889"/>
                <a:gd name="connsiteY6" fmla="*/ 122067 h 4133851"/>
                <a:gd name="connsiteX7" fmla="*/ 1819480 w 4973889"/>
                <a:gd name="connsiteY7" fmla="*/ 1807992 h 4133851"/>
                <a:gd name="connsiteX8" fmla="*/ 3400630 w 4973889"/>
                <a:gd name="connsiteY8" fmla="*/ 1865142 h 4133851"/>
                <a:gd name="connsiteX9" fmla="*/ 3543505 w 4973889"/>
                <a:gd name="connsiteY9" fmla="*/ 1741317 h 4133851"/>
                <a:gd name="connsiteX10" fmla="*/ 3762580 w 4973889"/>
                <a:gd name="connsiteY10" fmla="*/ 1779417 h 4133851"/>
                <a:gd name="connsiteX11" fmla="*/ 4305505 w 4973889"/>
                <a:gd name="connsiteY11" fmla="*/ 2046117 h 4133851"/>
                <a:gd name="connsiteX12" fmla="*/ 3667330 w 4973889"/>
                <a:gd name="connsiteY12" fmla="*/ 3084342 h 4133851"/>
                <a:gd name="connsiteX13" fmla="*/ 4896055 w 4973889"/>
                <a:gd name="connsiteY13" fmla="*/ 3846342 h 4133851"/>
                <a:gd name="connsiteX14" fmla="*/ 4686505 w 4973889"/>
                <a:gd name="connsiteY14" fmla="*/ 4122567 h 4133851"/>
                <a:gd name="connsiteX15" fmla="*/ 3372055 w 4973889"/>
                <a:gd name="connsiteY15" fmla="*/ 3512967 h 4133851"/>
                <a:gd name="connsiteX16" fmla="*/ 1181305 w 4973889"/>
                <a:gd name="connsiteY16" fmla="*/ 3389142 h 4133851"/>
                <a:gd name="connsiteX17" fmla="*/ 1038430 w 4973889"/>
                <a:gd name="connsiteY17" fmla="*/ 3617742 h 4133851"/>
                <a:gd name="connsiteX0" fmla="*/ 914605 w 4973889"/>
                <a:gd name="connsiteY0" fmla="*/ 3478062 h 4137046"/>
                <a:gd name="connsiteX1" fmla="*/ 19255 w 4973889"/>
                <a:gd name="connsiteY1" fmla="*/ 2392212 h 4137046"/>
                <a:gd name="connsiteX2" fmla="*/ 2086180 w 4973889"/>
                <a:gd name="connsiteY2" fmla="*/ 496737 h 4137046"/>
                <a:gd name="connsiteX3" fmla="*/ 2124280 w 4973889"/>
                <a:gd name="connsiteY3" fmla="*/ 487212 h 4137046"/>
                <a:gd name="connsiteX4" fmla="*/ 924130 w 4973889"/>
                <a:gd name="connsiteY4" fmla="*/ 563412 h 4137046"/>
                <a:gd name="connsiteX5" fmla="*/ 1028905 w 4973889"/>
                <a:gd name="connsiteY5" fmla="*/ 172887 h 4137046"/>
                <a:gd name="connsiteX6" fmla="*/ 2476705 w 4973889"/>
                <a:gd name="connsiteY6" fmla="*/ 125262 h 4137046"/>
                <a:gd name="connsiteX7" fmla="*/ 1819480 w 4973889"/>
                <a:gd name="connsiteY7" fmla="*/ 1811187 h 4137046"/>
                <a:gd name="connsiteX8" fmla="*/ 3400630 w 4973889"/>
                <a:gd name="connsiteY8" fmla="*/ 1868337 h 4137046"/>
                <a:gd name="connsiteX9" fmla="*/ 3543505 w 4973889"/>
                <a:gd name="connsiteY9" fmla="*/ 1744512 h 4137046"/>
                <a:gd name="connsiteX10" fmla="*/ 3762580 w 4973889"/>
                <a:gd name="connsiteY10" fmla="*/ 1782612 h 4137046"/>
                <a:gd name="connsiteX11" fmla="*/ 4305505 w 4973889"/>
                <a:gd name="connsiteY11" fmla="*/ 2049312 h 4137046"/>
                <a:gd name="connsiteX12" fmla="*/ 3667330 w 4973889"/>
                <a:gd name="connsiteY12" fmla="*/ 3087537 h 4137046"/>
                <a:gd name="connsiteX13" fmla="*/ 4896055 w 4973889"/>
                <a:gd name="connsiteY13" fmla="*/ 3849537 h 4137046"/>
                <a:gd name="connsiteX14" fmla="*/ 4686505 w 4973889"/>
                <a:gd name="connsiteY14" fmla="*/ 4125762 h 4137046"/>
                <a:gd name="connsiteX15" fmla="*/ 3372055 w 4973889"/>
                <a:gd name="connsiteY15" fmla="*/ 3516162 h 4137046"/>
                <a:gd name="connsiteX16" fmla="*/ 1181305 w 4973889"/>
                <a:gd name="connsiteY16" fmla="*/ 3392337 h 4137046"/>
                <a:gd name="connsiteX17" fmla="*/ 1038430 w 4973889"/>
                <a:gd name="connsiteY17" fmla="*/ 3620937 h 4137046"/>
                <a:gd name="connsiteX0" fmla="*/ 914605 w 4973889"/>
                <a:gd name="connsiteY0" fmla="*/ 3475217 h 4134201"/>
                <a:gd name="connsiteX1" fmla="*/ 19255 w 4973889"/>
                <a:gd name="connsiteY1" fmla="*/ 2389367 h 4134201"/>
                <a:gd name="connsiteX2" fmla="*/ 2086180 w 4973889"/>
                <a:gd name="connsiteY2" fmla="*/ 493892 h 4134201"/>
                <a:gd name="connsiteX3" fmla="*/ 2124280 w 4973889"/>
                <a:gd name="connsiteY3" fmla="*/ 484367 h 4134201"/>
                <a:gd name="connsiteX4" fmla="*/ 1028905 w 4973889"/>
                <a:gd name="connsiteY4" fmla="*/ 170042 h 4134201"/>
                <a:gd name="connsiteX5" fmla="*/ 2476705 w 4973889"/>
                <a:gd name="connsiteY5" fmla="*/ 122417 h 4134201"/>
                <a:gd name="connsiteX6" fmla="*/ 1819480 w 4973889"/>
                <a:gd name="connsiteY6" fmla="*/ 1808342 h 4134201"/>
                <a:gd name="connsiteX7" fmla="*/ 3400630 w 4973889"/>
                <a:gd name="connsiteY7" fmla="*/ 1865492 h 4134201"/>
                <a:gd name="connsiteX8" fmla="*/ 3543505 w 4973889"/>
                <a:gd name="connsiteY8" fmla="*/ 1741667 h 4134201"/>
                <a:gd name="connsiteX9" fmla="*/ 3762580 w 4973889"/>
                <a:gd name="connsiteY9" fmla="*/ 1779767 h 4134201"/>
                <a:gd name="connsiteX10" fmla="*/ 4305505 w 4973889"/>
                <a:gd name="connsiteY10" fmla="*/ 2046467 h 4134201"/>
                <a:gd name="connsiteX11" fmla="*/ 3667330 w 4973889"/>
                <a:gd name="connsiteY11" fmla="*/ 3084692 h 4134201"/>
                <a:gd name="connsiteX12" fmla="*/ 4896055 w 4973889"/>
                <a:gd name="connsiteY12" fmla="*/ 3846692 h 4134201"/>
                <a:gd name="connsiteX13" fmla="*/ 4686505 w 4973889"/>
                <a:gd name="connsiteY13" fmla="*/ 4122917 h 4134201"/>
                <a:gd name="connsiteX14" fmla="*/ 3372055 w 4973889"/>
                <a:gd name="connsiteY14" fmla="*/ 3513317 h 4134201"/>
                <a:gd name="connsiteX15" fmla="*/ 1181305 w 4973889"/>
                <a:gd name="connsiteY15" fmla="*/ 3389492 h 4134201"/>
                <a:gd name="connsiteX16" fmla="*/ 1038430 w 4973889"/>
                <a:gd name="connsiteY16" fmla="*/ 3618092 h 4134201"/>
                <a:gd name="connsiteX0" fmla="*/ 914605 w 4973889"/>
                <a:gd name="connsiteY0" fmla="*/ 3475567 h 4134551"/>
                <a:gd name="connsiteX1" fmla="*/ 19255 w 4973889"/>
                <a:gd name="connsiteY1" fmla="*/ 2389717 h 4134551"/>
                <a:gd name="connsiteX2" fmla="*/ 2086180 w 4973889"/>
                <a:gd name="connsiteY2" fmla="*/ 494242 h 4134551"/>
                <a:gd name="connsiteX3" fmla="*/ 1028905 w 4973889"/>
                <a:gd name="connsiteY3" fmla="*/ 170392 h 4134551"/>
                <a:gd name="connsiteX4" fmla="*/ 2476705 w 4973889"/>
                <a:gd name="connsiteY4" fmla="*/ 122767 h 4134551"/>
                <a:gd name="connsiteX5" fmla="*/ 1819480 w 4973889"/>
                <a:gd name="connsiteY5" fmla="*/ 1808692 h 4134551"/>
                <a:gd name="connsiteX6" fmla="*/ 3400630 w 4973889"/>
                <a:gd name="connsiteY6" fmla="*/ 1865842 h 4134551"/>
                <a:gd name="connsiteX7" fmla="*/ 3543505 w 4973889"/>
                <a:gd name="connsiteY7" fmla="*/ 1742017 h 4134551"/>
                <a:gd name="connsiteX8" fmla="*/ 3762580 w 4973889"/>
                <a:gd name="connsiteY8" fmla="*/ 1780117 h 4134551"/>
                <a:gd name="connsiteX9" fmla="*/ 4305505 w 4973889"/>
                <a:gd name="connsiteY9" fmla="*/ 2046817 h 4134551"/>
                <a:gd name="connsiteX10" fmla="*/ 3667330 w 4973889"/>
                <a:gd name="connsiteY10" fmla="*/ 3085042 h 4134551"/>
                <a:gd name="connsiteX11" fmla="*/ 4896055 w 4973889"/>
                <a:gd name="connsiteY11" fmla="*/ 3847042 h 4134551"/>
                <a:gd name="connsiteX12" fmla="*/ 4686505 w 4973889"/>
                <a:gd name="connsiteY12" fmla="*/ 4123267 h 4134551"/>
                <a:gd name="connsiteX13" fmla="*/ 3372055 w 4973889"/>
                <a:gd name="connsiteY13" fmla="*/ 3513667 h 4134551"/>
                <a:gd name="connsiteX14" fmla="*/ 1181305 w 4973889"/>
                <a:gd name="connsiteY14" fmla="*/ 3389842 h 4134551"/>
                <a:gd name="connsiteX15" fmla="*/ 1038430 w 4973889"/>
                <a:gd name="connsiteY15" fmla="*/ 3618442 h 4134551"/>
                <a:gd name="connsiteX0" fmla="*/ 896172 w 4955456"/>
                <a:gd name="connsiteY0" fmla="*/ 3484037 h 4143021"/>
                <a:gd name="connsiteX1" fmla="*/ 822 w 4955456"/>
                <a:gd name="connsiteY1" fmla="*/ 2398187 h 4143021"/>
                <a:gd name="connsiteX2" fmla="*/ 762822 w 4955456"/>
                <a:gd name="connsiteY2" fmla="*/ 721787 h 4143021"/>
                <a:gd name="connsiteX3" fmla="*/ 1010472 w 4955456"/>
                <a:gd name="connsiteY3" fmla="*/ 178862 h 4143021"/>
                <a:gd name="connsiteX4" fmla="*/ 2458272 w 4955456"/>
                <a:gd name="connsiteY4" fmla="*/ 131237 h 4143021"/>
                <a:gd name="connsiteX5" fmla="*/ 1801047 w 4955456"/>
                <a:gd name="connsiteY5" fmla="*/ 1817162 h 4143021"/>
                <a:gd name="connsiteX6" fmla="*/ 3382197 w 4955456"/>
                <a:gd name="connsiteY6" fmla="*/ 1874312 h 4143021"/>
                <a:gd name="connsiteX7" fmla="*/ 3525072 w 4955456"/>
                <a:gd name="connsiteY7" fmla="*/ 1750487 h 4143021"/>
                <a:gd name="connsiteX8" fmla="*/ 3744147 w 4955456"/>
                <a:gd name="connsiteY8" fmla="*/ 1788587 h 4143021"/>
                <a:gd name="connsiteX9" fmla="*/ 4287072 w 4955456"/>
                <a:gd name="connsiteY9" fmla="*/ 2055287 h 4143021"/>
                <a:gd name="connsiteX10" fmla="*/ 3648897 w 4955456"/>
                <a:gd name="connsiteY10" fmla="*/ 3093512 h 4143021"/>
                <a:gd name="connsiteX11" fmla="*/ 4877622 w 4955456"/>
                <a:gd name="connsiteY11" fmla="*/ 3855512 h 4143021"/>
                <a:gd name="connsiteX12" fmla="*/ 4668072 w 4955456"/>
                <a:gd name="connsiteY12" fmla="*/ 4131737 h 4143021"/>
                <a:gd name="connsiteX13" fmla="*/ 3353622 w 4955456"/>
                <a:gd name="connsiteY13" fmla="*/ 3522137 h 4143021"/>
                <a:gd name="connsiteX14" fmla="*/ 1162872 w 4955456"/>
                <a:gd name="connsiteY14" fmla="*/ 3398312 h 4143021"/>
                <a:gd name="connsiteX15" fmla="*/ 1019997 w 4955456"/>
                <a:gd name="connsiteY15" fmla="*/ 3626912 h 4143021"/>
                <a:gd name="connsiteX0" fmla="*/ 895578 w 4954862"/>
                <a:gd name="connsiteY0" fmla="*/ 3573078 h 4232062"/>
                <a:gd name="connsiteX1" fmla="*/ 228 w 4954862"/>
                <a:gd name="connsiteY1" fmla="*/ 2487228 h 4232062"/>
                <a:gd name="connsiteX2" fmla="*/ 1009878 w 4954862"/>
                <a:gd name="connsiteY2" fmla="*/ 267903 h 4232062"/>
                <a:gd name="connsiteX3" fmla="*/ 2457678 w 4954862"/>
                <a:gd name="connsiteY3" fmla="*/ 220278 h 4232062"/>
                <a:gd name="connsiteX4" fmla="*/ 1800453 w 4954862"/>
                <a:gd name="connsiteY4" fmla="*/ 1906203 h 4232062"/>
                <a:gd name="connsiteX5" fmla="*/ 3381603 w 4954862"/>
                <a:gd name="connsiteY5" fmla="*/ 1963353 h 4232062"/>
                <a:gd name="connsiteX6" fmla="*/ 3524478 w 4954862"/>
                <a:gd name="connsiteY6" fmla="*/ 1839528 h 4232062"/>
                <a:gd name="connsiteX7" fmla="*/ 3743553 w 4954862"/>
                <a:gd name="connsiteY7" fmla="*/ 1877628 h 4232062"/>
                <a:gd name="connsiteX8" fmla="*/ 4286478 w 4954862"/>
                <a:gd name="connsiteY8" fmla="*/ 2144328 h 4232062"/>
                <a:gd name="connsiteX9" fmla="*/ 3648303 w 4954862"/>
                <a:gd name="connsiteY9" fmla="*/ 3182553 h 4232062"/>
                <a:gd name="connsiteX10" fmla="*/ 4877028 w 4954862"/>
                <a:gd name="connsiteY10" fmla="*/ 3944553 h 4232062"/>
                <a:gd name="connsiteX11" fmla="*/ 4667478 w 4954862"/>
                <a:gd name="connsiteY11" fmla="*/ 4220778 h 4232062"/>
                <a:gd name="connsiteX12" fmla="*/ 3353028 w 4954862"/>
                <a:gd name="connsiteY12" fmla="*/ 3611178 h 4232062"/>
                <a:gd name="connsiteX13" fmla="*/ 1162278 w 4954862"/>
                <a:gd name="connsiteY13" fmla="*/ 3487353 h 4232062"/>
                <a:gd name="connsiteX14" fmla="*/ 1019403 w 4954862"/>
                <a:gd name="connsiteY14" fmla="*/ 3715953 h 4232062"/>
                <a:gd name="connsiteX0" fmla="*/ 895578 w 4954862"/>
                <a:gd name="connsiteY0" fmla="*/ 3573078 h 4232062"/>
                <a:gd name="connsiteX1" fmla="*/ 228 w 4954862"/>
                <a:gd name="connsiteY1" fmla="*/ 2487228 h 4232062"/>
                <a:gd name="connsiteX2" fmla="*/ 1009878 w 4954862"/>
                <a:gd name="connsiteY2" fmla="*/ 267903 h 4232062"/>
                <a:gd name="connsiteX3" fmla="*/ 2457678 w 4954862"/>
                <a:gd name="connsiteY3" fmla="*/ 220278 h 4232062"/>
                <a:gd name="connsiteX4" fmla="*/ 1800453 w 4954862"/>
                <a:gd name="connsiteY4" fmla="*/ 1906203 h 4232062"/>
                <a:gd name="connsiteX5" fmla="*/ 3381603 w 4954862"/>
                <a:gd name="connsiteY5" fmla="*/ 1963353 h 4232062"/>
                <a:gd name="connsiteX6" fmla="*/ 3524478 w 4954862"/>
                <a:gd name="connsiteY6" fmla="*/ 1839528 h 4232062"/>
                <a:gd name="connsiteX7" fmla="*/ 3743553 w 4954862"/>
                <a:gd name="connsiteY7" fmla="*/ 1877628 h 4232062"/>
                <a:gd name="connsiteX8" fmla="*/ 4286478 w 4954862"/>
                <a:gd name="connsiteY8" fmla="*/ 2144328 h 4232062"/>
                <a:gd name="connsiteX9" fmla="*/ 3648303 w 4954862"/>
                <a:gd name="connsiteY9" fmla="*/ 3182553 h 4232062"/>
                <a:gd name="connsiteX10" fmla="*/ 4877028 w 4954862"/>
                <a:gd name="connsiteY10" fmla="*/ 3944553 h 4232062"/>
                <a:gd name="connsiteX11" fmla="*/ 4667478 w 4954862"/>
                <a:gd name="connsiteY11" fmla="*/ 4220778 h 4232062"/>
                <a:gd name="connsiteX12" fmla="*/ 3353028 w 4954862"/>
                <a:gd name="connsiteY12" fmla="*/ 3611178 h 4232062"/>
                <a:gd name="connsiteX13" fmla="*/ 1162278 w 4954862"/>
                <a:gd name="connsiteY13" fmla="*/ 3487353 h 4232062"/>
                <a:gd name="connsiteX14" fmla="*/ 1019403 w 4954862"/>
                <a:gd name="connsiteY14" fmla="*/ 3715953 h 4232062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430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430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430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430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811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467377 h 4126361"/>
                <a:gd name="connsiteX1" fmla="*/ 228 w 4954862"/>
                <a:gd name="connsiteY1" fmla="*/ 2381527 h 4126361"/>
                <a:gd name="connsiteX2" fmla="*/ 1009878 w 4954862"/>
                <a:gd name="connsiteY2" fmla="*/ 162202 h 4126361"/>
                <a:gd name="connsiteX3" fmla="*/ 2457678 w 4954862"/>
                <a:gd name="connsiteY3" fmla="*/ 114577 h 4126361"/>
                <a:gd name="connsiteX4" fmla="*/ 1752828 w 4954862"/>
                <a:gd name="connsiteY4" fmla="*/ 1819552 h 4126361"/>
                <a:gd name="connsiteX5" fmla="*/ 3381603 w 4954862"/>
                <a:gd name="connsiteY5" fmla="*/ 1895752 h 4126361"/>
                <a:gd name="connsiteX6" fmla="*/ 3524478 w 4954862"/>
                <a:gd name="connsiteY6" fmla="*/ 1733827 h 4126361"/>
                <a:gd name="connsiteX7" fmla="*/ 3743553 w 4954862"/>
                <a:gd name="connsiteY7" fmla="*/ 1771927 h 4126361"/>
                <a:gd name="connsiteX8" fmla="*/ 4286478 w 4954862"/>
                <a:gd name="connsiteY8" fmla="*/ 2038627 h 4126361"/>
                <a:gd name="connsiteX9" fmla="*/ 3648303 w 4954862"/>
                <a:gd name="connsiteY9" fmla="*/ 3076852 h 4126361"/>
                <a:gd name="connsiteX10" fmla="*/ 4877028 w 4954862"/>
                <a:gd name="connsiteY10" fmla="*/ 3838852 h 4126361"/>
                <a:gd name="connsiteX11" fmla="*/ 4667478 w 4954862"/>
                <a:gd name="connsiteY11" fmla="*/ 4115077 h 4126361"/>
                <a:gd name="connsiteX12" fmla="*/ 3353028 w 4954862"/>
                <a:gd name="connsiteY12" fmla="*/ 3505477 h 4126361"/>
                <a:gd name="connsiteX13" fmla="*/ 1162278 w 4954862"/>
                <a:gd name="connsiteY13" fmla="*/ 3381652 h 4126361"/>
                <a:gd name="connsiteX14" fmla="*/ 1019403 w 4954862"/>
                <a:gd name="connsiteY14" fmla="*/ 3610252 h 4126361"/>
                <a:gd name="connsiteX0" fmla="*/ 895578 w 4954862"/>
                <a:gd name="connsiteY0" fmla="*/ 3467377 h 4126361"/>
                <a:gd name="connsiteX1" fmla="*/ 228 w 4954862"/>
                <a:gd name="connsiteY1" fmla="*/ 2381527 h 4126361"/>
                <a:gd name="connsiteX2" fmla="*/ 1009878 w 4954862"/>
                <a:gd name="connsiteY2" fmla="*/ 162202 h 4126361"/>
                <a:gd name="connsiteX3" fmla="*/ 2457678 w 4954862"/>
                <a:gd name="connsiteY3" fmla="*/ 114577 h 4126361"/>
                <a:gd name="connsiteX4" fmla="*/ 1752828 w 4954862"/>
                <a:gd name="connsiteY4" fmla="*/ 1819552 h 4126361"/>
                <a:gd name="connsiteX5" fmla="*/ 3381603 w 4954862"/>
                <a:gd name="connsiteY5" fmla="*/ 1895752 h 4126361"/>
                <a:gd name="connsiteX6" fmla="*/ 3524478 w 4954862"/>
                <a:gd name="connsiteY6" fmla="*/ 1733827 h 4126361"/>
                <a:gd name="connsiteX7" fmla="*/ 4286478 w 4954862"/>
                <a:gd name="connsiteY7" fmla="*/ 2038627 h 4126361"/>
                <a:gd name="connsiteX8" fmla="*/ 3648303 w 4954862"/>
                <a:gd name="connsiteY8" fmla="*/ 3076852 h 4126361"/>
                <a:gd name="connsiteX9" fmla="*/ 4877028 w 4954862"/>
                <a:gd name="connsiteY9" fmla="*/ 3838852 h 4126361"/>
                <a:gd name="connsiteX10" fmla="*/ 4667478 w 4954862"/>
                <a:gd name="connsiteY10" fmla="*/ 4115077 h 4126361"/>
                <a:gd name="connsiteX11" fmla="*/ 3353028 w 4954862"/>
                <a:gd name="connsiteY11" fmla="*/ 3505477 h 4126361"/>
                <a:gd name="connsiteX12" fmla="*/ 1162278 w 4954862"/>
                <a:gd name="connsiteY12" fmla="*/ 3381652 h 4126361"/>
                <a:gd name="connsiteX13" fmla="*/ 1019403 w 4954862"/>
                <a:gd name="connsiteY13" fmla="*/ 3610252 h 4126361"/>
                <a:gd name="connsiteX0" fmla="*/ 895578 w 4954862"/>
                <a:gd name="connsiteY0" fmla="*/ 3467377 h 4126361"/>
                <a:gd name="connsiteX1" fmla="*/ 228 w 4954862"/>
                <a:gd name="connsiteY1" fmla="*/ 2381527 h 4126361"/>
                <a:gd name="connsiteX2" fmla="*/ 1009878 w 4954862"/>
                <a:gd name="connsiteY2" fmla="*/ 162202 h 4126361"/>
                <a:gd name="connsiteX3" fmla="*/ 2457678 w 4954862"/>
                <a:gd name="connsiteY3" fmla="*/ 114577 h 4126361"/>
                <a:gd name="connsiteX4" fmla="*/ 1752828 w 4954862"/>
                <a:gd name="connsiteY4" fmla="*/ 1819552 h 4126361"/>
                <a:gd name="connsiteX5" fmla="*/ 3381603 w 4954862"/>
                <a:gd name="connsiteY5" fmla="*/ 1895752 h 4126361"/>
                <a:gd name="connsiteX6" fmla="*/ 3524478 w 4954862"/>
                <a:gd name="connsiteY6" fmla="*/ 1733827 h 4126361"/>
                <a:gd name="connsiteX7" fmla="*/ 4200753 w 4954862"/>
                <a:gd name="connsiteY7" fmla="*/ 2048152 h 4126361"/>
                <a:gd name="connsiteX8" fmla="*/ 3648303 w 4954862"/>
                <a:gd name="connsiteY8" fmla="*/ 3076852 h 4126361"/>
                <a:gd name="connsiteX9" fmla="*/ 4877028 w 4954862"/>
                <a:gd name="connsiteY9" fmla="*/ 3838852 h 4126361"/>
                <a:gd name="connsiteX10" fmla="*/ 4667478 w 4954862"/>
                <a:gd name="connsiteY10" fmla="*/ 4115077 h 4126361"/>
                <a:gd name="connsiteX11" fmla="*/ 3353028 w 4954862"/>
                <a:gd name="connsiteY11" fmla="*/ 3505477 h 4126361"/>
                <a:gd name="connsiteX12" fmla="*/ 1162278 w 4954862"/>
                <a:gd name="connsiteY12" fmla="*/ 3381652 h 4126361"/>
                <a:gd name="connsiteX13" fmla="*/ 1019403 w 4954862"/>
                <a:gd name="connsiteY13" fmla="*/ 3610252 h 4126361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352800 h 4011476"/>
                <a:gd name="connsiteX1" fmla="*/ 228 w 4958383"/>
                <a:gd name="connsiteY1" fmla="*/ 2266950 h 4011476"/>
                <a:gd name="connsiteX2" fmla="*/ 1009878 w 4958383"/>
                <a:gd name="connsiteY2" fmla="*/ 47625 h 4011476"/>
                <a:gd name="connsiteX3" fmla="*/ 2457678 w 4958383"/>
                <a:gd name="connsiteY3" fmla="*/ 0 h 4011476"/>
                <a:gd name="connsiteX4" fmla="*/ 1752828 w 4958383"/>
                <a:gd name="connsiteY4" fmla="*/ 1704975 h 4011476"/>
                <a:gd name="connsiteX5" fmla="*/ 3381603 w 4958383"/>
                <a:gd name="connsiteY5" fmla="*/ 1781175 h 4011476"/>
                <a:gd name="connsiteX6" fmla="*/ 3524478 w 4958383"/>
                <a:gd name="connsiteY6" fmla="*/ 1619250 h 4011476"/>
                <a:gd name="connsiteX7" fmla="*/ 4200753 w 4958383"/>
                <a:gd name="connsiteY7" fmla="*/ 1933575 h 4011476"/>
                <a:gd name="connsiteX8" fmla="*/ 3600678 w 4958383"/>
                <a:gd name="connsiteY8" fmla="*/ 3000375 h 4011476"/>
                <a:gd name="connsiteX9" fmla="*/ 4877028 w 4958383"/>
                <a:gd name="connsiteY9" fmla="*/ 3724275 h 4011476"/>
                <a:gd name="connsiteX10" fmla="*/ 4667478 w 4958383"/>
                <a:gd name="connsiteY10" fmla="*/ 4000500 h 4011476"/>
                <a:gd name="connsiteX11" fmla="*/ 3353028 w 4958383"/>
                <a:gd name="connsiteY11" fmla="*/ 3390900 h 4011476"/>
                <a:gd name="connsiteX12" fmla="*/ 1162278 w 4958383"/>
                <a:gd name="connsiteY12" fmla="*/ 3267075 h 4011476"/>
                <a:gd name="connsiteX13" fmla="*/ 1019403 w 4958383"/>
                <a:gd name="connsiteY13" fmla="*/ 3495675 h 4011476"/>
                <a:gd name="connsiteX0" fmla="*/ 895350 w 4958155"/>
                <a:gd name="connsiteY0" fmla="*/ 3352800 h 4011476"/>
                <a:gd name="connsiteX1" fmla="*/ 0 w 4958155"/>
                <a:gd name="connsiteY1" fmla="*/ 2266950 h 4011476"/>
                <a:gd name="connsiteX2" fmla="*/ 1009650 w 4958155"/>
                <a:gd name="connsiteY2" fmla="*/ 47625 h 4011476"/>
                <a:gd name="connsiteX3" fmla="*/ 2457450 w 4958155"/>
                <a:gd name="connsiteY3" fmla="*/ 0 h 4011476"/>
                <a:gd name="connsiteX4" fmla="*/ 1752600 w 4958155"/>
                <a:gd name="connsiteY4" fmla="*/ 1704975 h 4011476"/>
                <a:gd name="connsiteX5" fmla="*/ 3381375 w 4958155"/>
                <a:gd name="connsiteY5" fmla="*/ 1781175 h 4011476"/>
                <a:gd name="connsiteX6" fmla="*/ 3524250 w 4958155"/>
                <a:gd name="connsiteY6" fmla="*/ 1619250 h 4011476"/>
                <a:gd name="connsiteX7" fmla="*/ 4200525 w 4958155"/>
                <a:gd name="connsiteY7" fmla="*/ 1933575 h 4011476"/>
                <a:gd name="connsiteX8" fmla="*/ 3600450 w 4958155"/>
                <a:gd name="connsiteY8" fmla="*/ 3000375 h 4011476"/>
                <a:gd name="connsiteX9" fmla="*/ 4876800 w 4958155"/>
                <a:gd name="connsiteY9" fmla="*/ 3724275 h 4011476"/>
                <a:gd name="connsiteX10" fmla="*/ 4667250 w 4958155"/>
                <a:gd name="connsiteY10" fmla="*/ 4000500 h 4011476"/>
                <a:gd name="connsiteX11" fmla="*/ 3352800 w 4958155"/>
                <a:gd name="connsiteY11" fmla="*/ 3390900 h 4011476"/>
                <a:gd name="connsiteX12" fmla="*/ 1162050 w 4958155"/>
                <a:gd name="connsiteY12" fmla="*/ 3267075 h 4011476"/>
                <a:gd name="connsiteX13" fmla="*/ 1019175 w 4958155"/>
                <a:gd name="connsiteY13" fmla="*/ 3495675 h 4011476"/>
                <a:gd name="connsiteX0" fmla="*/ 895350 w 4958155"/>
                <a:gd name="connsiteY0" fmla="*/ 3352800 h 4011476"/>
                <a:gd name="connsiteX1" fmla="*/ 0 w 4958155"/>
                <a:gd name="connsiteY1" fmla="*/ 2266950 h 4011476"/>
                <a:gd name="connsiteX2" fmla="*/ 1009650 w 4958155"/>
                <a:gd name="connsiteY2" fmla="*/ 47625 h 4011476"/>
                <a:gd name="connsiteX3" fmla="*/ 2457450 w 4958155"/>
                <a:gd name="connsiteY3" fmla="*/ 0 h 4011476"/>
                <a:gd name="connsiteX4" fmla="*/ 1752600 w 4958155"/>
                <a:gd name="connsiteY4" fmla="*/ 1704975 h 4011476"/>
                <a:gd name="connsiteX5" fmla="*/ 3381375 w 4958155"/>
                <a:gd name="connsiteY5" fmla="*/ 1781175 h 4011476"/>
                <a:gd name="connsiteX6" fmla="*/ 3524250 w 4958155"/>
                <a:gd name="connsiteY6" fmla="*/ 1619250 h 4011476"/>
                <a:gd name="connsiteX7" fmla="*/ 4200525 w 4958155"/>
                <a:gd name="connsiteY7" fmla="*/ 1933575 h 4011476"/>
                <a:gd name="connsiteX8" fmla="*/ 3600450 w 4958155"/>
                <a:gd name="connsiteY8" fmla="*/ 3000375 h 4011476"/>
                <a:gd name="connsiteX9" fmla="*/ 4876800 w 4958155"/>
                <a:gd name="connsiteY9" fmla="*/ 3724275 h 4011476"/>
                <a:gd name="connsiteX10" fmla="*/ 4667250 w 4958155"/>
                <a:gd name="connsiteY10" fmla="*/ 4000500 h 4011476"/>
                <a:gd name="connsiteX11" fmla="*/ 3352800 w 4958155"/>
                <a:gd name="connsiteY11" fmla="*/ 3390900 h 4011476"/>
                <a:gd name="connsiteX12" fmla="*/ 1162050 w 4958155"/>
                <a:gd name="connsiteY12" fmla="*/ 3267075 h 4011476"/>
                <a:gd name="connsiteX13" fmla="*/ 1019175 w 4958155"/>
                <a:gd name="connsiteY13" fmla="*/ 3495675 h 4011476"/>
                <a:gd name="connsiteX0" fmla="*/ 0 w 4958155"/>
                <a:gd name="connsiteY0" fmla="*/ 2266950 h 4011476"/>
                <a:gd name="connsiteX1" fmla="*/ 1009650 w 4958155"/>
                <a:gd name="connsiteY1" fmla="*/ 47625 h 4011476"/>
                <a:gd name="connsiteX2" fmla="*/ 2457450 w 4958155"/>
                <a:gd name="connsiteY2" fmla="*/ 0 h 4011476"/>
                <a:gd name="connsiteX3" fmla="*/ 1752600 w 4958155"/>
                <a:gd name="connsiteY3" fmla="*/ 1704975 h 4011476"/>
                <a:gd name="connsiteX4" fmla="*/ 3381375 w 4958155"/>
                <a:gd name="connsiteY4" fmla="*/ 1781175 h 4011476"/>
                <a:gd name="connsiteX5" fmla="*/ 3524250 w 4958155"/>
                <a:gd name="connsiteY5" fmla="*/ 1619250 h 4011476"/>
                <a:gd name="connsiteX6" fmla="*/ 4200525 w 4958155"/>
                <a:gd name="connsiteY6" fmla="*/ 1933575 h 4011476"/>
                <a:gd name="connsiteX7" fmla="*/ 3600450 w 4958155"/>
                <a:gd name="connsiteY7" fmla="*/ 3000375 h 4011476"/>
                <a:gd name="connsiteX8" fmla="*/ 4876800 w 4958155"/>
                <a:gd name="connsiteY8" fmla="*/ 3724275 h 4011476"/>
                <a:gd name="connsiteX9" fmla="*/ 4667250 w 4958155"/>
                <a:gd name="connsiteY9" fmla="*/ 4000500 h 4011476"/>
                <a:gd name="connsiteX10" fmla="*/ 3352800 w 4958155"/>
                <a:gd name="connsiteY10" fmla="*/ 3390900 h 4011476"/>
                <a:gd name="connsiteX11" fmla="*/ 1162050 w 4958155"/>
                <a:gd name="connsiteY11" fmla="*/ 3267075 h 4011476"/>
                <a:gd name="connsiteX12" fmla="*/ 1019175 w 4958155"/>
                <a:gd name="connsiteY12" fmla="*/ 3495675 h 4011476"/>
                <a:gd name="connsiteX0" fmla="*/ 0 w 4958155"/>
                <a:gd name="connsiteY0" fmla="*/ 2266950 h 4011476"/>
                <a:gd name="connsiteX1" fmla="*/ 1009650 w 4958155"/>
                <a:gd name="connsiteY1" fmla="*/ 47625 h 4011476"/>
                <a:gd name="connsiteX2" fmla="*/ 2457450 w 4958155"/>
                <a:gd name="connsiteY2" fmla="*/ 0 h 4011476"/>
                <a:gd name="connsiteX3" fmla="*/ 1752600 w 4958155"/>
                <a:gd name="connsiteY3" fmla="*/ 1704975 h 4011476"/>
                <a:gd name="connsiteX4" fmla="*/ 3381375 w 4958155"/>
                <a:gd name="connsiteY4" fmla="*/ 1781175 h 4011476"/>
                <a:gd name="connsiteX5" fmla="*/ 3524250 w 4958155"/>
                <a:gd name="connsiteY5" fmla="*/ 1619250 h 4011476"/>
                <a:gd name="connsiteX6" fmla="*/ 4200525 w 4958155"/>
                <a:gd name="connsiteY6" fmla="*/ 1933575 h 4011476"/>
                <a:gd name="connsiteX7" fmla="*/ 3600450 w 4958155"/>
                <a:gd name="connsiteY7" fmla="*/ 3000375 h 4011476"/>
                <a:gd name="connsiteX8" fmla="*/ 4876800 w 4958155"/>
                <a:gd name="connsiteY8" fmla="*/ 3724275 h 4011476"/>
                <a:gd name="connsiteX9" fmla="*/ 4667250 w 4958155"/>
                <a:gd name="connsiteY9" fmla="*/ 4000500 h 4011476"/>
                <a:gd name="connsiteX10" fmla="*/ 3352800 w 4958155"/>
                <a:gd name="connsiteY10" fmla="*/ 3390900 h 4011476"/>
                <a:gd name="connsiteX11" fmla="*/ 1162050 w 4958155"/>
                <a:gd name="connsiteY11" fmla="*/ 3267075 h 4011476"/>
                <a:gd name="connsiteX12" fmla="*/ 1019175 w 4958155"/>
                <a:gd name="connsiteY12" fmla="*/ 3495675 h 4011476"/>
                <a:gd name="connsiteX0" fmla="*/ 0 w 4958155"/>
                <a:gd name="connsiteY0" fmla="*/ 2266950 h 4011476"/>
                <a:gd name="connsiteX1" fmla="*/ 1009650 w 4958155"/>
                <a:gd name="connsiteY1" fmla="*/ 47625 h 4011476"/>
                <a:gd name="connsiteX2" fmla="*/ 2457450 w 4958155"/>
                <a:gd name="connsiteY2" fmla="*/ 0 h 4011476"/>
                <a:gd name="connsiteX3" fmla="*/ 1752600 w 4958155"/>
                <a:gd name="connsiteY3" fmla="*/ 1704975 h 4011476"/>
                <a:gd name="connsiteX4" fmla="*/ 3381375 w 4958155"/>
                <a:gd name="connsiteY4" fmla="*/ 1781175 h 4011476"/>
                <a:gd name="connsiteX5" fmla="*/ 3524250 w 4958155"/>
                <a:gd name="connsiteY5" fmla="*/ 1619250 h 4011476"/>
                <a:gd name="connsiteX6" fmla="*/ 4200525 w 4958155"/>
                <a:gd name="connsiteY6" fmla="*/ 1933575 h 4011476"/>
                <a:gd name="connsiteX7" fmla="*/ 3600450 w 4958155"/>
                <a:gd name="connsiteY7" fmla="*/ 3000375 h 4011476"/>
                <a:gd name="connsiteX8" fmla="*/ 4876800 w 4958155"/>
                <a:gd name="connsiteY8" fmla="*/ 3724275 h 4011476"/>
                <a:gd name="connsiteX9" fmla="*/ 4667250 w 4958155"/>
                <a:gd name="connsiteY9" fmla="*/ 4000500 h 4011476"/>
                <a:gd name="connsiteX10" fmla="*/ 3352800 w 4958155"/>
                <a:gd name="connsiteY10" fmla="*/ 3390900 h 4011476"/>
                <a:gd name="connsiteX11" fmla="*/ 1162050 w 4958155"/>
                <a:gd name="connsiteY11" fmla="*/ 3267075 h 4011476"/>
                <a:gd name="connsiteX12" fmla="*/ 1019175 w 4958155"/>
                <a:gd name="connsiteY12" fmla="*/ 3495675 h 4011476"/>
                <a:gd name="connsiteX0" fmla="*/ 0 w 4876800"/>
                <a:gd name="connsiteY0" fmla="*/ 2266950 h 4000500"/>
                <a:gd name="connsiteX1" fmla="*/ 1009650 w 4876800"/>
                <a:gd name="connsiteY1" fmla="*/ 47625 h 4000500"/>
                <a:gd name="connsiteX2" fmla="*/ 2457450 w 4876800"/>
                <a:gd name="connsiteY2" fmla="*/ 0 h 4000500"/>
                <a:gd name="connsiteX3" fmla="*/ 1752600 w 4876800"/>
                <a:gd name="connsiteY3" fmla="*/ 1704975 h 4000500"/>
                <a:gd name="connsiteX4" fmla="*/ 3381375 w 4876800"/>
                <a:gd name="connsiteY4" fmla="*/ 1781175 h 4000500"/>
                <a:gd name="connsiteX5" fmla="*/ 3524250 w 4876800"/>
                <a:gd name="connsiteY5" fmla="*/ 1619250 h 4000500"/>
                <a:gd name="connsiteX6" fmla="*/ 4200525 w 4876800"/>
                <a:gd name="connsiteY6" fmla="*/ 1933575 h 4000500"/>
                <a:gd name="connsiteX7" fmla="*/ 3600450 w 4876800"/>
                <a:gd name="connsiteY7" fmla="*/ 3000375 h 4000500"/>
                <a:gd name="connsiteX8" fmla="*/ 4876800 w 4876800"/>
                <a:gd name="connsiteY8" fmla="*/ 3724275 h 4000500"/>
                <a:gd name="connsiteX9" fmla="*/ 4667250 w 4876800"/>
                <a:gd name="connsiteY9" fmla="*/ 4000500 h 4000500"/>
                <a:gd name="connsiteX10" fmla="*/ 3352800 w 4876800"/>
                <a:gd name="connsiteY10" fmla="*/ 3390900 h 4000500"/>
                <a:gd name="connsiteX11" fmla="*/ 1162050 w 4876800"/>
                <a:gd name="connsiteY11" fmla="*/ 3267075 h 4000500"/>
                <a:gd name="connsiteX12" fmla="*/ 1019175 w 4876800"/>
                <a:gd name="connsiteY12" fmla="*/ 3495675 h 4000500"/>
                <a:gd name="connsiteX0" fmla="*/ 0 w 4876800"/>
                <a:gd name="connsiteY0" fmla="*/ 2266950 h 4000500"/>
                <a:gd name="connsiteX1" fmla="*/ 1009650 w 4876800"/>
                <a:gd name="connsiteY1" fmla="*/ 47625 h 4000500"/>
                <a:gd name="connsiteX2" fmla="*/ 2457450 w 4876800"/>
                <a:gd name="connsiteY2" fmla="*/ 0 h 4000500"/>
                <a:gd name="connsiteX3" fmla="*/ 1752600 w 4876800"/>
                <a:gd name="connsiteY3" fmla="*/ 1704975 h 4000500"/>
                <a:gd name="connsiteX4" fmla="*/ 3381375 w 4876800"/>
                <a:gd name="connsiteY4" fmla="*/ 1781175 h 4000500"/>
                <a:gd name="connsiteX5" fmla="*/ 3524250 w 4876800"/>
                <a:gd name="connsiteY5" fmla="*/ 1619250 h 4000500"/>
                <a:gd name="connsiteX6" fmla="*/ 4200525 w 4876800"/>
                <a:gd name="connsiteY6" fmla="*/ 1933575 h 4000500"/>
                <a:gd name="connsiteX7" fmla="*/ 3600450 w 4876800"/>
                <a:gd name="connsiteY7" fmla="*/ 3000375 h 4000500"/>
                <a:gd name="connsiteX8" fmla="*/ 4876800 w 4876800"/>
                <a:gd name="connsiteY8" fmla="*/ 3724275 h 4000500"/>
                <a:gd name="connsiteX9" fmla="*/ 4667250 w 4876800"/>
                <a:gd name="connsiteY9" fmla="*/ 4000500 h 4000500"/>
                <a:gd name="connsiteX10" fmla="*/ 3352800 w 4876800"/>
                <a:gd name="connsiteY10" fmla="*/ 3390900 h 4000500"/>
                <a:gd name="connsiteX11" fmla="*/ 1162050 w 4876800"/>
                <a:gd name="connsiteY11" fmla="*/ 3267075 h 4000500"/>
                <a:gd name="connsiteX12" fmla="*/ 1019175 w 4876800"/>
                <a:gd name="connsiteY12" fmla="*/ 3495675 h 4000500"/>
                <a:gd name="connsiteX0" fmla="*/ 0 w 4876800"/>
                <a:gd name="connsiteY0" fmla="*/ 2266950 h 4010782"/>
                <a:gd name="connsiteX1" fmla="*/ 1009650 w 4876800"/>
                <a:gd name="connsiteY1" fmla="*/ 47625 h 4010782"/>
                <a:gd name="connsiteX2" fmla="*/ 2457450 w 4876800"/>
                <a:gd name="connsiteY2" fmla="*/ 0 h 4010782"/>
                <a:gd name="connsiteX3" fmla="*/ 1752600 w 4876800"/>
                <a:gd name="connsiteY3" fmla="*/ 1704975 h 4010782"/>
                <a:gd name="connsiteX4" fmla="*/ 3381375 w 4876800"/>
                <a:gd name="connsiteY4" fmla="*/ 1781175 h 4010782"/>
                <a:gd name="connsiteX5" fmla="*/ 3524250 w 4876800"/>
                <a:gd name="connsiteY5" fmla="*/ 1619250 h 4010782"/>
                <a:gd name="connsiteX6" fmla="*/ 4200525 w 4876800"/>
                <a:gd name="connsiteY6" fmla="*/ 1933575 h 4010782"/>
                <a:gd name="connsiteX7" fmla="*/ 3600450 w 4876800"/>
                <a:gd name="connsiteY7" fmla="*/ 3000375 h 4010782"/>
                <a:gd name="connsiteX8" fmla="*/ 4876800 w 4876800"/>
                <a:gd name="connsiteY8" fmla="*/ 3724275 h 4010782"/>
                <a:gd name="connsiteX9" fmla="*/ 4667250 w 4876800"/>
                <a:gd name="connsiteY9" fmla="*/ 4000500 h 4010782"/>
                <a:gd name="connsiteX10" fmla="*/ 3343275 w 4876800"/>
                <a:gd name="connsiteY10" fmla="*/ 3343275 h 4010782"/>
                <a:gd name="connsiteX11" fmla="*/ 1162050 w 4876800"/>
                <a:gd name="connsiteY11" fmla="*/ 3267075 h 4010782"/>
                <a:gd name="connsiteX12" fmla="*/ 1019175 w 4876800"/>
                <a:gd name="connsiteY12" fmla="*/ 3495675 h 4010782"/>
                <a:gd name="connsiteX0" fmla="*/ 0 w 4876800"/>
                <a:gd name="connsiteY0" fmla="*/ 2266950 h 4010782"/>
                <a:gd name="connsiteX1" fmla="*/ 1009650 w 4876800"/>
                <a:gd name="connsiteY1" fmla="*/ 47625 h 4010782"/>
                <a:gd name="connsiteX2" fmla="*/ 2457450 w 4876800"/>
                <a:gd name="connsiteY2" fmla="*/ 0 h 4010782"/>
                <a:gd name="connsiteX3" fmla="*/ 1752600 w 4876800"/>
                <a:gd name="connsiteY3" fmla="*/ 1704975 h 4010782"/>
                <a:gd name="connsiteX4" fmla="*/ 3381375 w 4876800"/>
                <a:gd name="connsiteY4" fmla="*/ 1781175 h 4010782"/>
                <a:gd name="connsiteX5" fmla="*/ 3524250 w 4876800"/>
                <a:gd name="connsiteY5" fmla="*/ 1619250 h 4010782"/>
                <a:gd name="connsiteX6" fmla="*/ 4200525 w 4876800"/>
                <a:gd name="connsiteY6" fmla="*/ 1933575 h 4010782"/>
                <a:gd name="connsiteX7" fmla="*/ 3600450 w 4876800"/>
                <a:gd name="connsiteY7" fmla="*/ 3000375 h 4010782"/>
                <a:gd name="connsiteX8" fmla="*/ 4876800 w 4876800"/>
                <a:gd name="connsiteY8" fmla="*/ 3724275 h 4010782"/>
                <a:gd name="connsiteX9" fmla="*/ 4667250 w 4876800"/>
                <a:gd name="connsiteY9" fmla="*/ 4000500 h 4010782"/>
                <a:gd name="connsiteX10" fmla="*/ 3343275 w 4876800"/>
                <a:gd name="connsiteY10" fmla="*/ 3343275 h 4010782"/>
                <a:gd name="connsiteX11" fmla="*/ 1162050 w 4876800"/>
                <a:gd name="connsiteY11" fmla="*/ 3267075 h 4010782"/>
                <a:gd name="connsiteX12" fmla="*/ 1019175 w 4876800"/>
                <a:gd name="connsiteY12" fmla="*/ 3495675 h 4010782"/>
                <a:gd name="connsiteX0" fmla="*/ 0 w 4876800"/>
                <a:gd name="connsiteY0" fmla="*/ 2266950 h 4000500"/>
                <a:gd name="connsiteX1" fmla="*/ 1009650 w 4876800"/>
                <a:gd name="connsiteY1" fmla="*/ 47625 h 4000500"/>
                <a:gd name="connsiteX2" fmla="*/ 2457450 w 4876800"/>
                <a:gd name="connsiteY2" fmla="*/ 0 h 4000500"/>
                <a:gd name="connsiteX3" fmla="*/ 1752600 w 4876800"/>
                <a:gd name="connsiteY3" fmla="*/ 1704975 h 4000500"/>
                <a:gd name="connsiteX4" fmla="*/ 3381375 w 4876800"/>
                <a:gd name="connsiteY4" fmla="*/ 1781175 h 4000500"/>
                <a:gd name="connsiteX5" fmla="*/ 3524250 w 4876800"/>
                <a:gd name="connsiteY5" fmla="*/ 1619250 h 4000500"/>
                <a:gd name="connsiteX6" fmla="*/ 4200525 w 4876800"/>
                <a:gd name="connsiteY6" fmla="*/ 1933575 h 4000500"/>
                <a:gd name="connsiteX7" fmla="*/ 3600450 w 4876800"/>
                <a:gd name="connsiteY7" fmla="*/ 3000375 h 4000500"/>
                <a:gd name="connsiteX8" fmla="*/ 4876800 w 4876800"/>
                <a:gd name="connsiteY8" fmla="*/ 3724275 h 4000500"/>
                <a:gd name="connsiteX9" fmla="*/ 4667250 w 4876800"/>
                <a:gd name="connsiteY9" fmla="*/ 4000500 h 4000500"/>
                <a:gd name="connsiteX10" fmla="*/ 3343275 w 4876800"/>
                <a:gd name="connsiteY10" fmla="*/ 3343275 h 4000500"/>
                <a:gd name="connsiteX11" fmla="*/ 1162050 w 4876800"/>
                <a:gd name="connsiteY11" fmla="*/ 3267075 h 4000500"/>
                <a:gd name="connsiteX12" fmla="*/ 1019175 w 4876800"/>
                <a:gd name="connsiteY12" fmla="*/ 3495675 h 4000500"/>
                <a:gd name="connsiteX0" fmla="*/ 0 w 4876800"/>
                <a:gd name="connsiteY0" fmla="*/ 2266950 h 4000500"/>
                <a:gd name="connsiteX1" fmla="*/ 1009650 w 4876800"/>
                <a:gd name="connsiteY1" fmla="*/ 47625 h 4000500"/>
                <a:gd name="connsiteX2" fmla="*/ 2457450 w 4876800"/>
                <a:gd name="connsiteY2" fmla="*/ 0 h 4000500"/>
                <a:gd name="connsiteX3" fmla="*/ 1752600 w 4876800"/>
                <a:gd name="connsiteY3" fmla="*/ 1704975 h 4000500"/>
                <a:gd name="connsiteX4" fmla="*/ 3381375 w 4876800"/>
                <a:gd name="connsiteY4" fmla="*/ 1781175 h 4000500"/>
                <a:gd name="connsiteX5" fmla="*/ 3524250 w 4876800"/>
                <a:gd name="connsiteY5" fmla="*/ 1619250 h 4000500"/>
                <a:gd name="connsiteX6" fmla="*/ 4200525 w 4876800"/>
                <a:gd name="connsiteY6" fmla="*/ 1933575 h 4000500"/>
                <a:gd name="connsiteX7" fmla="*/ 3600450 w 4876800"/>
                <a:gd name="connsiteY7" fmla="*/ 3000375 h 4000500"/>
                <a:gd name="connsiteX8" fmla="*/ 4876800 w 4876800"/>
                <a:gd name="connsiteY8" fmla="*/ 3724275 h 4000500"/>
                <a:gd name="connsiteX9" fmla="*/ 4667250 w 4876800"/>
                <a:gd name="connsiteY9" fmla="*/ 4000500 h 4000500"/>
                <a:gd name="connsiteX10" fmla="*/ 3343275 w 4876800"/>
                <a:gd name="connsiteY10" fmla="*/ 3343275 h 4000500"/>
                <a:gd name="connsiteX11" fmla="*/ 1162050 w 4876800"/>
                <a:gd name="connsiteY11" fmla="*/ 3267075 h 4000500"/>
                <a:gd name="connsiteX12" fmla="*/ 1019175 w 4876800"/>
                <a:gd name="connsiteY12" fmla="*/ 3495675 h 4000500"/>
                <a:gd name="connsiteX0" fmla="*/ 107245 w 3974395"/>
                <a:gd name="connsiteY0" fmla="*/ 3746835 h 4223085"/>
                <a:gd name="connsiteX1" fmla="*/ 107245 w 3974395"/>
                <a:gd name="connsiteY1" fmla="*/ 270210 h 4223085"/>
                <a:gd name="connsiteX2" fmla="*/ 1555045 w 3974395"/>
                <a:gd name="connsiteY2" fmla="*/ 222585 h 4223085"/>
                <a:gd name="connsiteX3" fmla="*/ 850195 w 3974395"/>
                <a:gd name="connsiteY3" fmla="*/ 1927560 h 4223085"/>
                <a:gd name="connsiteX4" fmla="*/ 2478970 w 3974395"/>
                <a:gd name="connsiteY4" fmla="*/ 2003760 h 4223085"/>
                <a:gd name="connsiteX5" fmla="*/ 2621845 w 3974395"/>
                <a:gd name="connsiteY5" fmla="*/ 1841835 h 4223085"/>
                <a:gd name="connsiteX6" fmla="*/ 3298120 w 3974395"/>
                <a:gd name="connsiteY6" fmla="*/ 2156160 h 4223085"/>
                <a:gd name="connsiteX7" fmla="*/ 2698045 w 3974395"/>
                <a:gd name="connsiteY7" fmla="*/ 3222960 h 4223085"/>
                <a:gd name="connsiteX8" fmla="*/ 3974395 w 3974395"/>
                <a:gd name="connsiteY8" fmla="*/ 3946860 h 4223085"/>
                <a:gd name="connsiteX9" fmla="*/ 3764845 w 3974395"/>
                <a:gd name="connsiteY9" fmla="*/ 4223085 h 4223085"/>
                <a:gd name="connsiteX10" fmla="*/ 2440870 w 3974395"/>
                <a:gd name="connsiteY10" fmla="*/ 3565860 h 4223085"/>
                <a:gd name="connsiteX11" fmla="*/ 259645 w 3974395"/>
                <a:gd name="connsiteY11" fmla="*/ 3489660 h 4223085"/>
                <a:gd name="connsiteX12" fmla="*/ 116770 w 3974395"/>
                <a:gd name="connsiteY12" fmla="*/ 3718260 h 4223085"/>
                <a:gd name="connsiteX0" fmla="*/ 800100 w 4667250"/>
                <a:gd name="connsiteY0" fmla="*/ 3746835 h 4223085"/>
                <a:gd name="connsiteX1" fmla="*/ 800100 w 4667250"/>
                <a:gd name="connsiteY1" fmla="*/ 270210 h 4223085"/>
                <a:gd name="connsiteX2" fmla="*/ 2247900 w 4667250"/>
                <a:gd name="connsiteY2" fmla="*/ 222585 h 4223085"/>
                <a:gd name="connsiteX3" fmla="*/ 1543050 w 4667250"/>
                <a:gd name="connsiteY3" fmla="*/ 1927560 h 4223085"/>
                <a:gd name="connsiteX4" fmla="*/ 3171825 w 4667250"/>
                <a:gd name="connsiteY4" fmla="*/ 2003760 h 4223085"/>
                <a:gd name="connsiteX5" fmla="*/ 3314700 w 4667250"/>
                <a:gd name="connsiteY5" fmla="*/ 1841835 h 4223085"/>
                <a:gd name="connsiteX6" fmla="*/ 3990975 w 4667250"/>
                <a:gd name="connsiteY6" fmla="*/ 2156160 h 4223085"/>
                <a:gd name="connsiteX7" fmla="*/ 3390900 w 4667250"/>
                <a:gd name="connsiteY7" fmla="*/ 3222960 h 4223085"/>
                <a:gd name="connsiteX8" fmla="*/ 4667250 w 4667250"/>
                <a:gd name="connsiteY8" fmla="*/ 3946860 h 4223085"/>
                <a:gd name="connsiteX9" fmla="*/ 4457700 w 4667250"/>
                <a:gd name="connsiteY9" fmla="*/ 4223085 h 4223085"/>
                <a:gd name="connsiteX10" fmla="*/ 3133725 w 4667250"/>
                <a:gd name="connsiteY10" fmla="*/ 3565860 h 4223085"/>
                <a:gd name="connsiteX11" fmla="*/ 952500 w 4667250"/>
                <a:gd name="connsiteY11" fmla="*/ 3489660 h 4223085"/>
                <a:gd name="connsiteX12" fmla="*/ 0 w 4667250"/>
                <a:gd name="connsiteY12" fmla="*/ 3022935 h 4223085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123825 w 4791075"/>
                <a:gd name="connsiteY12" fmla="*/ 2934924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13" fmla="*/ 0 w 4791075"/>
                <a:gd name="connsiteY13" fmla="*/ 2468199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13" fmla="*/ 0 w 4791075"/>
                <a:gd name="connsiteY13" fmla="*/ 2468199 h 4135074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76325 w 4791075"/>
                <a:gd name="connsiteY11" fmla="*/ 3267075 h 4000500"/>
                <a:gd name="connsiteX12" fmla="*/ 847725 w 4791075"/>
                <a:gd name="connsiteY12" fmla="*/ 3448050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7632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7632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5727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5727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5727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844455"/>
                <a:gd name="connsiteY0" fmla="*/ 2333625 h 4038600"/>
                <a:gd name="connsiteX1" fmla="*/ 923925 w 4844455"/>
                <a:gd name="connsiteY1" fmla="*/ 47625 h 4038600"/>
                <a:gd name="connsiteX2" fmla="*/ 2371725 w 4844455"/>
                <a:gd name="connsiteY2" fmla="*/ 0 h 4038600"/>
                <a:gd name="connsiteX3" fmla="*/ 1666875 w 4844455"/>
                <a:gd name="connsiteY3" fmla="*/ 1704975 h 4038600"/>
                <a:gd name="connsiteX4" fmla="*/ 3295650 w 4844455"/>
                <a:gd name="connsiteY4" fmla="*/ 1781175 h 4038600"/>
                <a:gd name="connsiteX5" fmla="*/ 3438525 w 4844455"/>
                <a:gd name="connsiteY5" fmla="*/ 1619250 h 4038600"/>
                <a:gd name="connsiteX6" fmla="*/ 4114800 w 4844455"/>
                <a:gd name="connsiteY6" fmla="*/ 1933575 h 4038600"/>
                <a:gd name="connsiteX7" fmla="*/ 3514725 w 4844455"/>
                <a:gd name="connsiteY7" fmla="*/ 3000375 h 4038600"/>
                <a:gd name="connsiteX8" fmla="*/ 4791075 w 4844455"/>
                <a:gd name="connsiteY8" fmla="*/ 3724275 h 4038600"/>
                <a:gd name="connsiteX9" fmla="*/ 4581525 w 4844455"/>
                <a:gd name="connsiteY9" fmla="*/ 4038600 h 4038600"/>
                <a:gd name="connsiteX10" fmla="*/ 3257550 w 4844455"/>
                <a:gd name="connsiteY10" fmla="*/ 3343275 h 4038600"/>
                <a:gd name="connsiteX11" fmla="*/ 1057275 w 4844455"/>
                <a:gd name="connsiteY11" fmla="*/ 3267075 h 4038600"/>
                <a:gd name="connsiteX12" fmla="*/ 962025 w 4844455"/>
                <a:gd name="connsiteY12" fmla="*/ 3514725 h 4038600"/>
                <a:gd name="connsiteX13" fmla="*/ 0 w 4844455"/>
                <a:gd name="connsiteY13" fmla="*/ 2333625 h 4038600"/>
                <a:gd name="connsiteX0" fmla="*/ 0 w 4872756"/>
                <a:gd name="connsiteY0" fmla="*/ 2333625 h 4049512"/>
                <a:gd name="connsiteX1" fmla="*/ 923925 w 4872756"/>
                <a:gd name="connsiteY1" fmla="*/ 47625 h 4049512"/>
                <a:gd name="connsiteX2" fmla="*/ 2371725 w 4872756"/>
                <a:gd name="connsiteY2" fmla="*/ 0 h 4049512"/>
                <a:gd name="connsiteX3" fmla="*/ 1666875 w 4872756"/>
                <a:gd name="connsiteY3" fmla="*/ 1704975 h 4049512"/>
                <a:gd name="connsiteX4" fmla="*/ 3295650 w 4872756"/>
                <a:gd name="connsiteY4" fmla="*/ 1781175 h 4049512"/>
                <a:gd name="connsiteX5" fmla="*/ 3438525 w 4872756"/>
                <a:gd name="connsiteY5" fmla="*/ 1619250 h 4049512"/>
                <a:gd name="connsiteX6" fmla="*/ 4114800 w 4872756"/>
                <a:gd name="connsiteY6" fmla="*/ 1933575 h 4049512"/>
                <a:gd name="connsiteX7" fmla="*/ 3514725 w 4872756"/>
                <a:gd name="connsiteY7" fmla="*/ 3000375 h 4049512"/>
                <a:gd name="connsiteX8" fmla="*/ 4791075 w 4872756"/>
                <a:gd name="connsiteY8" fmla="*/ 3724275 h 4049512"/>
                <a:gd name="connsiteX9" fmla="*/ 4581525 w 4872756"/>
                <a:gd name="connsiteY9" fmla="*/ 4038600 h 4049512"/>
                <a:gd name="connsiteX10" fmla="*/ 3257550 w 4872756"/>
                <a:gd name="connsiteY10" fmla="*/ 3362325 h 4049512"/>
                <a:gd name="connsiteX11" fmla="*/ 1057275 w 4872756"/>
                <a:gd name="connsiteY11" fmla="*/ 3267075 h 4049512"/>
                <a:gd name="connsiteX12" fmla="*/ 962025 w 4872756"/>
                <a:gd name="connsiteY12" fmla="*/ 3514725 h 4049512"/>
                <a:gd name="connsiteX13" fmla="*/ 0 w 4872756"/>
                <a:gd name="connsiteY13" fmla="*/ 2333625 h 4049512"/>
                <a:gd name="connsiteX0" fmla="*/ 0 w 4872756"/>
                <a:gd name="connsiteY0" fmla="*/ 2333625 h 4049512"/>
                <a:gd name="connsiteX1" fmla="*/ 923925 w 4872756"/>
                <a:gd name="connsiteY1" fmla="*/ 47625 h 4049512"/>
                <a:gd name="connsiteX2" fmla="*/ 2371725 w 4872756"/>
                <a:gd name="connsiteY2" fmla="*/ 0 h 4049512"/>
                <a:gd name="connsiteX3" fmla="*/ 1666875 w 4872756"/>
                <a:gd name="connsiteY3" fmla="*/ 1704975 h 4049512"/>
                <a:gd name="connsiteX4" fmla="*/ 3295650 w 4872756"/>
                <a:gd name="connsiteY4" fmla="*/ 1781175 h 4049512"/>
                <a:gd name="connsiteX5" fmla="*/ 3438525 w 4872756"/>
                <a:gd name="connsiteY5" fmla="*/ 1619250 h 4049512"/>
                <a:gd name="connsiteX6" fmla="*/ 4114800 w 4872756"/>
                <a:gd name="connsiteY6" fmla="*/ 1933575 h 4049512"/>
                <a:gd name="connsiteX7" fmla="*/ 3514725 w 4872756"/>
                <a:gd name="connsiteY7" fmla="*/ 3000375 h 4049512"/>
                <a:gd name="connsiteX8" fmla="*/ 4791075 w 4872756"/>
                <a:gd name="connsiteY8" fmla="*/ 3724275 h 4049512"/>
                <a:gd name="connsiteX9" fmla="*/ 4581525 w 4872756"/>
                <a:gd name="connsiteY9" fmla="*/ 4038600 h 4049512"/>
                <a:gd name="connsiteX10" fmla="*/ 3257550 w 4872756"/>
                <a:gd name="connsiteY10" fmla="*/ 3362325 h 4049512"/>
                <a:gd name="connsiteX11" fmla="*/ 1057275 w 4872756"/>
                <a:gd name="connsiteY11" fmla="*/ 3267075 h 4049512"/>
                <a:gd name="connsiteX12" fmla="*/ 962025 w 4872756"/>
                <a:gd name="connsiteY12" fmla="*/ 3514725 h 4049512"/>
                <a:gd name="connsiteX13" fmla="*/ 0 w 4872756"/>
                <a:gd name="connsiteY13" fmla="*/ 2333625 h 4049512"/>
                <a:gd name="connsiteX0" fmla="*/ 0 w 4872756"/>
                <a:gd name="connsiteY0" fmla="*/ 2333625 h 4049512"/>
                <a:gd name="connsiteX1" fmla="*/ 923925 w 4872756"/>
                <a:gd name="connsiteY1" fmla="*/ 47625 h 4049512"/>
                <a:gd name="connsiteX2" fmla="*/ 2371725 w 4872756"/>
                <a:gd name="connsiteY2" fmla="*/ 0 h 4049512"/>
                <a:gd name="connsiteX3" fmla="*/ 1666875 w 4872756"/>
                <a:gd name="connsiteY3" fmla="*/ 1704975 h 4049512"/>
                <a:gd name="connsiteX4" fmla="*/ 3295650 w 4872756"/>
                <a:gd name="connsiteY4" fmla="*/ 1781175 h 4049512"/>
                <a:gd name="connsiteX5" fmla="*/ 3438525 w 4872756"/>
                <a:gd name="connsiteY5" fmla="*/ 1619250 h 4049512"/>
                <a:gd name="connsiteX6" fmla="*/ 4114800 w 4872756"/>
                <a:gd name="connsiteY6" fmla="*/ 1933575 h 4049512"/>
                <a:gd name="connsiteX7" fmla="*/ 3514725 w 4872756"/>
                <a:gd name="connsiteY7" fmla="*/ 3000375 h 4049512"/>
                <a:gd name="connsiteX8" fmla="*/ 4791075 w 4872756"/>
                <a:gd name="connsiteY8" fmla="*/ 3724275 h 4049512"/>
                <a:gd name="connsiteX9" fmla="*/ 4581525 w 4872756"/>
                <a:gd name="connsiteY9" fmla="*/ 4038600 h 4049512"/>
                <a:gd name="connsiteX10" fmla="*/ 3257550 w 4872756"/>
                <a:gd name="connsiteY10" fmla="*/ 3362325 h 4049512"/>
                <a:gd name="connsiteX11" fmla="*/ 1057275 w 4872756"/>
                <a:gd name="connsiteY11" fmla="*/ 3267075 h 4049512"/>
                <a:gd name="connsiteX12" fmla="*/ 962025 w 4872756"/>
                <a:gd name="connsiteY12" fmla="*/ 3514725 h 4049512"/>
                <a:gd name="connsiteX13" fmla="*/ 0 w 4872756"/>
                <a:gd name="connsiteY13" fmla="*/ 2333625 h 4049512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38525 w 4791075"/>
                <a:gd name="connsiteY5" fmla="*/ 1619250 h 4038600"/>
                <a:gd name="connsiteX6" fmla="*/ 4114800 w 4791075"/>
                <a:gd name="connsiteY6" fmla="*/ 193357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38525 w 4791075"/>
                <a:gd name="connsiteY5" fmla="*/ 1619250 h 4038600"/>
                <a:gd name="connsiteX6" fmla="*/ 4114800 w 4791075"/>
                <a:gd name="connsiteY6" fmla="*/ 193357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38525 w 4791075"/>
                <a:gd name="connsiteY5" fmla="*/ 161925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57575 w 4791075"/>
                <a:gd name="connsiteY5" fmla="*/ 156210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57575 w 4791075"/>
                <a:gd name="connsiteY5" fmla="*/ 156210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57575 w 4791075"/>
                <a:gd name="connsiteY5" fmla="*/ 156210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57575 w 4791075"/>
                <a:gd name="connsiteY5" fmla="*/ 156210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810125"/>
                <a:gd name="connsiteY0" fmla="*/ 2333625 h 4044794"/>
                <a:gd name="connsiteX1" fmla="*/ 923925 w 4810125"/>
                <a:gd name="connsiteY1" fmla="*/ 47625 h 4044794"/>
                <a:gd name="connsiteX2" fmla="*/ 2371725 w 4810125"/>
                <a:gd name="connsiteY2" fmla="*/ 0 h 4044794"/>
                <a:gd name="connsiteX3" fmla="*/ 1666875 w 4810125"/>
                <a:gd name="connsiteY3" fmla="*/ 1704975 h 4044794"/>
                <a:gd name="connsiteX4" fmla="*/ 3295650 w 4810125"/>
                <a:gd name="connsiteY4" fmla="*/ 1781175 h 4044794"/>
                <a:gd name="connsiteX5" fmla="*/ 3457575 w 4810125"/>
                <a:gd name="connsiteY5" fmla="*/ 1562100 h 4044794"/>
                <a:gd name="connsiteX6" fmla="*/ 4133850 w 4810125"/>
                <a:gd name="connsiteY6" fmla="*/ 1876425 h 4044794"/>
                <a:gd name="connsiteX7" fmla="*/ 3514725 w 4810125"/>
                <a:gd name="connsiteY7" fmla="*/ 3000375 h 4044794"/>
                <a:gd name="connsiteX8" fmla="*/ 4810125 w 4810125"/>
                <a:gd name="connsiteY8" fmla="*/ 3676650 h 4044794"/>
                <a:gd name="connsiteX9" fmla="*/ 4581525 w 4810125"/>
                <a:gd name="connsiteY9" fmla="*/ 4038600 h 4044794"/>
                <a:gd name="connsiteX10" fmla="*/ 3257550 w 4810125"/>
                <a:gd name="connsiteY10" fmla="*/ 3362325 h 4044794"/>
                <a:gd name="connsiteX11" fmla="*/ 1057275 w 4810125"/>
                <a:gd name="connsiteY11" fmla="*/ 3267075 h 4044794"/>
                <a:gd name="connsiteX12" fmla="*/ 962025 w 4810125"/>
                <a:gd name="connsiteY12" fmla="*/ 3514725 h 4044794"/>
                <a:gd name="connsiteX13" fmla="*/ 0 w 4810125"/>
                <a:gd name="connsiteY13" fmla="*/ 2333625 h 4044794"/>
                <a:gd name="connsiteX0" fmla="*/ 0 w 4810125"/>
                <a:gd name="connsiteY0" fmla="*/ 2333625 h 4044794"/>
                <a:gd name="connsiteX1" fmla="*/ 923925 w 4810125"/>
                <a:gd name="connsiteY1" fmla="*/ 47625 h 4044794"/>
                <a:gd name="connsiteX2" fmla="*/ 2371725 w 4810125"/>
                <a:gd name="connsiteY2" fmla="*/ 0 h 4044794"/>
                <a:gd name="connsiteX3" fmla="*/ 1666875 w 4810125"/>
                <a:gd name="connsiteY3" fmla="*/ 1704975 h 4044794"/>
                <a:gd name="connsiteX4" fmla="*/ 3295650 w 4810125"/>
                <a:gd name="connsiteY4" fmla="*/ 1781175 h 4044794"/>
                <a:gd name="connsiteX5" fmla="*/ 3457575 w 4810125"/>
                <a:gd name="connsiteY5" fmla="*/ 1562100 h 4044794"/>
                <a:gd name="connsiteX6" fmla="*/ 4133850 w 4810125"/>
                <a:gd name="connsiteY6" fmla="*/ 1876425 h 4044794"/>
                <a:gd name="connsiteX7" fmla="*/ 3514725 w 4810125"/>
                <a:gd name="connsiteY7" fmla="*/ 3000375 h 4044794"/>
                <a:gd name="connsiteX8" fmla="*/ 4810125 w 4810125"/>
                <a:gd name="connsiteY8" fmla="*/ 3676650 h 4044794"/>
                <a:gd name="connsiteX9" fmla="*/ 4581525 w 4810125"/>
                <a:gd name="connsiteY9" fmla="*/ 4038600 h 4044794"/>
                <a:gd name="connsiteX10" fmla="*/ 3257550 w 4810125"/>
                <a:gd name="connsiteY10" fmla="*/ 3362325 h 4044794"/>
                <a:gd name="connsiteX11" fmla="*/ 1057275 w 4810125"/>
                <a:gd name="connsiteY11" fmla="*/ 3267075 h 4044794"/>
                <a:gd name="connsiteX12" fmla="*/ 962025 w 4810125"/>
                <a:gd name="connsiteY12" fmla="*/ 3514725 h 4044794"/>
                <a:gd name="connsiteX13" fmla="*/ 0 w 4810125"/>
                <a:gd name="connsiteY13" fmla="*/ 2333625 h 4044794"/>
                <a:gd name="connsiteX0" fmla="*/ 0 w 4810125"/>
                <a:gd name="connsiteY0" fmla="*/ 2333625 h 4038600"/>
                <a:gd name="connsiteX1" fmla="*/ 923925 w 4810125"/>
                <a:gd name="connsiteY1" fmla="*/ 47625 h 4038600"/>
                <a:gd name="connsiteX2" fmla="*/ 2371725 w 4810125"/>
                <a:gd name="connsiteY2" fmla="*/ 0 h 4038600"/>
                <a:gd name="connsiteX3" fmla="*/ 1666875 w 4810125"/>
                <a:gd name="connsiteY3" fmla="*/ 1704975 h 4038600"/>
                <a:gd name="connsiteX4" fmla="*/ 3295650 w 4810125"/>
                <a:gd name="connsiteY4" fmla="*/ 1781175 h 4038600"/>
                <a:gd name="connsiteX5" fmla="*/ 3457575 w 4810125"/>
                <a:gd name="connsiteY5" fmla="*/ 1562100 h 4038600"/>
                <a:gd name="connsiteX6" fmla="*/ 4133850 w 4810125"/>
                <a:gd name="connsiteY6" fmla="*/ 1876425 h 4038600"/>
                <a:gd name="connsiteX7" fmla="*/ 3514725 w 4810125"/>
                <a:gd name="connsiteY7" fmla="*/ 3000375 h 4038600"/>
                <a:gd name="connsiteX8" fmla="*/ 4810125 w 4810125"/>
                <a:gd name="connsiteY8" fmla="*/ 3676650 h 4038600"/>
                <a:gd name="connsiteX9" fmla="*/ 4581525 w 4810125"/>
                <a:gd name="connsiteY9" fmla="*/ 4038600 h 4038600"/>
                <a:gd name="connsiteX10" fmla="*/ 3257550 w 4810125"/>
                <a:gd name="connsiteY10" fmla="*/ 3362325 h 4038600"/>
                <a:gd name="connsiteX11" fmla="*/ 1057275 w 4810125"/>
                <a:gd name="connsiteY11" fmla="*/ 3267075 h 4038600"/>
                <a:gd name="connsiteX12" fmla="*/ 962025 w 4810125"/>
                <a:gd name="connsiteY12" fmla="*/ 3514725 h 4038600"/>
                <a:gd name="connsiteX13" fmla="*/ 0 w 4810125"/>
                <a:gd name="connsiteY13" fmla="*/ 2333625 h 4038600"/>
                <a:gd name="connsiteX0" fmla="*/ 0 w 4810125"/>
                <a:gd name="connsiteY0" fmla="*/ 2333625 h 4038600"/>
                <a:gd name="connsiteX1" fmla="*/ 923925 w 4810125"/>
                <a:gd name="connsiteY1" fmla="*/ 47625 h 4038600"/>
                <a:gd name="connsiteX2" fmla="*/ 2371725 w 4810125"/>
                <a:gd name="connsiteY2" fmla="*/ 0 h 4038600"/>
                <a:gd name="connsiteX3" fmla="*/ 1666875 w 4810125"/>
                <a:gd name="connsiteY3" fmla="*/ 1704975 h 4038600"/>
                <a:gd name="connsiteX4" fmla="*/ 3295650 w 4810125"/>
                <a:gd name="connsiteY4" fmla="*/ 1781175 h 4038600"/>
                <a:gd name="connsiteX5" fmla="*/ 3457575 w 4810125"/>
                <a:gd name="connsiteY5" fmla="*/ 1562100 h 4038600"/>
                <a:gd name="connsiteX6" fmla="*/ 4133850 w 4810125"/>
                <a:gd name="connsiteY6" fmla="*/ 1876425 h 4038600"/>
                <a:gd name="connsiteX7" fmla="*/ 3514725 w 4810125"/>
                <a:gd name="connsiteY7" fmla="*/ 3000375 h 4038600"/>
                <a:gd name="connsiteX8" fmla="*/ 4810125 w 4810125"/>
                <a:gd name="connsiteY8" fmla="*/ 3676650 h 4038600"/>
                <a:gd name="connsiteX9" fmla="*/ 4581525 w 4810125"/>
                <a:gd name="connsiteY9" fmla="*/ 4038600 h 4038600"/>
                <a:gd name="connsiteX10" fmla="*/ 3257550 w 4810125"/>
                <a:gd name="connsiteY10" fmla="*/ 3362325 h 4038600"/>
                <a:gd name="connsiteX11" fmla="*/ 1057275 w 4810125"/>
                <a:gd name="connsiteY11" fmla="*/ 3267075 h 4038600"/>
                <a:gd name="connsiteX12" fmla="*/ 962025 w 4810125"/>
                <a:gd name="connsiteY12" fmla="*/ 3514725 h 4038600"/>
                <a:gd name="connsiteX13" fmla="*/ 0 w 4810125"/>
                <a:gd name="connsiteY13" fmla="*/ 2333625 h 4038600"/>
                <a:gd name="connsiteX0" fmla="*/ 0 w 4864765"/>
                <a:gd name="connsiteY0" fmla="*/ 2333625 h 4067175"/>
                <a:gd name="connsiteX1" fmla="*/ 923925 w 4864765"/>
                <a:gd name="connsiteY1" fmla="*/ 47625 h 4067175"/>
                <a:gd name="connsiteX2" fmla="*/ 2371725 w 4864765"/>
                <a:gd name="connsiteY2" fmla="*/ 0 h 4067175"/>
                <a:gd name="connsiteX3" fmla="*/ 1666875 w 4864765"/>
                <a:gd name="connsiteY3" fmla="*/ 1704975 h 4067175"/>
                <a:gd name="connsiteX4" fmla="*/ 3295650 w 4864765"/>
                <a:gd name="connsiteY4" fmla="*/ 1781175 h 4067175"/>
                <a:gd name="connsiteX5" fmla="*/ 3457575 w 4864765"/>
                <a:gd name="connsiteY5" fmla="*/ 1562100 h 4067175"/>
                <a:gd name="connsiteX6" fmla="*/ 4133850 w 4864765"/>
                <a:gd name="connsiteY6" fmla="*/ 1876425 h 4067175"/>
                <a:gd name="connsiteX7" fmla="*/ 3514725 w 4864765"/>
                <a:gd name="connsiteY7" fmla="*/ 3000375 h 4067175"/>
                <a:gd name="connsiteX8" fmla="*/ 4810125 w 4864765"/>
                <a:gd name="connsiteY8" fmla="*/ 3676650 h 4067175"/>
                <a:gd name="connsiteX9" fmla="*/ 4600575 w 4864765"/>
                <a:gd name="connsiteY9" fmla="*/ 4067175 h 4067175"/>
                <a:gd name="connsiteX10" fmla="*/ 3257550 w 4864765"/>
                <a:gd name="connsiteY10" fmla="*/ 3362325 h 4067175"/>
                <a:gd name="connsiteX11" fmla="*/ 1057275 w 4864765"/>
                <a:gd name="connsiteY11" fmla="*/ 3267075 h 4067175"/>
                <a:gd name="connsiteX12" fmla="*/ 962025 w 4864765"/>
                <a:gd name="connsiteY12" fmla="*/ 3514725 h 4067175"/>
                <a:gd name="connsiteX13" fmla="*/ 0 w 4864765"/>
                <a:gd name="connsiteY13" fmla="*/ 2333625 h 4067175"/>
                <a:gd name="connsiteX0" fmla="*/ 0 w 4810125"/>
                <a:gd name="connsiteY0" fmla="*/ 2333625 h 4067175"/>
                <a:gd name="connsiteX1" fmla="*/ 923925 w 4810125"/>
                <a:gd name="connsiteY1" fmla="*/ 47625 h 4067175"/>
                <a:gd name="connsiteX2" fmla="*/ 2371725 w 4810125"/>
                <a:gd name="connsiteY2" fmla="*/ 0 h 4067175"/>
                <a:gd name="connsiteX3" fmla="*/ 1666875 w 4810125"/>
                <a:gd name="connsiteY3" fmla="*/ 1704975 h 4067175"/>
                <a:gd name="connsiteX4" fmla="*/ 3295650 w 4810125"/>
                <a:gd name="connsiteY4" fmla="*/ 1781175 h 4067175"/>
                <a:gd name="connsiteX5" fmla="*/ 3457575 w 4810125"/>
                <a:gd name="connsiteY5" fmla="*/ 1562100 h 4067175"/>
                <a:gd name="connsiteX6" fmla="*/ 4133850 w 4810125"/>
                <a:gd name="connsiteY6" fmla="*/ 1876425 h 4067175"/>
                <a:gd name="connsiteX7" fmla="*/ 3514725 w 4810125"/>
                <a:gd name="connsiteY7" fmla="*/ 3000375 h 4067175"/>
                <a:gd name="connsiteX8" fmla="*/ 4810125 w 4810125"/>
                <a:gd name="connsiteY8" fmla="*/ 3676650 h 4067175"/>
                <a:gd name="connsiteX9" fmla="*/ 4600575 w 4810125"/>
                <a:gd name="connsiteY9" fmla="*/ 4067175 h 4067175"/>
                <a:gd name="connsiteX10" fmla="*/ 3257550 w 4810125"/>
                <a:gd name="connsiteY10" fmla="*/ 3362325 h 4067175"/>
                <a:gd name="connsiteX11" fmla="*/ 1057275 w 4810125"/>
                <a:gd name="connsiteY11" fmla="*/ 3267075 h 4067175"/>
                <a:gd name="connsiteX12" fmla="*/ 962025 w 4810125"/>
                <a:gd name="connsiteY12" fmla="*/ 3514725 h 4067175"/>
                <a:gd name="connsiteX13" fmla="*/ 0 w 4810125"/>
                <a:gd name="connsiteY13" fmla="*/ 2333625 h 4067175"/>
                <a:gd name="connsiteX0" fmla="*/ 0 w 4810125"/>
                <a:gd name="connsiteY0" fmla="*/ 2333625 h 4067175"/>
                <a:gd name="connsiteX1" fmla="*/ 923925 w 4810125"/>
                <a:gd name="connsiteY1" fmla="*/ 47625 h 4067175"/>
                <a:gd name="connsiteX2" fmla="*/ 2371725 w 4810125"/>
                <a:gd name="connsiteY2" fmla="*/ 0 h 4067175"/>
                <a:gd name="connsiteX3" fmla="*/ 1666875 w 4810125"/>
                <a:gd name="connsiteY3" fmla="*/ 1704975 h 4067175"/>
                <a:gd name="connsiteX4" fmla="*/ 3295650 w 4810125"/>
                <a:gd name="connsiteY4" fmla="*/ 1781175 h 4067175"/>
                <a:gd name="connsiteX5" fmla="*/ 3457575 w 4810125"/>
                <a:gd name="connsiteY5" fmla="*/ 1562100 h 4067175"/>
                <a:gd name="connsiteX6" fmla="*/ 4133850 w 4810125"/>
                <a:gd name="connsiteY6" fmla="*/ 1876425 h 4067175"/>
                <a:gd name="connsiteX7" fmla="*/ 3514725 w 4810125"/>
                <a:gd name="connsiteY7" fmla="*/ 3000375 h 4067175"/>
                <a:gd name="connsiteX8" fmla="*/ 4810125 w 4810125"/>
                <a:gd name="connsiteY8" fmla="*/ 3676650 h 4067175"/>
                <a:gd name="connsiteX9" fmla="*/ 4600575 w 4810125"/>
                <a:gd name="connsiteY9" fmla="*/ 4067175 h 4067175"/>
                <a:gd name="connsiteX10" fmla="*/ 3257550 w 4810125"/>
                <a:gd name="connsiteY10" fmla="*/ 3362325 h 4067175"/>
                <a:gd name="connsiteX11" fmla="*/ 1057275 w 4810125"/>
                <a:gd name="connsiteY11" fmla="*/ 3267075 h 4067175"/>
                <a:gd name="connsiteX12" fmla="*/ 962025 w 4810125"/>
                <a:gd name="connsiteY12" fmla="*/ 3514725 h 4067175"/>
                <a:gd name="connsiteX13" fmla="*/ 0 w 4810125"/>
                <a:gd name="connsiteY13" fmla="*/ 2333625 h 4067175"/>
                <a:gd name="connsiteX0" fmla="*/ 0 w 4810125"/>
                <a:gd name="connsiteY0" fmla="*/ 2333625 h 4067175"/>
                <a:gd name="connsiteX1" fmla="*/ 923925 w 4810125"/>
                <a:gd name="connsiteY1" fmla="*/ 47625 h 4067175"/>
                <a:gd name="connsiteX2" fmla="*/ 2371725 w 4810125"/>
                <a:gd name="connsiteY2" fmla="*/ 0 h 4067175"/>
                <a:gd name="connsiteX3" fmla="*/ 1666875 w 4810125"/>
                <a:gd name="connsiteY3" fmla="*/ 1704975 h 4067175"/>
                <a:gd name="connsiteX4" fmla="*/ 3295650 w 4810125"/>
                <a:gd name="connsiteY4" fmla="*/ 1781175 h 4067175"/>
                <a:gd name="connsiteX5" fmla="*/ 3457575 w 4810125"/>
                <a:gd name="connsiteY5" fmla="*/ 1562100 h 4067175"/>
                <a:gd name="connsiteX6" fmla="*/ 4133850 w 4810125"/>
                <a:gd name="connsiteY6" fmla="*/ 1876425 h 4067175"/>
                <a:gd name="connsiteX7" fmla="*/ 3514725 w 4810125"/>
                <a:gd name="connsiteY7" fmla="*/ 3000375 h 4067175"/>
                <a:gd name="connsiteX8" fmla="*/ 4810125 w 4810125"/>
                <a:gd name="connsiteY8" fmla="*/ 3676650 h 4067175"/>
                <a:gd name="connsiteX9" fmla="*/ 4600575 w 4810125"/>
                <a:gd name="connsiteY9" fmla="*/ 4067175 h 4067175"/>
                <a:gd name="connsiteX10" fmla="*/ 3257550 w 4810125"/>
                <a:gd name="connsiteY10" fmla="*/ 3362325 h 4067175"/>
                <a:gd name="connsiteX11" fmla="*/ 1057275 w 4810125"/>
                <a:gd name="connsiteY11" fmla="*/ 3267075 h 4067175"/>
                <a:gd name="connsiteX12" fmla="*/ 962025 w 4810125"/>
                <a:gd name="connsiteY12" fmla="*/ 3514725 h 4067175"/>
                <a:gd name="connsiteX13" fmla="*/ 0 w 4810125"/>
                <a:gd name="connsiteY13" fmla="*/ 2333625 h 4067175"/>
                <a:gd name="connsiteX0" fmla="*/ 0 w 4810125"/>
                <a:gd name="connsiteY0" fmla="*/ 2333625 h 4067175"/>
                <a:gd name="connsiteX1" fmla="*/ 923925 w 4810125"/>
                <a:gd name="connsiteY1" fmla="*/ 47625 h 4067175"/>
                <a:gd name="connsiteX2" fmla="*/ 2371725 w 4810125"/>
                <a:gd name="connsiteY2" fmla="*/ 0 h 4067175"/>
                <a:gd name="connsiteX3" fmla="*/ 1666875 w 4810125"/>
                <a:gd name="connsiteY3" fmla="*/ 1704975 h 4067175"/>
                <a:gd name="connsiteX4" fmla="*/ 3295650 w 4810125"/>
                <a:gd name="connsiteY4" fmla="*/ 1781175 h 4067175"/>
                <a:gd name="connsiteX5" fmla="*/ 3457575 w 4810125"/>
                <a:gd name="connsiteY5" fmla="*/ 1562100 h 4067175"/>
                <a:gd name="connsiteX6" fmla="*/ 4133850 w 4810125"/>
                <a:gd name="connsiteY6" fmla="*/ 1876425 h 4067175"/>
                <a:gd name="connsiteX7" fmla="*/ 3514725 w 4810125"/>
                <a:gd name="connsiteY7" fmla="*/ 3000375 h 4067175"/>
                <a:gd name="connsiteX8" fmla="*/ 4810125 w 4810125"/>
                <a:gd name="connsiteY8" fmla="*/ 3676650 h 4067175"/>
                <a:gd name="connsiteX9" fmla="*/ 4600575 w 4810125"/>
                <a:gd name="connsiteY9" fmla="*/ 4067175 h 4067175"/>
                <a:gd name="connsiteX10" fmla="*/ 3257550 w 4810125"/>
                <a:gd name="connsiteY10" fmla="*/ 3362325 h 4067175"/>
                <a:gd name="connsiteX11" fmla="*/ 1057275 w 4810125"/>
                <a:gd name="connsiteY11" fmla="*/ 3267075 h 4067175"/>
                <a:gd name="connsiteX12" fmla="*/ 962025 w 4810125"/>
                <a:gd name="connsiteY12" fmla="*/ 3514725 h 4067175"/>
                <a:gd name="connsiteX13" fmla="*/ 0 w 4810125"/>
                <a:gd name="connsiteY13" fmla="*/ 2333625 h 4067175"/>
                <a:gd name="connsiteX0" fmla="*/ 0 w 4914900"/>
                <a:gd name="connsiteY0" fmla="*/ 2468198 h 4201748"/>
                <a:gd name="connsiteX1" fmla="*/ 1028700 w 4914900"/>
                <a:gd name="connsiteY1" fmla="*/ 182198 h 4201748"/>
                <a:gd name="connsiteX2" fmla="*/ 2476500 w 4914900"/>
                <a:gd name="connsiteY2" fmla="*/ 134573 h 4201748"/>
                <a:gd name="connsiteX3" fmla="*/ 1771650 w 4914900"/>
                <a:gd name="connsiteY3" fmla="*/ 1839548 h 4201748"/>
                <a:gd name="connsiteX4" fmla="*/ 3400425 w 4914900"/>
                <a:gd name="connsiteY4" fmla="*/ 1915748 h 4201748"/>
                <a:gd name="connsiteX5" fmla="*/ 3562350 w 4914900"/>
                <a:gd name="connsiteY5" fmla="*/ 1696673 h 4201748"/>
                <a:gd name="connsiteX6" fmla="*/ 4238625 w 4914900"/>
                <a:gd name="connsiteY6" fmla="*/ 2010998 h 4201748"/>
                <a:gd name="connsiteX7" fmla="*/ 3619500 w 4914900"/>
                <a:gd name="connsiteY7" fmla="*/ 3134948 h 4201748"/>
                <a:gd name="connsiteX8" fmla="*/ 4914900 w 4914900"/>
                <a:gd name="connsiteY8" fmla="*/ 3811223 h 4201748"/>
                <a:gd name="connsiteX9" fmla="*/ 4705350 w 4914900"/>
                <a:gd name="connsiteY9" fmla="*/ 4201748 h 4201748"/>
                <a:gd name="connsiteX10" fmla="*/ 3362325 w 4914900"/>
                <a:gd name="connsiteY10" fmla="*/ 3496898 h 4201748"/>
                <a:gd name="connsiteX11" fmla="*/ 1162050 w 4914900"/>
                <a:gd name="connsiteY11" fmla="*/ 3401648 h 4201748"/>
                <a:gd name="connsiteX12" fmla="*/ 1066800 w 4914900"/>
                <a:gd name="connsiteY12" fmla="*/ 3649298 h 4201748"/>
                <a:gd name="connsiteX13" fmla="*/ 0 w 4914900"/>
                <a:gd name="connsiteY13" fmla="*/ 2468198 h 4201748"/>
                <a:gd name="connsiteX0" fmla="*/ 0 w 4914900"/>
                <a:gd name="connsiteY0" fmla="*/ 2468198 h 4201748"/>
                <a:gd name="connsiteX1" fmla="*/ 1028700 w 4914900"/>
                <a:gd name="connsiteY1" fmla="*/ 182198 h 4201748"/>
                <a:gd name="connsiteX2" fmla="*/ 2476500 w 4914900"/>
                <a:gd name="connsiteY2" fmla="*/ 134573 h 4201748"/>
                <a:gd name="connsiteX3" fmla="*/ 1771650 w 4914900"/>
                <a:gd name="connsiteY3" fmla="*/ 1839548 h 4201748"/>
                <a:gd name="connsiteX4" fmla="*/ 3400425 w 4914900"/>
                <a:gd name="connsiteY4" fmla="*/ 1915748 h 4201748"/>
                <a:gd name="connsiteX5" fmla="*/ 3562350 w 4914900"/>
                <a:gd name="connsiteY5" fmla="*/ 1696673 h 4201748"/>
                <a:gd name="connsiteX6" fmla="*/ 4238625 w 4914900"/>
                <a:gd name="connsiteY6" fmla="*/ 2010998 h 4201748"/>
                <a:gd name="connsiteX7" fmla="*/ 3619500 w 4914900"/>
                <a:gd name="connsiteY7" fmla="*/ 3134948 h 4201748"/>
                <a:gd name="connsiteX8" fmla="*/ 4914900 w 4914900"/>
                <a:gd name="connsiteY8" fmla="*/ 3811223 h 4201748"/>
                <a:gd name="connsiteX9" fmla="*/ 4705350 w 4914900"/>
                <a:gd name="connsiteY9" fmla="*/ 4201748 h 4201748"/>
                <a:gd name="connsiteX10" fmla="*/ 3362325 w 4914900"/>
                <a:gd name="connsiteY10" fmla="*/ 3496898 h 4201748"/>
                <a:gd name="connsiteX11" fmla="*/ 1162050 w 4914900"/>
                <a:gd name="connsiteY11" fmla="*/ 3401648 h 4201748"/>
                <a:gd name="connsiteX12" fmla="*/ 1019175 w 4914900"/>
                <a:gd name="connsiteY12" fmla="*/ 3620723 h 4201748"/>
                <a:gd name="connsiteX13" fmla="*/ 0 w 4914900"/>
                <a:gd name="connsiteY13" fmla="*/ 2468198 h 4201748"/>
                <a:gd name="connsiteX0" fmla="*/ 0 w 4914900"/>
                <a:gd name="connsiteY0" fmla="*/ 2468198 h 4201748"/>
                <a:gd name="connsiteX1" fmla="*/ 1028700 w 4914900"/>
                <a:gd name="connsiteY1" fmla="*/ 182198 h 4201748"/>
                <a:gd name="connsiteX2" fmla="*/ 2476500 w 4914900"/>
                <a:gd name="connsiteY2" fmla="*/ 134573 h 4201748"/>
                <a:gd name="connsiteX3" fmla="*/ 1771650 w 4914900"/>
                <a:gd name="connsiteY3" fmla="*/ 1839548 h 4201748"/>
                <a:gd name="connsiteX4" fmla="*/ 3400425 w 4914900"/>
                <a:gd name="connsiteY4" fmla="*/ 1915748 h 4201748"/>
                <a:gd name="connsiteX5" fmla="*/ 3562350 w 4914900"/>
                <a:gd name="connsiteY5" fmla="*/ 1696673 h 4201748"/>
                <a:gd name="connsiteX6" fmla="*/ 4238625 w 4914900"/>
                <a:gd name="connsiteY6" fmla="*/ 2010998 h 4201748"/>
                <a:gd name="connsiteX7" fmla="*/ 3619500 w 4914900"/>
                <a:gd name="connsiteY7" fmla="*/ 3134948 h 4201748"/>
                <a:gd name="connsiteX8" fmla="*/ 4914900 w 4914900"/>
                <a:gd name="connsiteY8" fmla="*/ 3811223 h 4201748"/>
                <a:gd name="connsiteX9" fmla="*/ 4705350 w 4914900"/>
                <a:gd name="connsiteY9" fmla="*/ 4201748 h 4201748"/>
                <a:gd name="connsiteX10" fmla="*/ 3362325 w 4914900"/>
                <a:gd name="connsiteY10" fmla="*/ 3496898 h 4201748"/>
                <a:gd name="connsiteX11" fmla="*/ 1162050 w 4914900"/>
                <a:gd name="connsiteY11" fmla="*/ 3401648 h 4201748"/>
                <a:gd name="connsiteX12" fmla="*/ 1019175 w 4914900"/>
                <a:gd name="connsiteY12" fmla="*/ 3620723 h 4201748"/>
                <a:gd name="connsiteX13" fmla="*/ 0 w 4914900"/>
                <a:gd name="connsiteY13" fmla="*/ 2468198 h 4201748"/>
                <a:gd name="connsiteX0" fmla="*/ 0 w 4914900"/>
                <a:gd name="connsiteY0" fmla="*/ 2468198 h 4201748"/>
                <a:gd name="connsiteX1" fmla="*/ 1028700 w 4914900"/>
                <a:gd name="connsiteY1" fmla="*/ 182198 h 4201748"/>
                <a:gd name="connsiteX2" fmla="*/ 2476500 w 4914900"/>
                <a:gd name="connsiteY2" fmla="*/ 134573 h 4201748"/>
                <a:gd name="connsiteX3" fmla="*/ 1771650 w 4914900"/>
                <a:gd name="connsiteY3" fmla="*/ 1839548 h 4201748"/>
                <a:gd name="connsiteX4" fmla="*/ 3400425 w 4914900"/>
                <a:gd name="connsiteY4" fmla="*/ 1915748 h 4201748"/>
                <a:gd name="connsiteX5" fmla="*/ 3562350 w 4914900"/>
                <a:gd name="connsiteY5" fmla="*/ 1696673 h 4201748"/>
                <a:gd name="connsiteX6" fmla="*/ 4238625 w 4914900"/>
                <a:gd name="connsiteY6" fmla="*/ 2010998 h 4201748"/>
                <a:gd name="connsiteX7" fmla="*/ 3619500 w 4914900"/>
                <a:gd name="connsiteY7" fmla="*/ 3134948 h 4201748"/>
                <a:gd name="connsiteX8" fmla="*/ 4914900 w 4914900"/>
                <a:gd name="connsiteY8" fmla="*/ 3811223 h 4201748"/>
                <a:gd name="connsiteX9" fmla="*/ 4705350 w 4914900"/>
                <a:gd name="connsiteY9" fmla="*/ 4201748 h 4201748"/>
                <a:gd name="connsiteX10" fmla="*/ 3362325 w 4914900"/>
                <a:gd name="connsiteY10" fmla="*/ 3496898 h 4201748"/>
                <a:gd name="connsiteX11" fmla="*/ 1162050 w 4914900"/>
                <a:gd name="connsiteY11" fmla="*/ 3401648 h 4201748"/>
                <a:gd name="connsiteX12" fmla="*/ 1019175 w 4914900"/>
                <a:gd name="connsiteY12" fmla="*/ 3620723 h 4201748"/>
                <a:gd name="connsiteX13" fmla="*/ 0 w 4914900"/>
                <a:gd name="connsiteY13" fmla="*/ 2468198 h 4201748"/>
                <a:gd name="connsiteX0" fmla="*/ 0 w 4914900"/>
                <a:gd name="connsiteY0" fmla="*/ 2593441 h 4326991"/>
                <a:gd name="connsiteX1" fmla="*/ 962025 w 4914900"/>
                <a:gd name="connsiteY1" fmla="*/ 250291 h 4326991"/>
                <a:gd name="connsiteX2" fmla="*/ 2476500 w 4914900"/>
                <a:gd name="connsiteY2" fmla="*/ 259816 h 4326991"/>
                <a:gd name="connsiteX3" fmla="*/ 1771650 w 4914900"/>
                <a:gd name="connsiteY3" fmla="*/ 1964791 h 4326991"/>
                <a:gd name="connsiteX4" fmla="*/ 3400425 w 4914900"/>
                <a:gd name="connsiteY4" fmla="*/ 2040991 h 4326991"/>
                <a:gd name="connsiteX5" fmla="*/ 3562350 w 4914900"/>
                <a:gd name="connsiteY5" fmla="*/ 1821916 h 4326991"/>
                <a:gd name="connsiteX6" fmla="*/ 4238625 w 4914900"/>
                <a:gd name="connsiteY6" fmla="*/ 2136241 h 4326991"/>
                <a:gd name="connsiteX7" fmla="*/ 3619500 w 4914900"/>
                <a:gd name="connsiteY7" fmla="*/ 3260191 h 4326991"/>
                <a:gd name="connsiteX8" fmla="*/ 4914900 w 4914900"/>
                <a:gd name="connsiteY8" fmla="*/ 3936466 h 4326991"/>
                <a:gd name="connsiteX9" fmla="*/ 4705350 w 4914900"/>
                <a:gd name="connsiteY9" fmla="*/ 4326991 h 4326991"/>
                <a:gd name="connsiteX10" fmla="*/ 3362325 w 4914900"/>
                <a:gd name="connsiteY10" fmla="*/ 3622141 h 4326991"/>
                <a:gd name="connsiteX11" fmla="*/ 1162050 w 4914900"/>
                <a:gd name="connsiteY11" fmla="*/ 3526891 h 4326991"/>
                <a:gd name="connsiteX12" fmla="*/ 1019175 w 4914900"/>
                <a:gd name="connsiteY12" fmla="*/ 3745966 h 4326991"/>
                <a:gd name="connsiteX13" fmla="*/ 0 w 4914900"/>
                <a:gd name="connsiteY13" fmla="*/ 2593441 h 4326991"/>
                <a:gd name="connsiteX0" fmla="*/ 0 w 4914900"/>
                <a:gd name="connsiteY0" fmla="*/ 2343150 h 4076700"/>
                <a:gd name="connsiteX1" fmla="*/ 962025 w 4914900"/>
                <a:gd name="connsiteY1" fmla="*/ 0 h 4076700"/>
                <a:gd name="connsiteX2" fmla="*/ 2476500 w 4914900"/>
                <a:gd name="connsiteY2" fmla="*/ 9525 h 4076700"/>
                <a:gd name="connsiteX3" fmla="*/ 1771650 w 4914900"/>
                <a:gd name="connsiteY3" fmla="*/ 1714500 h 4076700"/>
                <a:gd name="connsiteX4" fmla="*/ 3400425 w 4914900"/>
                <a:gd name="connsiteY4" fmla="*/ 1790700 h 4076700"/>
                <a:gd name="connsiteX5" fmla="*/ 3562350 w 4914900"/>
                <a:gd name="connsiteY5" fmla="*/ 1571625 h 4076700"/>
                <a:gd name="connsiteX6" fmla="*/ 4238625 w 4914900"/>
                <a:gd name="connsiteY6" fmla="*/ 1885950 h 4076700"/>
                <a:gd name="connsiteX7" fmla="*/ 3619500 w 4914900"/>
                <a:gd name="connsiteY7" fmla="*/ 3009900 h 4076700"/>
                <a:gd name="connsiteX8" fmla="*/ 4914900 w 4914900"/>
                <a:gd name="connsiteY8" fmla="*/ 3686175 h 4076700"/>
                <a:gd name="connsiteX9" fmla="*/ 4705350 w 4914900"/>
                <a:gd name="connsiteY9" fmla="*/ 4076700 h 4076700"/>
                <a:gd name="connsiteX10" fmla="*/ 3362325 w 4914900"/>
                <a:gd name="connsiteY10" fmla="*/ 3371850 h 4076700"/>
                <a:gd name="connsiteX11" fmla="*/ 1162050 w 4914900"/>
                <a:gd name="connsiteY11" fmla="*/ 3276600 h 4076700"/>
                <a:gd name="connsiteX12" fmla="*/ 1019175 w 4914900"/>
                <a:gd name="connsiteY12" fmla="*/ 3495675 h 4076700"/>
                <a:gd name="connsiteX13" fmla="*/ 0 w 4914900"/>
                <a:gd name="connsiteY13" fmla="*/ 2343150 h 4076700"/>
                <a:gd name="connsiteX0" fmla="*/ 0 w 4914900"/>
                <a:gd name="connsiteY0" fmla="*/ 2343150 h 4076700"/>
                <a:gd name="connsiteX1" fmla="*/ 962025 w 4914900"/>
                <a:gd name="connsiteY1" fmla="*/ 0 h 4076700"/>
                <a:gd name="connsiteX2" fmla="*/ 2476500 w 4914900"/>
                <a:gd name="connsiteY2" fmla="*/ 9525 h 4076700"/>
                <a:gd name="connsiteX3" fmla="*/ 1771650 w 4914900"/>
                <a:gd name="connsiteY3" fmla="*/ 1714500 h 4076700"/>
                <a:gd name="connsiteX4" fmla="*/ 3400425 w 4914900"/>
                <a:gd name="connsiteY4" fmla="*/ 1790700 h 4076700"/>
                <a:gd name="connsiteX5" fmla="*/ 3562350 w 4914900"/>
                <a:gd name="connsiteY5" fmla="*/ 1571625 h 4076700"/>
                <a:gd name="connsiteX6" fmla="*/ 4238625 w 4914900"/>
                <a:gd name="connsiteY6" fmla="*/ 1885950 h 4076700"/>
                <a:gd name="connsiteX7" fmla="*/ 3619500 w 4914900"/>
                <a:gd name="connsiteY7" fmla="*/ 3009900 h 4076700"/>
                <a:gd name="connsiteX8" fmla="*/ 4914900 w 4914900"/>
                <a:gd name="connsiteY8" fmla="*/ 3686175 h 4076700"/>
                <a:gd name="connsiteX9" fmla="*/ 4705350 w 4914900"/>
                <a:gd name="connsiteY9" fmla="*/ 4076700 h 4076700"/>
                <a:gd name="connsiteX10" fmla="*/ 3362325 w 4914900"/>
                <a:gd name="connsiteY10" fmla="*/ 3371850 h 4076700"/>
                <a:gd name="connsiteX11" fmla="*/ 1162050 w 4914900"/>
                <a:gd name="connsiteY11" fmla="*/ 3276600 h 4076700"/>
                <a:gd name="connsiteX12" fmla="*/ 1019175 w 4914900"/>
                <a:gd name="connsiteY12" fmla="*/ 3495675 h 4076700"/>
                <a:gd name="connsiteX13" fmla="*/ 0 w 4914900"/>
                <a:gd name="connsiteY13" fmla="*/ 2343150 h 4076700"/>
                <a:gd name="connsiteX0" fmla="*/ 0 w 4914900"/>
                <a:gd name="connsiteY0" fmla="*/ 2343150 h 4076700"/>
                <a:gd name="connsiteX1" fmla="*/ 962025 w 4914900"/>
                <a:gd name="connsiteY1" fmla="*/ 0 h 4076700"/>
                <a:gd name="connsiteX2" fmla="*/ 2476500 w 4914900"/>
                <a:gd name="connsiteY2" fmla="*/ 9525 h 4076700"/>
                <a:gd name="connsiteX3" fmla="*/ 1771650 w 4914900"/>
                <a:gd name="connsiteY3" fmla="*/ 1714500 h 4076700"/>
                <a:gd name="connsiteX4" fmla="*/ 3400425 w 4914900"/>
                <a:gd name="connsiteY4" fmla="*/ 1790700 h 4076700"/>
                <a:gd name="connsiteX5" fmla="*/ 3562350 w 4914900"/>
                <a:gd name="connsiteY5" fmla="*/ 1571625 h 4076700"/>
                <a:gd name="connsiteX6" fmla="*/ 4238625 w 4914900"/>
                <a:gd name="connsiteY6" fmla="*/ 1885950 h 4076700"/>
                <a:gd name="connsiteX7" fmla="*/ 3619500 w 4914900"/>
                <a:gd name="connsiteY7" fmla="*/ 3009900 h 4076700"/>
                <a:gd name="connsiteX8" fmla="*/ 4914900 w 4914900"/>
                <a:gd name="connsiteY8" fmla="*/ 3686175 h 4076700"/>
                <a:gd name="connsiteX9" fmla="*/ 4705350 w 4914900"/>
                <a:gd name="connsiteY9" fmla="*/ 4076700 h 4076700"/>
                <a:gd name="connsiteX10" fmla="*/ 3362325 w 4914900"/>
                <a:gd name="connsiteY10" fmla="*/ 3371850 h 4076700"/>
                <a:gd name="connsiteX11" fmla="*/ 1162050 w 4914900"/>
                <a:gd name="connsiteY11" fmla="*/ 3276600 h 4076700"/>
                <a:gd name="connsiteX12" fmla="*/ 1019175 w 4914900"/>
                <a:gd name="connsiteY12" fmla="*/ 3495675 h 4076700"/>
                <a:gd name="connsiteX13" fmla="*/ 0 w 4914900"/>
                <a:gd name="connsiteY13" fmla="*/ 2343150 h 4076700"/>
                <a:gd name="connsiteX0" fmla="*/ 0 w 4914900"/>
                <a:gd name="connsiteY0" fmla="*/ 2343150 h 4076700"/>
                <a:gd name="connsiteX1" fmla="*/ 571502 w 4914900"/>
                <a:gd name="connsiteY1" fmla="*/ 962025 h 4076700"/>
                <a:gd name="connsiteX2" fmla="*/ 962025 w 4914900"/>
                <a:gd name="connsiteY2" fmla="*/ 0 h 4076700"/>
                <a:gd name="connsiteX3" fmla="*/ 2476500 w 4914900"/>
                <a:gd name="connsiteY3" fmla="*/ 9525 h 4076700"/>
                <a:gd name="connsiteX4" fmla="*/ 1771650 w 4914900"/>
                <a:gd name="connsiteY4" fmla="*/ 1714500 h 4076700"/>
                <a:gd name="connsiteX5" fmla="*/ 3400425 w 4914900"/>
                <a:gd name="connsiteY5" fmla="*/ 1790700 h 4076700"/>
                <a:gd name="connsiteX6" fmla="*/ 3562350 w 4914900"/>
                <a:gd name="connsiteY6" fmla="*/ 1571625 h 4076700"/>
                <a:gd name="connsiteX7" fmla="*/ 4238625 w 4914900"/>
                <a:gd name="connsiteY7" fmla="*/ 1885950 h 4076700"/>
                <a:gd name="connsiteX8" fmla="*/ 3619500 w 4914900"/>
                <a:gd name="connsiteY8" fmla="*/ 3009900 h 4076700"/>
                <a:gd name="connsiteX9" fmla="*/ 4914900 w 4914900"/>
                <a:gd name="connsiteY9" fmla="*/ 3686175 h 4076700"/>
                <a:gd name="connsiteX10" fmla="*/ 4705350 w 4914900"/>
                <a:gd name="connsiteY10" fmla="*/ 4076700 h 4076700"/>
                <a:gd name="connsiteX11" fmla="*/ 3362325 w 4914900"/>
                <a:gd name="connsiteY11" fmla="*/ 3371850 h 4076700"/>
                <a:gd name="connsiteX12" fmla="*/ 1162050 w 4914900"/>
                <a:gd name="connsiteY12" fmla="*/ 3276600 h 4076700"/>
                <a:gd name="connsiteX13" fmla="*/ 1019175 w 4914900"/>
                <a:gd name="connsiteY13" fmla="*/ 3495675 h 4076700"/>
                <a:gd name="connsiteX14" fmla="*/ 0 w 4914900"/>
                <a:gd name="connsiteY14" fmla="*/ 2343150 h 4076700"/>
                <a:gd name="connsiteX0" fmla="*/ 0 w 4914900"/>
                <a:gd name="connsiteY0" fmla="*/ 2423270 h 4156820"/>
                <a:gd name="connsiteX1" fmla="*/ 571502 w 4914900"/>
                <a:gd name="connsiteY1" fmla="*/ 1042145 h 4156820"/>
                <a:gd name="connsiteX2" fmla="*/ 914402 w 4914900"/>
                <a:gd name="connsiteY2" fmla="*/ 1194545 h 4156820"/>
                <a:gd name="connsiteX3" fmla="*/ 962025 w 4914900"/>
                <a:gd name="connsiteY3" fmla="*/ 80120 h 4156820"/>
                <a:gd name="connsiteX4" fmla="*/ 2476500 w 4914900"/>
                <a:gd name="connsiteY4" fmla="*/ 89645 h 4156820"/>
                <a:gd name="connsiteX5" fmla="*/ 1771650 w 4914900"/>
                <a:gd name="connsiteY5" fmla="*/ 1794620 h 4156820"/>
                <a:gd name="connsiteX6" fmla="*/ 3400425 w 4914900"/>
                <a:gd name="connsiteY6" fmla="*/ 1870820 h 4156820"/>
                <a:gd name="connsiteX7" fmla="*/ 3562350 w 4914900"/>
                <a:gd name="connsiteY7" fmla="*/ 1651745 h 4156820"/>
                <a:gd name="connsiteX8" fmla="*/ 4238625 w 4914900"/>
                <a:gd name="connsiteY8" fmla="*/ 1966070 h 4156820"/>
                <a:gd name="connsiteX9" fmla="*/ 3619500 w 4914900"/>
                <a:gd name="connsiteY9" fmla="*/ 3090020 h 4156820"/>
                <a:gd name="connsiteX10" fmla="*/ 4914900 w 4914900"/>
                <a:gd name="connsiteY10" fmla="*/ 3766295 h 4156820"/>
                <a:gd name="connsiteX11" fmla="*/ 4705350 w 4914900"/>
                <a:gd name="connsiteY11" fmla="*/ 4156820 h 4156820"/>
                <a:gd name="connsiteX12" fmla="*/ 3362325 w 4914900"/>
                <a:gd name="connsiteY12" fmla="*/ 3451970 h 4156820"/>
                <a:gd name="connsiteX13" fmla="*/ 1162050 w 4914900"/>
                <a:gd name="connsiteY13" fmla="*/ 3356720 h 4156820"/>
                <a:gd name="connsiteX14" fmla="*/ 1019175 w 4914900"/>
                <a:gd name="connsiteY14" fmla="*/ 3575795 h 4156820"/>
                <a:gd name="connsiteX15" fmla="*/ 0 w 4914900"/>
                <a:gd name="connsiteY15" fmla="*/ 2423270 h 4156820"/>
                <a:gd name="connsiteX0" fmla="*/ 0 w 4914900"/>
                <a:gd name="connsiteY0" fmla="*/ 2423270 h 4156820"/>
                <a:gd name="connsiteX1" fmla="*/ 495302 w 4914900"/>
                <a:gd name="connsiteY1" fmla="*/ 1127870 h 4156820"/>
                <a:gd name="connsiteX2" fmla="*/ 914402 w 4914900"/>
                <a:gd name="connsiteY2" fmla="*/ 1194545 h 4156820"/>
                <a:gd name="connsiteX3" fmla="*/ 962025 w 4914900"/>
                <a:gd name="connsiteY3" fmla="*/ 80120 h 4156820"/>
                <a:gd name="connsiteX4" fmla="*/ 2476500 w 4914900"/>
                <a:gd name="connsiteY4" fmla="*/ 89645 h 4156820"/>
                <a:gd name="connsiteX5" fmla="*/ 1771650 w 4914900"/>
                <a:gd name="connsiteY5" fmla="*/ 1794620 h 4156820"/>
                <a:gd name="connsiteX6" fmla="*/ 3400425 w 4914900"/>
                <a:gd name="connsiteY6" fmla="*/ 1870820 h 4156820"/>
                <a:gd name="connsiteX7" fmla="*/ 3562350 w 4914900"/>
                <a:gd name="connsiteY7" fmla="*/ 1651745 h 4156820"/>
                <a:gd name="connsiteX8" fmla="*/ 4238625 w 4914900"/>
                <a:gd name="connsiteY8" fmla="*/ 1966070 h 4156820"/>
                <a:gd name="connsiteX9" fmla="*/ 3619500 w 4914900"/>
                <a:gd name="connsiteY9" fmla="*/ 3090020 h 4156820"/>
                <a:gd name="connsiteX10" fmla="*/ 4914900 w 4914900"/>
                <a:gd name="connsiteY10" fmla="*/ 3766295 h 4156820"/>
                <a:gd name="connsiteX11" fmla="*/ 4705350 w 4914900"/>
                <a:gd name="connsiteY11" fmla="*/ 4156820 h 4156820"/>
                <a:gd name="connsiteX12" fmla="*/ 3362325 w 4914900"/>
                <a:gd name="connsiteY12" fmla="*/ 3451970 h 4156820"/>
                <a:gd name="connsiteX13" fmla="*/ 1162050 w 4914900"/>
                <a:gd name="connsiteY13" fmla="*/ 3356720 h 4156820"/>
                <a:gd name="connsiteX14" fmla="*/ 1019175 w 4914900"/>
                <a:gd name="connsiteY14" fmla="*/ 3575795 h 4156820"/>
                <a:gd name="connsiteX15" fmla="*/ 0 w 4914900"/>
                <a:gd name="connsiteY15" fmla="*/ 2423270 h 4156820"/>
                <a:gd name="connsiteX0" fmla="*/ 0 w 4914900"/>
                <a:gd name="connsiteY0" fmla="*/ 2423270 h 4156820"/>
                <a:gd name="connsiteX1" fmla="*/ 495302 w 4914900"/>
                <a:gd name="connsiteY1" fmla="*/ 1099295 h 4156820"/>
                <a:gd name="connsiteX2" fmla="*/ 914402 w 4914900"/>
                <a:gd name="connsiteY2" fmla="*/ 1194545 h 4156820"/>
                <a:gd name="connsiteX3" fmla="*/ 962025 w 4914900"/>
                <a:gd name="connsiteY3" fmla="*/ 80120 h 4156820"/>
                <a:gd name="connsiteX4" fmla="*/ 2476500 w 4914900"/>
                <a:gd name="connsiteY4" fmla="*/ 89645 h 4156820"/>
                <a:gd name="connsiteX5" fmla="*/ 1771650 w 4914900"/>
                <a:gd name="connsiteY5" fmla="*/ 1794620 h 4156820"/>
                <a:gd name="connsiteX6" fmla="*/ 3400425 w 4914900"/>
                <a:gd name="connsiteY6" fmla="*/ 1870820 h 4156820"/>
                <a:gd name="connsiteX7" fmla="*/ 3562350 w 4914900"/>
                <a:gd name="connsiteY7" fmla="*/ 1651745 h 4156820"/>
                <a:gd name="connsiteX8" fmla="*/ 4238625 w 4914900"/>
                <a:gd name="connsiteY8" fmla="*/ 1966070 h 4156820"/>
                <a:gd name="connsiteX9" fmla="*/ 3619500 w 4914900"/>
                <a:gd name="connsiteY9" fmla="*/ 3090020 h 4156820"/>
                <a:gd name="connsiteX10" fmla="*/ 4914900 w 4914900"/>
                <a:gd name="connsiteY10" fmla="*/ 3766295 h 4156820"/>
                <a:gd name="connsiteX11" fmla="*/ 4705350 w 4914900"/>
                <a:gd name="connsiteY11" fmla="*/ 4156820 h 4156820"/>
                <a:gd name="connsiteX12" fmla="*/ 3362325 w 4914900"/>
                <a:gd name="connsiteY12" fmla="*/ 3451970 h 4156820"/>
                <a:gd name="connsiteX13" fmla="*/ 1162050 w 4914900"/>
                <a:gd name="connsiteY13" fmla="*/ 3356720 h 4156820"/>
                <a:gd name="connsiteX14" fmla="*/ 1019175 w 4914900"/>
                <a:gd name="connsiteY14" fmla="*/ 3575795 h 4156820"/>
                <a:gd name="connsiteX15" fmla="*/ 0 w 4914900"/>
                <a:gd name="connsiteY15" fmla="*/ 2423270 h 4156820"/>
                <a:gd name="connsiteX0" fmla="*/ 0 w 4914900"/>
                <a:gd name="connsiteY0" fmla="*/ 2406816 h 4140366"/>
                <a:gd name="connsiteX1" fmla="*/ 495302 w 4914900"/>
                <a:gd name="connsiteY1" fmla="*/ 1082841 h 4140366"/>
                <a:gd name="connsiteX2" fmla="*/ 914402 w 4914900"/>
                <a:gd name="connsiteY2" fmla="*/ 1178091 h 4140366"/>
                <a:gd name="connsiteX3" fmla="*/ 1257300 w 4914900"/>
                <a:gd name="connsiteY3" fmla="*/ 397041 h 4140366"/>
                <a:gd name="connsiteX4" fmla="*/ 2476500 w 4914900"/>
                <a:gd name="connsiteY4" fmla="*/ 73191 h 4140366"/>
                <a:gd name="connsiteX5" fmla="*/ 1771650 w 4914900"/>
                <a:gd name="connsiteY5" fmla="*/ 1778166 h 4140366"/>
                <a:gd name="connsiteX6" fmla="*/ 3400425 w 4914900"/>
                <a:gd name="connsiteY6" fmla="*/ 1854366 h 4140366"/>
                <a:gd name="connsiteX7" fmla="*/ 3562350 w 4914900"/>
                <a:gd name="connsiteY7" fmla="*/ 1635291 h 4140366"/>
                <a:gd name="connsiteX8" fmla="*/ 4238625 w 4914900"/>
                <a:gd name="connsiteY8" fmla="*/ 1949616 h 4140366"/>
                <a:gd name="connsiteX9" fmla="*/ 3619500 w 4914900"/>
                <a:gd name="connsiteY9" fmla="*/ 3073566 h 4140366"/>
                <a:gd name="connsiteX10" fmla="*/ 4914900 w 4914900"/>
                <a:gd name="connsiteY10" fmla="*/ 3749841 h 4140366"/>
                <a:gd name="connsiteX11" fmla="*/ 4705350 w 4914900"/>
                <a:gd name="connsiteY11" fmla="*/ 4140366 h 4140366"/>
                <a:gd name="connsiteX12" fmla="*/ 3362325 w 4914900"/>
                <a:gd name="connsiteY12" fmla="*/ 3435516 h 4140366"/>
                <a:gd name="connsiteX13" fmla="*/ 1162050 w 4914900"/>
                <a:gd name="connsiteY13" fmla="*/ 3340266 h 4140366"/>
                <a:gd name="connsiteX14" fmla="*/ 1019175 w 4914900"/>
                <a:gd name="connsiteY14" fmla="*/ 3559341 h 4140366"/>
                <a:gd name="connsiteX15" fmla="*/ 0 w 4914900"/>
                <a:gd name="connsiteY15" fmla="*/ 2406816 h 4140366"/>
                <a:gd name="connsiteX0" fmla="*/ 0 w 4914900"/>
                <a:gd name="connsiteY0" fmla="*/ 2147421 h 3880971"/>
                <a:gd name="connsiteX1" fmla="*/ 495302 w 4914900"/>
                <a:gd name="connsiteY1" fmla="*/ 823446 h 3880971"/>
                <a:gd name="connsiteX2" fmla="*/ 914402 w 4914900"/>
                <a:gd name="connsiteY2" fmla="*/ 918696 h 3880971"/>
                <a:gd name="connsiteX3" fmla="*/ 1257300 w 4914900"/>
                <a:gd name="connsiteY3" fmla="*/ 137646 h 3880971"/>
                <a:gd name="connsiteX4" fmla="*/ 2171700 w 4914900"/>
                <a:gd name="connsiteY4" fmla="*/ 137646 h 3880971"/>
                <a:gd name="connsiteX5" fmla="*/ 1771650 w 4914900"/>
                <a:gd name="connsiteY5" fmla="*/ 1518771 h 3880971"/>
                <a:gd name="connsiteX6" fmla="*/ 3400425 w 4914900"/>
                <a:gd name="connsiteY6" fmla="*/ 1594971 h 3880971"/>
                <a:gd name="connsiteX7" fmla="*/ 3562350 w 4914900"/>
                <a:gd name="connsiteY7" fmla="*/ 1375896 h 3880971"/>
                <a:gd name="connsiteX8" fmla="*/ 4238625 w 4914900"/>
                <a:gd name="connsiteY8" fmla="*/ 1690221 h 3880971"/>
                <a:gd name="connsiteX9" fmla="*/ 3619500 w 4914900"/>
                <a:gd name="connsiteY9" fmla="*/ 2814171 h 3880971"/>
                <a:gd name="connsiteX10" fmla="*/ 4914900 w 4914900"/>
                <a:gd name="connsiteY10" fmla="*/ 3490446 h 3880971"/>
                <a:gd name="connsiteX11" fmla="*/ 4705350 w 4914900"/>
                <a:gd name="connsiteY11" fmla="*/ 3880971 h 3880971"/>
                <a:gd name="connsiteX12" fmla="*/ 3362325 w 4914900"/>
                <a:gd name="connsiteY12" fmla="*/ 3176121 h 3880971"/>
                <a:gd name="connsiteX13" fmla="*/ 1162050 w 4914900"/>
                <a:gd name="connsiteY13" fmla="*/ 3080871 h 3880971"/>
                <a:gd name="connsiteX14" fmla="*/ 1019175 w 4914900"/>
                <a:gd name="connsiteY14" fmla="*/ 3299946 h 3880971"/>
                <a:gd name="connsiteX15" fmla="*/ 0 w 4914900"/>
                <a:gd name="connsiteY15" fmla="*/ 2147421 h 3880971"/>
                <a:gd name="connsiteX0" fmla="*/ 0 w 4914900"/>
                <a:gd name="connsiteY0" fmla="*/ 2147421 h 3880971"/>
                <a:gd name="connsiteX1" fmla="*/ 495302 w 4914900"/>
                <a:gd name="connsiteY1" fmla="*/ 823446 h 3880971"/>
                <a:gd name="connsiteX2" fmla="*/ 914402 w 4914900"/>
                <a:gd name="connsiteY2" fmla="*/ 918696 h 3880971"/>
                <a:gd name="connsiteX3" fmla="*/ 1257300 w 4914900"/>
                <a:gd name="connsiteY3" fmla="*/ 137646 h 3880971"/>
                <a:gd name="connsiteX4" fmla="*/ 2171700 w 4914900"/>
                <a:gd name="connsiteY4" fmla="*/ 137646 h 3880971"/>
                <a:gd name="connsiteX5" fmla="*/ 1771650 w 4914900"/>
                <a:gd name="connsiteY5" fmla="*/ 1518771 h 3880971"/>
                <a:gd name="connsiteX6" fmla="*/ 3400425 w 4914900"/>
                <a:gd name="connsiteY6" fmla="*/ 1594971 h 3880971"/>
                <a:gd name="connsiteX7" fmla="*/ 3562350 w 4914900"/>
                <a:gd name="connsiteY7" fmla="*/ 1375896 h 3880971"/>
                <a:gd name="connsiteX8" fmla="*/ 4238625 w 4914900"/>
                <a:gd name="connsiteY8" fmla="*/ 1690221 h 3880971"/>
                <a:gd name="connsiteX9" fmla="*/ 3619500 w 4914900"/>
                <a:gd name="connsiteY9" fmla="*/ 2814171 h 3880971"/>
                <a:gd name="connsiteX10" fmla="*/ 4914900 w 4914900"/>
                <a:gd name="connsiteY10" fmla="*/ 3490446 h 3880971"/>
                <a:gd name="connsiteX11" fmla="*/ 4705350 w 4914900"/>
                <a:gd name="connsiteY11" fmla="*/ 3880971 h 3880971"/>
                <a:gd name="connsiteX12" fmla="*/ 3362325 w 4914900"/>
                <a:gd name="connsiteY12" fmla="*/ 3176121 h 3880971"/>
                <a:gd name="connsiteX13" fmla="*/ 1162050 w 4914900"/>
                <a:gd name="connsiteY13" fmla="*/ 3080871 h 3880971"/>
                <a:gd name="connsiteX14" fmla="*/ 1019175 w 4914900"/>
                <a:gd name="connsiteY14" fmla="*/ 3299946 h 3880971"/>
                <a:gd name="connsiteX15" fmla="*/ 0 w 4914900"/>
                <a:gd name="connsiteY15" fmla="*/ 2147421 h 3880971"/>
                <a:gd name="connsiteX0" fmla="*/ 0 w 4914900"/>
                <a:gd name="connsiteY0" fmla="*/ 2147421 h 3880971"/>
                <a:gd name="connsiteX1" fmla="*/ 495302 w 4914900"/>
                <a:gd name="connsiteY1" fmla="*/ 823446 h 3880971"/>
                <a:gd name="connsiteX2" fmla="*/ 914402 w 4914900"/>
                <a:gd name="connsiteY2" fmla="*/ 918696 h 3880971"/>
                <a:gd name="connsiteX3" fmla="*/ 1257300 w 4914900"/>
                <a:gd name="connsiteY3" fmla="*/ 137646 h 3880971"/>
                <a:gd name="connsiteX4" fmla="*/ 2171700 w 4914900"/>
                <a:gd name="connsiteY4" fmla="*/ 137646 h 3880971"/>
                <a:gd name="connsiteX5" fmla="*/ 1771650 w 4914900"/>
                <a:gd name="connsiteY5" fmla="*/ 1518771 h 3880971"/>
                <a:gd name="connsiteX6" fmla="*/ 3400425 w 4914900"/>
                <a:gd name="connsiteY6" fmla="*/ 1594971 h 3880971"/>
                <a:gd name="connsiteX7" fmla="*/ 3562350 w 4914900"/>
                <a:gd name="connsiteY7" fmla="*/ 1375896 h 3880971"/>
                <a:gd name="connsiteX8" fmla="*/ 4238625 w 4914900"/>
                <a:gd name="connsiteY8" fmla="*/ 1690221 h 3880971"/>
                <a:gd name="connsiteX9" fmla="*/ 3619500 w 4914900"/>
                <a:gd name="connsiteY9" fmla="*/ 2814171 h 3880971"/>
                <a:gd name="connsiteX10" fmla="*/ 4914900 w 4914900"/>
                <a:gd name="connsiteY10" fmla="*/ 3490446 h 3880971"/>
                <a:gd name="connsiteX11" fmla="*/ 4705350 w 4914900"/>
                <a:gd name="connsiteY11" fmla="*/ 3880971 h 3880971"/>
                <a:gd name="connsiteX12" fmla="*/ 3362325 w 4914900"/>
                <a:gd name="connsiteY12" fmla="*/ 3176121 h 3880971"/>
                <a:gd name="connsiteX13" fmla="*/ 1162050 w 4914900"/>
                <a:gd name="connsiteY13" fmla="*/ 3080871 h 3880971"/>
                <a:gd name="connsiteX14" fmla="*/ 1019175 w 4914900"/>
                <a:gd name="connsiteY14" fmla="*/ 3299946 h 3880971"/>
                <a:gd name="connsiteX15" fmla="*/ 0 w 4914900"/>
                <a:gd name="connsiteY15" fmla="*/ 2147421 h 3880971"/>
                <a:gd name="connsiteX0" fmla="*/ 0 w 4914900"/>
                <a:gd name="connsiteY0" fmla="*/ 2148952 h 3882502"/>
                <a:gd name="connsiteX1" fmla="*/ 495302 w 4914900"/>
                <a:gd name="connsiteY1" fmla="*/ 824977 h 3882502"/>
                <a:gd name="connsiteX2" fmla="*/ 895352 w 4914900"/>
                <a:gd name="connsiteY2" fmla="*/ 948802 h 3882502"/>
                <a:gd name="connsiteX3" fmla="*/ 1257300 w 4914900"/>
                <a:gd name="connsiteY3" fmla="*/ 139177 h 3882502"/>
                <a:gd name="connsiteX4" fmla="*/ 2171700 w 4914900"/>
                <a:gd name="connsiteY4" fmla="*/ 139177 h 3882502"/>
                <a:gd name="connsiteX5" fmla="*/ 1771650 w 4914900"/>
                <a:gd name="connsiteY5" fmla="*/ 1520302 h 3882502"/>
                <a:gd name="connsiteX6" fmla="*/ 3400425 w 4914900"/>
                <a:gd name="connsiteY6" fmla="*/ 1596502 h 3882502"/>
                <a:gd name="connsiteX7" fmla="*/ 3562350 w 4914900"/>
                <a:gd name="connsiteY7" fmla="*/ 1377427 h 3882502"/>
                <a:gd name="connsiteX8" fmla="*/ 4238625 w 4914900"/>
                <a:gd name="connsiteY8" fmla="*/ 1691752 h 3882502"/>
                <a:gd name="connsiteX9" fmla="*/ 3619500 w 4914900"/>
                <a:gd name="connsiteY9" fmla="*/ 2815702 h 3882502"/>
                <a:gd name="connsiteX10" fmla="*/ 4914900 w 4914900"/>
                <a:gd name="connsiteY10" fmla="*/ 3491977 h 3882502"/>
                <a:gd name="connsiteX11" fmla="*/ 4705350 w 4914900"/>
                <a:gd name="connsiteY11" fmla="*/ 3882502 h 3882502"/>
                <a:gd name="connsiteX12" fmla="*/ 3362325 w 4914900"/>
                <a:gd name="connsiteY12" fmla="*/ 3177652 h 3882502"/>
                <a:gd name="connsiteX13" fmla="*/ 1162050 w 4914900"/>
                <a:gd name="connsiteY13" fmla="*/ 3082402 h 3882502"/>
                <a:gd name="connsiteX14" fmla="*/ 1019175 w 4914900"/>
                <a:gd name="connsiteY14" fmla="*/ 3301477 h 3882502"/>
                <a:gd name="connsiteX15" fmla="*/ 0 w 4914900"/>
                <a:gd name="connsiteY15" fmla="*/ 2148952 h 3882502"/>
                <a:gd name="connsiteX0" fmla="*/ 0 w 4914900"/>
                <a:gd name="connsiteY0" fmla="*/ 2153563 h 3887113"/>
                <a:gd name="connsiteX1" fmla="*/ 495302 w 4914900"/>
                <a:gd name="connsiteY1" fmla="*/ 829588 h 3887113"/>
                <a:gd name="connsiteX2" fmla="*/ 895352 w 4914900"/>
                <a:gd name="connsiteY2" fmla="*/ 953413 h 3887113"/>
                <a:gd name="connsiteX3" fmla="*/ 1209675 w 4914900"/>
                <a:gd name="connsiteY3" fmla="*/ 134263 h 3887113"/>
                <a:gd name="connsiteX4" fmla="*/ 2171700 w 4914900"/>
                <a:gd name="connsiteY4" fmla="*/ 143788 h 3887113"/>
                <a:gd name="connsiteX5" fmla="*/ 1771650 w 4914900"/>
                <a:gd name="connsiteY5" fmla="*/ 1524913 h 3887113"/>
                <a:gd name="connsiteX6" fmla="*/ 3400425 w 4914900"/>
                <a:gd name="connsiteY6" fmla="*/ 1601113 h 3887113"/>
                <a:gd name="connsiteX7" fmla="*/ 3562350 w 4914900"/>
                <a:gd name="connsiteY7" fmla="*/ 1382038 h 3887113"/>
                <a:gd name="connsiteX8" fmla="*/ 4238625 w 4914900"/>
                <a:gd name="connsiteY8" fmla="*/ 1696363 h 3887113"/>
                <a:gd name="connsiteX9" fmla="*/ 3619500 w 4914900"/>
                <a:gd name="connsiteY9" fmla="*/ 2820313 h 3887113"/>
                <a:gd name="connsiteX10" fmla="*/ 4914900 w 4914900"/>
                <a:gd name="connsiteY10" fmla="*/ 3496588 h 3887113"/>
                <a:gd name="connsiteX11" fmla="*/ 4705350 w 4914900"/>
                <a:gd name="connsiteY11" fmla="*/ 3887113 h 3887113"/>
                <a:gd name="connsiteX12" fmla="*/ 3362325 w 4914900"/>
                <a:gd name="connsiteY12" fmla="*/ 3182263 h 3887113"/>
                <a:gd name="connsiteX13" fmla="*/ 1162050 w 4914900"/>
                <a:gd name="connsiteY13" fmla="*/ 3087013 h 3887113"/>
                <a:gd name="connsiteX14" fmla="*/ 1019175 w 4914900"/>
                <a:gd name="connsiteY14" fmla="*/ 3306088 h 3887113"/>
                <a:gd name="connsiteX15" fmla="*/ 0 w 4914900"/>
                <a:gd name="connsiteY15" fmla="*/ 2153563 h 3887113"/>
                <a:gd name="connsiteX0" fmla="*/ 0 w 4914900"/>
                <a:gd name="connsiteY0" fmla="*/ 2153563 h 3887113"/>
                <a:gd name="connsiteX1" fmla="*/ 495302 w 4914900"/>
                <a:gd name="connsiteY1" fmla="*/ 829588 h 3887113"/>
                <a:gd name="connsiteX2" fmla="*/ 895352 w 4914900"/>
                <a:gd name="connsiteY2" fmla="*/ 953413 h 3887113"/>
                <a:gd name="connsiteX3" fmla="*/ 1209675 w 4914900"/>
                <a:gd name="connsiteY3" fmla="*/ 134263 h 3887113"/>
                <a:gd name="connsiteX4" fmla="*/ 2171700 w 4914900"/>
                <a:gd name="connsiteY4" fmla="*/ 143788 h 3887113"/>
                <a:gd name="connsiteX5" fmla="*/ 1771650 w 4914900"/>
                <a:gd name="connsiteY5" fmla="*/ 1524913 h 3887113"/>
                <a:gd name="connsiteX6" fmla="*/ 3400425 w 4914900"/>
                <a:gd name="connsiteY6" fmla="*/ 1601113 h 3887113"/>
                <a:gd name="connsiteX7" fmla="*/ 3562350 w 4914900"/>
                <a:gd name="connsiteY7" fmla="*/ 1382038 h 3887113"/>
                <a:gd name="connsiteX8" fmla="*/ 4238625 w 4914900"/>
                <a:gd name="connsiteY8" fmla="*/ 1696363 h 3887113"/>
                <a:gd name="connsiteX9" fmla="*/ 3619500 w 4914900"/>
                <a:gd name="connsiteY9" fmla="*/ 2820313 h 3887113"/>
                <a:gd name="connsiteX10" fmla="*/ 4914900 w 4914900"/>
                <a:gd name="connsiteY10" fmla="*/ 3496588 h 3887113"/>
                <a:gd name="connsiteX11" fmla="*/ 4705350 w 4914900"/>
                <a:gd name="connsiteY11" fmla="*/ 3887113 h 3887113"/>
                <a:gd name="connsiteX12" fmla="*/ 3362325 w 4914900"/>
                <a:gd name="connsiteY12" fmla="*/ 3182263 h 3887113"/>
                <a:gd name="connsiteX13" fmla="*/ 1162050 w 4914900"/>
                <a:gd name="connsiteY13" fmla="*/ 3087013 h 3887113"/>
                <a:gd name="connsiteX14" fmla="*/ 1019175 w 4914900"/>
                <a:gd name="connsiteY14" fmla="*/ 3306088 h 3887113"/>
                <a:gd name="connsiteX15" fmla="*/ 0 w 4914900"/>
                <a:gd name="connsiteY15" fmla="*/ 2153563 h 3887113"/>
                <a:gd name="connsiteX0" fmla="*/ 0 w 4914900"/>
                <a:gd name="connsiteY0" fmla="*/ 2153563 h 3887113"/>
                <a:gd name="connsiteX1" fmla="*/ 514352 w 4914900"/>
                <a:gd name="connsiteY1" fmla="*/ 829588 h 3887113"/>
                <a:gd name="connsiteX2" fmla="*/ 895352 w 4914900"/>
                <a:gd name="connsiteY2" fmla="*/ 953413 h 3887113"/>
                <a:gd name="connsiteX3" fmla="*/ 1209675 w 4914900"/>
                <a:gd name="connsiteY3" fmla="*/ 134263 h 3887113"/>
                <a:gd name="connsiteX4" fmla="*/ 2171700 w 4914900"/>
                <a:gd name="connsiteY4" fmla="*/ 143788 h 3887113"/>
                <a:gd name="connsiteX5" fmla="*/ 1771650 w 4914900"/>
                <a:gd name="connsiteY5" fmla="*/ 1524913 h 3887113"/>
                <a:gd name="connsiteX6" fmla="*/ 3400425 w 4914900"/>
                <a:gd name="connsiteY6" fmla="*/ 1601113 h 3887113"/>
                <a:gd name="connsiteX7" fmla="*/ 3562350 w 4914900"/>
                <a:gd name="connsiteY7" fmla="*/ 1382038 h 3887113"/>
                <a:gd name="connsiteX8" fmla="*/ 4238625 w 4914900"/>
                <a:gd name="connsiteY8" fmla="*/ 1696363 h 3887113"/>
                <a:gd name="connsiteX9" fmla="*/ 3619500 w 4914900"/>
                <a:gd name="connsiteY9" fmla="*/ 2820313 h 3887113"/>
                <a:gd name="connsiteX10" fmla="*/ 4914900 w 4914900"/>
                <a:gd name="connsiteY10" fmla="*/ 3496588 h 3887113"/>
                <a:gd name="connsiteX11" fmla="*/ 4705350 w 4914900"/>
                <a:gd name="connsiteY11" fmla="*/ 3887113 h 3887113"/>
                <a:gd name="connsiteX12" fmla="*/ 3362325 w 4914900"/>
                <a:gd name="connsiteY12" fmla="*/ 3182263 h 3887113"/>
                <a:gd name="connsiteX13" fmla="*/ 1162050 w 4914900"/>
                <a:gd name="connsiteY13" fmla="*/ 3087013 h 3887113"/>
                <a:gd name="connsiteX14" fmla="*/ 1019175 w 4914900"/>
                <a:gd name="connsiteY14" fmla="*/ 3306088 h 3887113"/>
                <a:gd name="connsiteX15" fmla="*/ 0 w 4914900"/>
                <a:gd name="connsiteY15" fmla="*/ 2153563 h 3887113"/>
                <a:gd name="connsiteX0" fmla="*/ 0 w 4914900"/>
                <a:gd name="connsiteY0" fmla="*/ 2153563 h 3887113"/>
                <a:gd name="connsiteX1" fmla="*/ 523877 w 4914900"/>
                <a:gd name="connsiteY1" fmla="*/ 801013 h 3887113"/>
                <a:gd name="connsiteX2" fmla="*/ 895352 w 4914900"/>
                <a:gd name="connsiteY2" fmla="*/ 953413 h 3887113"/>
                <a:gd name="connsiteX3" fmla="*/ 1209675 w 4914900"/>
                <a:gd name="connsiteY3" fmla="*/ 134263 h 3887113"/>
                <a:gd name="connsiteX4" fmla="*/ 2171700 w 4914900"/>
                <a:gd name="connsiteY4" fmla="*/ 143788 h 3887113"/>
                <a:gd name="connsiteX5" fmla="*/ 1771650 w 4914900"/>
                <a:gd name="connsiteY5" fmla="*/ 1524913 h 3887113"/>
                <a:gd name="connsiteX6" fmla="*/ 3400425 w 4914900"/>
                <a:gd name="connsiteY6" fmla="*/ 1601113 h 3887113"/>
                <a:gd name="connsiteX7" fmla="*/ 3562350 w 4914900"/>
                <a:gd name="connsiteY7" fmla="*/ 1382038 h 3887113"/>
                <a:gd name="connsiteX8" fmla="*/ 4238625 w 4914900"/>
                <a:gd name="connsiteY8" fmla="*/ 1696363 h 3887113"/>
                <a:gd name="connsiteX9" fmla="*/ 3619500 w 4914900"/>
                <a:gd name="connsiteY9" fmla="*/ 2820313 h 3887113"/>
                <a:gd name="connsiteX10" fmla="*/ 4914900 w 4914900"/>
                <a:gd name="connsiteY10" fmla="*/ 3496588 h 3887113"/>
                <a:gd name="connsiteX11" fmla="*/ 4705350 w 4914900"/>
                <a:gd name="connsiteY11" fmla="*/ 3887113 h 3887113"/>
                <a:gd name="connsiteX12" fmla="*/ 3362325 w 4914900"/>
                <a:gd name="connsiteY12" fmla="*/ 3182263 h 3887113"/>
                <a:gd name="connsiteX13" fmla="*/ 1162050 w 4914900"/>
                <a:gd name="connsiteY13" fmla="*/ 3087013 h 3887113"/>
                <a:gd name="connsiteX14" fmla="*/ 1019175 w 4914900"/>
                <a:gd name="connsiteY14" fmla="*/ 3306088 h 3887113"/>
                <a:gd name="connsiteX15" fmla="*/ 0 w 4914900"/>
                <a:gd name="connsiteY15" fmla="*/ 2153563 h 3887113"/>
                <a:gd name="connsiteX0" fmla="*/ 0 w 4914900"/>
                <a:gd name="connsiteY0" fmla="*/ 2019300 h 3752850"/>
                <a:gd name="connsiteX1" fmla="*/ 523877 w 4914900"/>
                <a:gd name="connsiteY1" fmla="*/ 666750 h 3752850"/>
                <a:gd name="connsiteX2" fmla="*/ 895352 w 4914900"/>
                <a:gd name="connsiteY2" fmla="*/ 819150 h 3752850"/>
                <a:gd name="connsiteX3" fmla="*/ 1209675 w 4914900"/>
                <a:gd name="connsiteY3" fmla="*/ 0 h 3752850"/>
                <a:gd name="connsiteX4" fmla="*/ 2171700 w 4914900"/>
                <a:gd name="connsiteY4" fmla="*/ 9525 h 3752850"/>
                <a:gd name="connsiteX5" fmla="*/ 1771650 w 4914900"/>
                <a:gd name="connsiteY5" fmla="*/ 1390650 h 3752850"/>
                <a:gd name="connsiteX6" fmla="*/ 3400425 w 4914900"/>
                <a:gd name="connsiteY6" fmla="*/ 1466850 h 3752850"/>
                <a:gd name="connsiteX7" fmla="*/ 3562350 w 4914900"/>
                <a:gd name="connsiteY7" fmla="*/ 1247775 h 3752850"/>
                <a:gd name="connsiteX8" fmla="*/ 4238625 w 4914900"/>
                <a:gd name="connsiteY8" fmla="*/ 1562100 h 3752850"/>
                <a:gd name="connsiteX9" fmla="*/ 3619500 w 4914900"/>
                <a:gd name="connsiteY9" fmla="*/ 2686050 h 3752850"/>
                <a:gd name="connsiteX10" fmla="*/ 4914900 w 4914900"/>
                <a:gd name="connsiteY10" fmla="*/ 3362325 h 3752850"/>
                <a:gd name="connsiteX11" fmla="*/ 4705350 w 4914900"/>
                <a:gd name="connsiteY11" fmla="*/ 3752850 h 3752850"/>
                <a:gd name="connsiteX12" fmla="*/ 3362325 w 4914900"/>
                <a:gd name="connsiteY12" fmla="*/ 3048000 h 3752850"/>
                <a:gd name="connsiteX13" fmla="*/ 1162050 w 4914900"/>
                <a:gd name="connsiteY13" fmla="*/ 2952750 h 3752850"/>
                <a:gd name="connsiteX14" fmla="*/ 1019175 w 4914900"/>
                <a:gd name="connsiteY14" fmla="*/ 3171825 h 3752850"/>
                <a:gd name="connsiteX15" fmla="*/ 0 w 4914900"/>
                <a:gd name="connsiteY15" fmla="*/ 2019300 h 3752850"/>
                <a:gd name="connsiteX0" fmla="*/ 0 w 4914900"/>
                <a:gd name="connsiteY0" fmla="*/ 2045511 h 3779061"/>
                <a:gd name="connsiteX1" fmla="*/ 523877 w 4914900"/>
                <a:gd name="connsiteY1" fmla="*/ 692961 h 3779061"/>
                <a:gd name="connsiteX2" fmla="*/ 895352 w 4914900"/>
                <a:gd name="connsiteY2" fmla="*/ 845361 h 3779061"/>
                <a:gd name="connsiteX3" fmla="*/ 1209675 w 4914900"/>
                <a:gd name="connsiteY3" fmla="*/ 26211 h 3779061"/>
                <a:gd name="connsiteX4" fmla="*/ 2171700 w 4914900"/>
                <a:gd name="connsiteY4" fmla="*/ 35736 h 3779061"/>
                <a:gd name="connsiteX5" fmla="*/ 2171702 w 4914900"/>
                <a:gd name="connsiteY5" fmla="*/ 483411 h 3779061"/>
                <a:gd name="connsiteX6" fmla="*/ 1771650 w 4914900"/>
                <a:gd name="connsiteY6" fmla="*/ 1416861 h 3779061"/>
                <a:gd name="connsiteX7" fmla="*/ 3400425 w 4914900"/>
                <a:gd name="connsiteY7" fmla="*/ 1493061 h 3779061"/>
                <a:gd name="connsiteX8" fmla="*/ 3562350 w 4914900"/>
                <a:gd name="connsiteY8" fmla="*/ 1273986 h 3779061"/>
                <a:gd name="connsiteX9" fmla="*/ 4238625 w 4914900"/>
                <a:gd name="connsiteY9" fmla="*/ 1588311 h 3779061"/>
                <a:gd name="connsiteX10" fmla="*/ 3619500 w 4914900"/>
                <a:gd name="connsiteY10" fmla="*/ 2712261 h 3779061"/>
                <a:gd name="connsiteX11" fmla="*/ 4914900 w 4914900"/>
                <a:gd name="connsiteY11" fmla="*/ 3388536 h 3779061"/>
                <a:gd name="connsiteX12" fmla="*/ 4705350 w 4914900"/>
                <a:gd name="connsiteY12" fmla="*/ 3779061 h 3779061"/>
                <a:gd name="connsiteX13" fmla="*/ 3362325 w 4914900"/>
                <a:gd name="connsiteY13" fmla="*/ 3074211 h 3779061"/>
                <a:gd name="connsiteX14" fmla="*/ 1162050 w 4914900"/>
                <a:gd name="connsiteY14" fmla="*/ 2978961 h 3779061"/>
                <a:gd name="connsiteX15" fmla="*/ 1019175 w 4914900"/>
                <a:gd name="connsiteY15" fmla="*/ 3198036 h 3779061"/>
                <a:gd name="connsiteX16" fmla="*/ 0 w 4914900"/>
                <a:gd name="connsiteY16" fmla="*/ 2045511 h 3779061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791139"/>
                <a:gd name="connsiteY0" fmla="*/ 2039890 h 3775338"/>
                <a:gd name="connsiteX1" fmla="*/ 523877 w 4791139"/>
                <a:gd name="connsiteY1" fmla="*/ 687340 h 3775338"/>
                <a:gd name="connsiteX2" fmla="*/ 895352 w 4791139"/>
                <a:gd name="connsiteY2" fmla="*/ 839740 h 3775338"/>
                <a:gd name="connsiteX3" fmla="*/ 1209675 w 4791139"/>
                <a:gd name="connsiteY3" fmla="*/ 20590 h 3775338"/>
                <a:gd name="connsiteX4" fmla="*/ 2171700 w 4791139"/>
                <a:gd name="connsiteY4" fmla="*/ 30115 h 3775338"/>
                <a:gd name="connsiteX5" fmla="*/ 2009777 w 4791139"/>
                <a:gd name="connsiteY5" fmla="*/ 401591 h 3775338"/>
                <a:gd name="connsiteX6" fmla="*/ 2171702 w 4791139"/>
                <a:gd name="connsiteY6" fmla="*/ 477790 h 3775338"/>
                <a:gd name="connsiteX7" fmla="*/ 1771650 w 4791139"/>
                <a:gd name="connsiteY7" fmla="*/ 1411240 h 3775338"/>
                <a:gd name="connsiteX8" fmla="*/ 3400425 w 4791139"/>
                <a:gd name="connsiteY8" fmla="*/ 1487440 h 3775338"/>
                <a:gd name="connsiteX9" fmla="*/ 3562350 w 4791139"/>
                <a:gd name="connsiteY9" fmla="*/ 1268365 h 3775338"/>
                <a:gd name="connsiteX10" fmla="*/ 4238625 w 4791139"/>
                <a:gd name="connsiteY10" fmla="*/ 1582690 h 3775338"/>
                <a:gd name="connsiteX11" fmla="*/ 3619500 w 4791139"/>
                <a:gd name="connsiteY11" fmla="*/ 2706640 h 3775338"/>
                <a:gd name="connsiteX12" fmla="*/ 4648200 w 4791139"/>
                <a:gd name="connsiteY12" fmla="*/ 3259090 h 3775338"/>
                <a:gd name="connsiteX13" fmla="*/ 4705350 w 4791139"/>
                <a:gd name="connsiteY13" fmla="*/ 3773440 h 3775338"/>
                <a:gd name="connsiteX14" fmla="*/ 3362325 w 4791139"/>
                <a:gd name="connsiteY14" fmla="*/ 3068590 h 3775338"/>
                <a:gd name="connsiteX15" fmla="*/ 1162050 w 4791139"/>
                <a:gd name="connsiteY15" fmla="*/ 2973340 h 3775338"/>
                <a:gd name="connsiteX16" fmla="*/ 1019175 w 4791139"/>
                <a:gd name="connsiteY16" fmla="*/ 3192415 h 3775338"/>
                <a:gd name="connsiteX17" fmla="*/ 0 w 4791139"/>
                <a:gd name="connsiteY17" fmla="*/ 2039890 h 3775338"/>
                <a:gd name="connsiteX0" fmla="*/ 0 w 4714959"/>
                <a:gd name="connsiteY0" fmla="*/ 2039890 h 3623884"/>
                <a:gd name="connsiteX1" fmla="*/ 523877 w 4714959"/>
                <a:gd name="connsiteY1" fmla="*/ 687340 h 3623884"/>
                <a:gd name="connsiteX2" fmla="*/ 895352 w 4714959"/>
                <a:gd name="connsiteY2" fmla="*/ 839740 h 3623884"/>
                <a:gd name="connsiteX3" fmla="*/ 1209675 w 4714959"/>
                <a:gd name="connsiteY3" fmla="*/ 20590 h 3623884"/>
                <a:gd name="connsiteX4" fmla="*/ 2171700 w 4714959"/>
                <a:gd name="connsiteY4" fmla="*/ 30115 h 3623884"/>
                <a:gd name="connsiteX5" fmla="*/ 2009777 w 4714959"/>
                <a:gd name="connsiteY5" fmla="*/ 401591 h 3623884"/>
                <a:gd name="connsiteX6" fmla="*/ 2171702 w 4714959"/>
                <a:gd name="connsiteY6" fmla="*/ 477790 h 3623884"/>
                <a:gd name="connsiteX7" fmla="*/ 1771650 w 4714959"/>
                <a:gd name="connsiteY7" fmla="*/ 1411240 h 3623884"/>
                <a:gd name="connsiteX8" fmla="*/ 3400425 w 4714959"/>
                <a:gd name="connsiteY8" fmla="*/ 1487440 h 3623884"/>
                <a:gd name="connsiteX9" fmla="*/ 3562350 w 4714959"/>
                <a:gd name="connsiteY9" fmla="*/ 1268365 h 3623884"/>
                <a:gd name="connsiteX10" fmla="*/ 4238625 w 4714959"/>
                <a:gd name="connsiteY10" fmla="*/ 1582690 h 3623884"/>
                <a:gd name="connsiteX11" fmla="*/ 3619500 w 4714959"/>
                <a:gd name="connsiteY11" fmla="*/ 2706640 h 3623884"/>
                <a:gd name="connsiteX12" fmla="*/ 4648200 w 4714959"/>
                <a:gd name="connsiteY12" fmla="*/ 3259090 h 3623884"/>
                <a:gd name="connsiteX13" fmla="*/ 4476750 w 4714959"/>
                <a:gd name="connsiteY13" fmla="*/ 3621040 h 3623884"/>
                <a:gd name="connsiteX14" fmla="*/ 3362325 w 4714959"/>
                <a:gd name="connsiteY14" fmla="*/ 3068590 h 3623884"/>
                <a:gd name="connsiteX15" fmla="*/ 1162050 w 4714959"/>
                <a:gd name="connsiteY15" fmla="*/ 2973340 h 3623884"/>
                <a:gd name="connsiteX16" fmla="*/ 1019175 w 4714959"/>
                <a:gd name="connsiteY16" fmla="*/ 3192415 h 3623884"/>
                <a:gd name="connsiteX17" fmla="*/ 0 w 4714959"/>
                <a:gd name="connsiteY17" fmla="*/ 2039890 h 3623884"/>
                <a:gd name="connsiteX0" fmla="*/ 0 w 4648200"/>
                <a:gd name="connsiteY0" fmla="*/ 2039890 h 3621040"/>
                <a:gd name="connsiteX1" fmla="*/ 523877 w 4648200"/>
                <a:gd name="connsiteY1" fmla="*/ 687340 h 3621040"/>
                <a:gd name="connsiteX2" fmla="*/ 895352 w 4648200"/>
                <a:gd name="connsiteY2" fmla="*/ 839740 h 3621040"/>
                <a:gd name="connsiteX3" fmla="*/ 1209675 w 4648200"/>
                <a:gd name="connsiteY3" fmla="*/ 20590 h 3621040"/>
                <a:gd name="connsiteX4" fmla="*/ 2171700 w 4648200"/>
                <a:gd name="connsiteY4" fmla="*/ 30115 h 3621040"/>
                <a:gd name="connsiteX5" fmla="*/ 2009777 w 4648200"/>
                <a:gd name="connsiteY5" fmla="*/ 401591 h 3621040"/>
                <a:gd name="connsiteX6" fmla="*/ 2171702 w 4648200"/>
                <a:gd name="connsiteY6" fmla="*/ 477790 h 3621040"/>
                <a:gd name="connsiteX7" fmla="*/ 1771650 w 4648200"/>
                <a:gd name="connsiteY7" fmla="*/ 1411240 h 3621040"/>
                <a:gd name="connsiteX8" fmla="*/ 3400425 w 4648200"/>
                <a:gd name="connsiteY8" fmla="*/ 1487440 h 3621040"/>
                <a:gd name="connsiteX9" fmla="*/ 3562350 w 4648200"/>
                <a:gd name="connsiteY9" fmla="*/ 1268365 h 3621040"/>
                <a:gd name="connsiteX10" fmla="*/ 4238625 w 4648200"/>
                <a:gd name="connsiteY10" fmla="*/ 1582690 h 3621040"/>
                <a:gd name="connsiteX11" fmla="*/ 3619500 w 4648200"/>
                <a:gd name="connsiteY11" fmla="*/ 2706640 h 3621040"/>
                <a:gd name="connsiteX12" fmla="*/ 4648200 w 4648200"/>
                <a:gd name="connsiteY12" fmla="*/ 3259090 h 3621040"/>
                <a:gd name="connsiteX13" fmla="*/ 4476750 w 4648200"/>
                <a:gd name="connsiteY13" fmla="*/ 3621040 h 3621040"/>
                <a:gd name="connsiteX14" fmla="*/ 3362325 w 4648200"/>
                <a:gd name="connsiteY14" fmla="*/ 3068590 h 3621040"/>
                <a:gd name="connsiteX15" fmla="*/ 1162050 w 4648200"/>
                <a:gd name="connsiteY15" fmla="*/ 2973340 h 3621040"/>
                <a:gd name="connsiteX16" fmla="*/ 1019175 w 4648200"/>
                <a:gd name="connsiteY16" fmla="*/ 3192415 h 3621040"/>
                <a:gd name="connsiteX17" fmla="*/ 0 w 4648200"/>
                <a:gd name="connsiteY17" fmla="*/ 2039890 h 3621040"/>
                <a:gd name="connsiteX0" fmla="*/ 0 w 4727167"/>
                <a:gd name="connsiteY0" fmla="*/ 2039890 h 4003418"/>
                <a:gd name="connsiteX1" fmla="*/ 523877 w 4727167"/>
                <a:gd name="connsiteY1" fmla="*/ 687340 h 4003418"/>
                <a:gd name="connsiteX2" fmla="*/ 895352 w 4727167"/>
                <a:gd name="connsiteY2" fmla="*/ 839740 h 4003418"/>
                <a:gd name="connsiteX3" fmla="*/ 1209675 w 4727167"/>
                <a:gd name="connsiteY3" fmla="*/ 20590 h 4003418"/>
                <a:gd name="connsiteX4" fmla="*/ 2171700 w 4727167"/>
                <a:gd name="connsiteY4" fmla="*/ 30115 h 4003418"/>
                <a:gd name="connsiteX5" fmla="*/ 2009777 w 4727167"/>
                <a:gd name="connsiteY5" fmla="*/ 401591 h 4003418"/>
                <a:gd name="connsiteX6" fmla="*/ 2171702 w 4727167"/>
                <a:gd name="connsiteY6" fmla="*/ 477790 h 4003418"/>
                <a:gd name="connsiteX7" fmla="*/ 1771650 w 4727167"/>
                <a:gd name="connsiteY7" fmla="*/ 1411240 h 4003418"/>
                <a:gd name="connsiteX8" fmla="*/ 3400425 w 4727167"/>
                <a:gd name="connsiteY8" fmla="*/ 1487440 h 4003418"/>
                <a:gd name="connsiteX9" fmla="*/ 3562350 w 4727167"/>
                <a:gd name="connsiteY9" fmla="*/ 1268365 h 4003418"/>
                <a:gd name="connsiteX10" fmla="*/ 4238625 w 4727167"/>
                <a:gd name="connsiteY10" fmla="*/ 1582690 h 4003418"/>
                <a:gd name="connsiteX11" fmla="*/ 3619500 w 4727167"/>
                <a:gd name="connsiteY11" fmla="*/ 2706640 h 4003418"/>
                <a:gd name="connsiteX12" fmla="*/ 4648200 w 4727167"/>
                <a:gd name="connsiteY12" fmla="*/ 3259090 h 4003418"/>
                <a:gd name="connsiteX13" fmla="*/ 4476750 w 4727167"/>
                <a:gd name="connsiteY13" fmla="*/ 3621040 h 4003418"/>
                <a:gd name="connsiteX14" fmla="*/ 1781175 w 4727167"/>
                <a:gd name="connsiteY14" fmla="*/ 3982990 h 4003418"/>
                <a:gd name="connsiteX15" fmla="*/ 1162050 w 4727167"/>
                <a:gd name="connsiteY15" fmla="*/ 2973340 h 4003418"/>
                <a:gd name="connsiteX16" fmla="*/ 1019175 w 4727167"/>
                <a:gd name="connsiteY16" fmla="*/ 3192415 h 4003418"/>
                <a:gd name="connsiteX17" fmla="*/ 0 w 4727167"/>
                <a:gd name="connsiteY17" fmla="*/ 2039890 h 4003418"/>
                <a:gd name="connsiteX0" fmla="*/ 0 w 4648200"/>
                <a:gd name="connsiteY0" fmla="*/ 2039890 h 4003418"/>
                <a:gd name="connsiteX1" fmla="*/ 523877 w 4648200"/>
                <a:gd name="connsiteY1" fmla="*/ 687340 h 4003418"/>
                <a:gd name="connsiteX2" fmla="*/ 895352 w 4648200"/>
                <a:gd name="connsiteY2" fmla="*/ 839740 h 4003418"/>
                <a:gd name="connsiteX3" fmla="*/ 1209675 w 4648200"/>
                <a:gd name="connsiteY3" fmla="*/ 20590 h 4003418"/>
                <a:gd name="connsiteX4" fmla="*/ 2171700 w 4648200"/>
                <a:gd name="connsiteY4" fmla="*/ 30115 h 4003418"/>
                <a:gd name="connsiteX5" fmla="*/ 2009777 w 4648200"/>
                <a:gd name="connsiteY5" fmla="*/ 401591 h 4003418"/>
                <a:gd name="connsiteX6" fmla="*/ 2171702 w 4648200"/>
                <a:gd name="connsiteY6" fmla="*/ 477790 h 4003418"/>
                <a:gd name="connsiteX7" fmla="*/ 1771650 w 4648200"/>
                <a:gd name="connsiteY7" fmla="*/ 1411240 h 4003418"/>
                <a:gd name="connsiteX8" fmla="*/ 3400425 w 4648200"/>
                <a:gd name="connsiteY8" fmla="*/ 1487440 h 4003418"/>
                <a:gd name="connsiteX9" fmla="*/ 3562350 w 4648200"/>
                <a:gd name="connsiteY9" fmla="*/ 1268365 h 4003418"/>
                <a:gd name="connsiteX10" fmla="*/ 4238625 w 4648200"/>
                <a:gd name="connsiteY10" fmla="*/ 1582690 h 4003418"/>
                <a:gd name="connsiteX11" fmla="*/ 3619500 w 4648200"/>
                <a:gd name="connsiteY11" fmla="*/ 2706640 h 4003418"/>
                <a:gd name="connsiteX12" fmla="*/ 4648200 w 4648200"/>
                <a:gd name="connsiteY12" fmla="*/ 3259090 h 4003418"/>
                <a:gd name="connsiteX13" fmla="*/ 4476750 w 4648200"/>
                <a:gd name="connsiteY13" fmla="*/ 3621040 h 4003418"/>
                <a:gd name="connsiteX14" fmla="*/ 1781175 w 4648200"/>
                <a:gd name="connsiteY14" fmla="*/ 3982990 h 4003418"/>
                <a:gd name="connsiteX15" fmla="*/ 1162050 w 4648200"/>
                <a:gd name="connsiteY15" fmla="*/ 2973340 h 4003418"/>
                <a:gd name="connsiteX16" fmla="*/ 1019175 w 4648200"/>
                <a:gd name="connsiteY16" fmla="*/ 3192415 h 4003418"/>
                <a:gd name="connsiteX17" fmla="*/ 0 w 4648200"/>
                <a:gd name="connsiteY17" fmla="*/ 2039890 h 4003418"/>
                <a:gd name="connsiteX0" fmla="*/ 0 w 4648200"/>
                <a:gd name="connsiteY0" fmla="*/ 2039890 h 3982990"/>
                <a:gd name="connsiteX1" fmla="*/ 523877 w 4648200"/>
                <a:gd name="connsiteY1" fmla="*/ 687340 h 3982990"/>
                <a:gd name="connsiteX2" fmla="*/ 895352 w 4648200"/>
                <a:gd name="connsiteY2" fmla="*/ 839740 h 3982990"/>
                <a:gd name="connsiteX3" fmla="*/ 1209675 w 4648200"/>
                <a:gd name="connsiteY3" fmla="*/ 20590 h 3982990"/>
                <a:gd name="connsiteX4" fmla="*/ 2171700 w 4648200"/>
                <a:gd name="connsiteY4" fmla="*/ 30115 h 3982990"/>
                <a:gd name="connsiteX5" fmla="*/ 2009777 w 4648200"/>
                <a:gd name="connsiteY5" fmla="*/ 401591 h 3982990"/>
                <a:gd name="connsiteX6" fmla="*/ 2171702 w 4648200"/>
                <a:gd name="connsiteY6" fmla="*/ 477790 h 3982990"/>
                <a:gd name="connsiteX7" fmla="*/ 1771650 w 4648200"/>
                <a:gd name="connsiteY7" fmla="*/ 1411240 h 3982990"/>
                <a:gd name="connsiteX8" fmla="*/ 3400425 w 4648200"/>
                <a:gd name="connsiteY8" fmla="*/ 1487440 h 3982990"/>
                <a:gd name="connsiteX9" fmla="*/ 3562350 w 4648200"/>
                <a:gd name="connsiteY9" fmla="*/ 1268365 h 3982990"/>
                <a:gd name="connsiteX10" fmla="*/ 4238625 w 4648200"/>
                <a:gd name="connsiteY10" fmla="*/ 1582690 h 3982990"/>
                <a:gd name="connsiteX11" fmla="*/ 3619500 w 4648200"/>
                <a:gd name="connsiteY11" fmla="*/ 2706640 h 3982990"/>
                <a:gd name="connsiteX12" fmla="*/ 4648200 w 4648200"/>
                <a:gd name="connsiteY12" fmla="*/ 3259090 h 3982990"/>
                <a:gd name="connsiteX13" fmla="*/ 4476750 w 4648200"/>
                <a:gd name="connsiteY13" fmla="*/ 3621040 h 3982990"/>
                <a:gd name="connsiteX14" fmla="*/ 1781175 w 4648200"/>
                <a:gd name="connsiteY14" fmla="*/ 3982990 h 3982990"/>
                <a:gd name="connsiteX15" fmla="*/ 1162050 w 4648200"/>
                <a:gd name="connsiteY15" fmla="*/ 2973340 h 3982990"/>
                <a:gd name="connsiteX16" fmla="*/ 1019175 w 4648200"/>
                <a:gd name="connsiteY16" fmla="*/ 3192415 h 3982990"/>
                <a:gd name="connsiteX17" fmla="*/ 0 w 4648200"/>
                <a:gd name="connsiteY17" fmla="*/ 20398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914400 w 4543425"/>
                <a:gd name="connsiteY16" fmla="*/ 3192415 h 3982990"/>
                <a:gd name="connsiteX17" fmla="*/ 0 w 4543425"/>
                <a:gd name="connsiteY17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028700 w 4543425"/>
                <a:gd name="connsiteY16" fmla="*/ 2468515 h 3982990"/>
                <a:gd name="connsiteX17" fmla="*/ 0 w 4543425"/>
                <a:gd name="connsiteY17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895350 w 4543425"/>
                <a:gd name="connsiteY16" fmla="*/ 2297065 h 3982990"/>
                <a:gd name="connsiteX17" fmla="*/ 0 w 4543425"/>
                <a:gd name="connsiteY17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895350 w 4543425"/>
                <a:gd name="connsiteY16" fmla="*/ 2297065 h 3982990"/>
                <a:gd name="connsiteX17" fmla="*/ 0 w 4543425"/>
                <a:gd name="connsiteY17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247778 w 4543425"/>
                <a:gd name="connsiteY16" fmla="*/ 2144665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247778 w 4543425"/>
                <a:gd name="connsiteY16" fmla="*/ 2144665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238253 w 4543425"/>
                <a:gd name="connsiteY16" fmla="*/ 2268490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190628 w 4543425"/>
                <a:gd name="connsiteY16" fmla="*/ 2258965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190628 w 4543425"/>
                <a:gd name="connsiteY16" fmla="*/ 2258965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96710"/>
                <a:gd name="connsiteX1" fmla="*/ 419102 w 4543425"/>
                <a:gd name="connsiteY1" fmla="*/ 687340 h 3996710"/>
                <a:gd name="connsiteX2" fmla="*/ 790577 w 4543425"/>
                <a:gd name="connsiteY2" fmla="*/ 839740 h 3996710"/>
                <a:gd name="connsiteX3" fmla="*/ 1104900 w 4543425"/>
                <a:gd name="connsiteY3" fmla="*/ 20590 h 3996710"/>
                <a:gd name="connsiteX4" fmla="*/ 2066925 w 4543425"/>
                <a:gd name="connsiteY4" fmla="*/ 30115 h 3996710"/>
                <a:gd name="connsiteX5" fmla="*/ 1905002 w 4543425"/>
                <a:gd name="connsiteY5" fmla="*/ 401591 h 3996710"/>
                <a:gd name="connsiteX6" fmla="*/ 2066927 w 4543425"/>
                <a:gd name="connsiteY6" fmla="*/ 477790 h 3996710"/>
                <a:gd name="connsiteX7" fmla="*/ 1666875 w 4543425"/>
                <a:gd name="connsiteY7" fmla="*/ 1411240 h 3996710"/>
                <a:gd name="connsiteX8" fmla="*/ 3295650 w 4543425"/>
                <a:gd name="connsiteY8" fmla="*/ 1487440 h 3996710"/>
                <a:gd name="connsiteX9" fmla="*/ 3457575 w 4543425"/>
                <a:gd name="connsiteY9" fmla="*/ 1268365 h 3996710"/>
                <a:gd name="connsiteX10" fmla="*/ 4133850 w 4543425"/>
                <a:gd name="connsiteY10" fmla="*/ 1582690 h 3996710"/>
                <a:gd name="connsiteX11" fmla="*/ 3514725 w 4543425"/>
                <a:gd name="connsiteY11" fmla="*/ 2706640 h 3996710"/>
                <a:gd name="connsiteX12" fmla="*/ 4543425 w 4543425"/>
                <a:gd name="connsiteY12" fmla="*/ 3259090 h 3996710"/>
                <a:gd name="connsiteX13" fmla="*/ 4371975 w 4543425"/>
                <a:gd name="connsiteY13" fmla="*/ 3621040 h 3996710"/>
                <a:gd name="connsiteX14" fmla="*/ 1676400 w 4543425"/>
                <a:gd name="connsiteY14" fmla="*/ 3982990 h 3996710"/>
                <a:gd name="connsiteX15" fmla="*/ 828675 w 4543425"/>
                <a:gd name="connsiteY15" fmla="*/ 3116215 h 3996710"/>
                <a:gd name="connsiteX16" fmla="*/ 1190628 w 4543425"/>
                <a:gd name="connsiteY16" fmla="*/ 2258965 h 3996710"/>
                <a:gd name="connsiteX17" fmla="*/ 895350 w 4543425"/>
                <a:gd name="connsiteY17" fmla="*/ 2297065 h 3996710"/>
                <a:gd name="connsiteX18" fmla="*/ 0 w 4543425"/>
                <a:gd name="connsiteY18" fmla="*/ 1773190 h 3996710"/>
                <a:gd name="connsiteX0" fmla="*/ 0 w 4543425"/>
                <a:gd name="connsiteY0" fmla="*/ 1773190 h 3996710"/>
                <a:gd name="connsiteX1" fmla="*/ 419102 w 4543425"/>
                <a:gd name="connsiteY1" fmla="*/ 687340 h 3996710"/>
                <a:gd name="connsiteX2" fmla="*/ 790577 w 4543425"/>
                <a:gd name="connsiteY2" fmla="*/ 839740 h 3996710"/>
                <a:gd name="connsiteX3" fmla="*/ 1104900 w 4543425"/>
                <a:gd name="connsiteY3" fmla="*/ 20590 h 3996710"/>
                <a:gd name="connsiteX4" fmla="*/ 2066925 w 4543425"/>
                <a:gd name="connsiteY4" fmla="*/ 30115 h 3996710"/>
                <a:gd name="connsiteX5" fmla="*/ 1905002 w 4543425"/>
                <a:gd name="connsiteY5" fmla="*/ 401591 h 3996710"/>
                <a:gd name="connsiteX6" fmla="*/ 2066927 w 4543425"/>
                <a:gd name="connsiteY6" fmla="*/ 477790 h 3996710"/>
                <a:gd name="connsiteX7" fmla="*/ 1666875 w 4543425"/>
                <a:gd name="connsiteY7" fmla="*/ 1411240 h 3996710"/>
                <a:gd name="connsiteX8" fmla="*/ 3295650 w 4543425"/>
                <a:gd name="connsiteY8" fmla="*/ 1487440 h 3996710"/>
                <a:gd name="connsiteX9" fmla="*/ 3457575 w 4543425"/>
                <a:gd name="connsiteY9" fmla="*/ 1268365 h 3996710"/>
                <a:gd name="connsiteX10" fmla="*/ 4133850 w 4543425"/>
                <a:gd name="connsiteY10" fmla="*/ 1582690 h 3996710"/>
                <a:gd name="connsiteX11" fmla="*/ 3514725 w 4543425"/>
                <a:gd name="connsiteY11" fmla="*/ 2706640 h 3996710"/>
                <a:gd name="connsiteX12" fmla="*/ 4543425 w 4543425"/>
                <a:gd name="connsiteY12" fmla="*/ 3259090 h 3996710"/>
                <a:gd name="connsiteX13" fmla="*/ 4371975 w 4543425"/>
                <a:gd name="connsiteY13" fmla="*/ 3621040 h 3996710"/>
                <a:gd name="connsiteX14" fmla="*/ 1676400 w 4543425"/>
                <a:gd name="connsiteY14" fmla="*/ 3982990 h 3996710"/>
                <a:gd name="connsiteX15" fmla="*/ 828675 w 4543425"/>
                <a:gd name="connsiteY15" fmla="*/ 3116215 h 3996710"/>
                <a:gd name="connsiteX16" fmla="*/ 1190628 w 4543425"/>
                <a:gd name="connsiteY16" fmla="*/ 2258965 h 3996710"/>
                <a:gd name="connsiteX17" fmla="*/ 895350 w 4543425"/>
                <a:gd name="connsiteY17" fmla="*/ 2297065 h 3996710"/>
                <a:gd name="connsiteX18" fmla="*/ 0 w 4543425"/>
                <a:gd name="connsiteY18" fmla="*/ 1773190 h 3996710"/>
                <a:gd name="connsiteX0" fmla="*/ 0 w 4543425"/>
                <a:gd name="connsiteY0" fmla="*/ 1773190 h 3996710"/>
                <a:gd name="connsiteX1" fmla="*/ 419102 w 4543425"/>
                <a:gd name="connsiteY1" fmla="*/ 687340 h 3996710"/>
                <a:gd name="connsiteX2" fmla="*/ 790577 w 4543425"/>
                <a:gd name="connsiteY2" fmla="*/ 839740 h 3996710"/>
                <a:gd name="connsiteX3" fmla="*/ 1104900 w 4543425"/>
                <a:gd name="connsiteY3" fmla="*/ 20590 h 3996710"/>
                <a:gd name="connsiteX4" fmla="*/ 2066925 w 4543425"/>
                <a:gd name="connsiteY4" fmla="*/ 30115 h 3996710"/>
                <a:gd name="connsiteX5" fmla="*/ 1905002 w 4543425"/>
                <a:gd name="connsiteY5" fmla="*/ 401591 h 3996710"/>
                <a:gd name="connsiteX6" fmla="*/ 2066927 w 4543425"/>
                <a:gd name="connsiteY6" fmla="*/ 477790 h 3996710"/>
                <a:gd name="connsiteX7" fmla="*/ 1666875 w 4543425"/>
                <a:gd name="connsiteY7" fmla="*/ 1411240 h 3996710"/>
                <a:gd name="connsiteX8" fmla="*/ 3295650 w 4543425"/>
                <a:gd name="connsiteY8" fmla="*/ 1487440 h 3996710"/>
                <a:gd name="connsiteX9" fmla="*/ 3457575 w 4543425"/>
                <a:gd name="connsiteY9" fmla="*/ 1268365 h 3996710"/>
                <a:gd name="connsiteX10" fmla="*/ 4133850 w 4543425"/>
                <a:gd name="connsiteY10" fmla="*/ 1582690 h 3996710"/>
                <a:gd name="connsiteX11" fmla="*/ 3514725 w 4543425"/>
                <a:gd name="connsiteY11" fmla="*/ 2706640 h 3996710"/>
                <a:gd name="connsiteX12" fmla="*/ 4543425 w 4543425"/>
                <a:gd name="connsiteY12" fmla="*/ 3259090 h 3996710"/>
                <a:gd name="connsiteX13" fmla="*/ 4371975 w 4543425"/>
                <a:gd name="connsiteY13" fmla="*/ 3621040 h 3996710"/>
                <a:gd name="connsiteX14" fmla="*/ 1676400 w 4543425"/>
                <a:gd name="connsiteY14" fmla="*/ 3982990 h 3996710"/>
                <a:gd name="connsiteX15" fmla="*/ 828675 w 4543425"/>
                <a:gd name="connsiteY15" fmla="*/ 3116215 h 3996710"/>
                <a:gd name="connsiteX16" fmla="*/ 1190628 w 4543425"/>
                <a:gd name="connsiteY16" fmla="*/ 2258965 h 3996710"/>
                <a:gd name="connsiteX17" fmla="*/ 895350 w 4543425"/>
                <a:gd name="connsiteY17" fmla="*/ 2297065 h 3996710"/>
                <a:gd name="connsiteX18" fmla="*/ 0 w 4543425"/>
                <a:gd name="connsiteY18" fmla="*/ 1773190 h 3996710"/>
                <a:gd name="connsiteX0" fmla="*/ 0 w 4543425"/>
                <a:gd name="connsiteY0" fmla="*/ 1752600 h 3976120"/>
                <a:gd name="connsiteX1" fmla="*/ 419102 w 4543425"/>
                <a:gd name="connsiteY1" fmla="*/ 666750 h 3976120"/>
                <a:gd name="connsiteX2" fmla="*/ 790577 w 4543425"/>
                <a:gd name="connsiteY2" fmla="*/ 819150 h 3976120"/>
                <a:gd name="connsiteX3" fmla="*/ 1104900 w 4543425"/>
                <a:gd name="connsiteY3" fmla="*/ 0 h 3976120"/>
                <a:gd name="connsiteX4" fmla="*/ 2066925 w 4543425"/>
                <a:gd name="connsiteY4" fmla="*/ 9525 h 3976120"/>
                <a:gd name="connsiteX5" fmla="*/ 1905002 w 4543425"/>
                <a:gd name="connsiteY5" fmla="*/ 381001 h 3976120"/>
                <a:gd name="connsiteX6" fmla="*/ 2066927 w 4543425"/>
                <a:gd name="connsiteY6" fmla="*/ 457200 h 3976120"/>
                <a:gd name="connsiteX7" fmla="*/ 1666875 w 4543425"/>
                <a:gd name="connsiteY7" fmla="*/ 1390650 h 3976120"/>
                <a:gd name="connsiteX8" fmla="*/ 3295650 w 4543425"/>
                <a:gd name="connsiteY8" fmla="*/ 1466850 h 3976120"/>
                <a:gd name="connsiteX9" fmla="*/ 3457575 w 4543425"/>
                <a:gd name="connsiteY9" fmla="*/ 1247775 h 3976120"/>
                <a:gd name="connsiteX10" fmla="*/ 4133850 w 4543425"/>
                <a:gd name="connsiteY10" fmla="*/ 1562100 h 3976120"/>
                <a:gd name="connsiteX11" fmla="*/ 3514725 w 4543425"/>
                <a:gd name="connsiteY11" fmla="*/ 2686050 h 3976120"/>
                <a:gd name="connsiteX12" fmla="*/ 4543425 w 4543425"/>
                <a:gd name="connsiteY12" fmla="*/ 3238500 h 3976120"/>
                <a:gd name="connsiteX13" fmla="*/ 4371975 w 4543425"/>
                <a:gd name="connsiteY13" fmla="*/ 3600450 h 3976120"/>
                <a:gd name="connsiteX14" fmla="*/ 1676400 w 4543425"/>
                <a:gd name="connsiteY14" fmla="*/ 3962400 h 3976120"/>
                <a:gd name="connsiteX15" fmla="*/ 828675 w 4543425"/>
                <a:gd name="connsiteY15" fmla="*/ 3095625 h 3976120"/>
                <a:gd name="connsiteX16" fmla="*/ 1190628 w 4543425"/>
                <a:gd name="connsiteY16" fmla="*/ 2238375 h 3976120"/>
                <a:gd name="connsiteX17" fmla="*/ 895350 w 4543425"/>
                <a:gd name="connsiteY17" fmla="*/ 2276475 h 3976120"/>
                <a:gd name="connsiteX18" fmla="*/ 0 w 4543425"/>
                <a:gd name="connsiteY18" fmla="*/ 1752600 h 3976120"/>
                <a:gd name="connsiteX0" fmla="*/ 0 w 4543425"/>
                <a:gd name="connsiteY0" fmla="*/ 1752600 h 3976120"/>
                <a:gd name="connsiteX1" fmla="*/ 419102 w 4543425"/>
                <a:gd name="connsiteY1" fmla="*/ 666750 h 3976120"/>
                <a:gd name="connsiteX2" fmla="*/ 790577 w 4543425"/>
                <a:gd name="connsiteY2" fmla="*/ 819150 h 3976120"/>
                <a:gd name="connsiteX3" fmla="*/ 1104900 w 4543425"/>
                <a:gd name="connsiteY3" fmla="*/ 0 h 3976120"/>
                <a:gd name="connsiteX4" fmla="*/ 2066925 w 4543425"/>
                <a:gd name="connsiteY4" fmla="*/ 9525 h 3976120"/>
                <a:gd name="connsiteX5" fmla="*/ 1905002 w 4543425"/>
                <a:gd name="connsiteY5" fmla="*/ 381001 h 3976120"/>
                <a:gd name="connsiteX6" fmla="*/ 2066927 w 4543425"/>
                <a:gd name="connsiteY6" fmla="*/ 457200 h 3976120"/>
                <a:gd name="connsiteX7" fmla="*/ 1666875 w 4543425"/>
                <a:gd name="connsiteY7" fmla="*/ 1390650 h 3976120"/>
                <a:gd name="connsiteX8" fmla="*/ 3295650 w 4543425"/>
                <a:gd name="connsiteY8" fmla="*/ 1466850 h 3976120"/>
                <a:gd name="connsiteX9" fmla="*/ 3457575 w 4543425"/>
                <a:gd name="connsiteY9" fmla="*/ 1247775 h 3976120"/>
                <a:gd name="connsiteX10" fmla="*/ 4133850 w 4543425"/>
                <a:gd name="connsiteY10" fmla="*/ 1562100 h 3976120"/>
                <a:gd name="connsiteX11" fmla="*/ 3514725 w 4543425"/>
                <a:gd name="connsiteY11" fmla="*/ 2686050 h 3976120"/>
                <a:gd name="connsiteX12" fmla="*/ 4543425 w 4543425"/>
                <a:gd name="connsiteY12" fmla="*/ 3238500 h 3976120"/>
                <a:gd name="connsiteX13" fmla="*/ 4371975 w 4543425"/>
                <a:gd name="connsiteY13" fmla="*/ 3600450 h 3976120"/>
                <a:gd name="connsiteX14" fmla="*/ 1676400 w 4543425"/>
                <a:gd name="connsiteY14" fmla="*/ 3962400 h 3976120"/>
                <a:gd name="connsiteX15" fmla="*/ 828675 w 4543425"/>
                <a:gd name="connsiteY15" fmla="*/ 3095625 h 3976120"/>
                <a:gd name="connsiteX16" fmla="*/ 1190628 w 4543425"/>
                <a:gd name="connsiteY16" fmla="*/ 2238375 h 3976120"/>
                <a:gd name="connsiteX17" fmla="*/ 895350 w 4543425"/>
                <a:gd name="connsiteY17" fmla="*/ 2276475 h 3976120"/>
                <a:gd name="connsiteX18" fmla="*/ 0 w 4543425"/>
                <a:gd name="connsiteY18" fmla="*/ 1752600 h 3976120"/>
                <a:gd name="connsiteX0" fmla="*/ 0 w 4543425"/>
                <a:gd name="connsiteY0" fmla="*/ 1752600 h 3976120"/>
                <a:gd name="connsiteX1" fmla="*/ 419102 w 4543425"/>
                <a:gd name="connsiteY1" fmla="*/ 666750 h 3976120"/>
                <a:gd name="connsiteX2" fmla="*/ 790577 w 4543425"/>
                <a:gd name="connsiteY2" fmla="*/ 819150 h 3976120"/>
                <a:gd name="connsiteX3" fmla="*/ 1104900 w 4543425"/>
                <a:gd name="connsiteY3" fmla="*/ 0 h 3976120"/>
                <a:gd name="connsiteX4" fmla="*/ 2066925 w 4543425"/>
                <a:gd name="connsiteY4" fmla="*/ 9525 h 3976120"/>
                <a:gd name="connsiteX5" fmla="*/ 1905002 w 4543425"/>
                <a:gd name="connsiteY5" fmla="*/ 381001 h 3976120"/>
                <a:gd name="connsiteX6" fmla="*/ 2066927 w 4543425"/>
                <a:gd name="connsiteY6" fmla="*/ 457200 h 3976120"/>
                <a:gd name="connsiteX7" fmla="*/ 1666875 w 4543425"/>
                <a:gd name="connsiteY7" fmla="*/ 1390650 h 3976120"/>
                <a:gd name="connsiteX8" fmla="*/ 3295650 w 4543425"/>
                <a:gd name="connsiteY8" fmla="*/ 1466850 h 3976120"/>
                <a:gd name="connsiteX9" fmla="*/ 3457575 w 4543425"/>
                <a:gd name="connsiteY9" fmla="*/ 1247775 h 3976120"/>
                <a:gd name="connsiteX10" fmla="*/ 4133850 w 4543425"/>
                <a:gd name="connsiteY10" fmla="*/ 1562100 h 3976120"/>
                <a:gd name="connsiteX11" fmla="*/ 3514725 w 4543425"/>
                <a:gd name="connsiteY11" fmla="*/ 2686050 h 3976120"/>
                <a:gd name="connsiteX12" fmla="*/ 4543425 w 4543425"/>
                <a:gd name="connsiteY12" fmla="*/ 3238500 h 3976120"/>
                <a:gd name="connsiteX13" fmla="*/ 4371975 w 4543425"/>
                <a:gd name="connsiteY13" fmla="*/ 3600450 h 3976120"/>
                <a:gd name="connsiteX14" fmla="*/ 1676400 w 4543425"/>
                <a:gd name="connsiteY14" fmla="*/ 3962400 h 3976120"/>
                <a:gd name="connsiteX15" fmla="*/ 828675 w 4543425"/>
                <a:gd name="connsiteY15" fmla="*/ 3095625 h 3976120"/>
                <a:gd name="connsiteX16" fmla="*/ 1190628 w 4543425"/>
                <a:gd name="connsiteY16" fmla="*/ 2238375 h 3976120"/>
                <a:gd name="connsiteX17" fmla="*/ 895350 w 4543425"/>
                <a:gd name="connsiteY17" fmla="*/ 2276475 h 3976120"/>
                <a:gd name="connsiteX18" fmla="*/ 0 w 4543425"/>
                <a:gd name="connsiteY18" fmla="*/ 1752600 h 3976120"/>
                <a:gd name="connsiteX0" fmla="*/ 0 w 4543425"/>
                <a:gd name="connsiteY0" fmla="*/ 1752600 h 3962400"/>
                <a:gd name="connsiteX1" fmla="*/ 419102 w 4543425"/>
                <a:gd name="connsiteY1" fmla="*/ 666750 h 3962400"/>
                <a:gd name="connsiteX2" fmla="*/ 790577 w 4543425"/>
                <a:gd name="connsiteY2" fmla="*/ 819150 h 3962400"/>
                <a:gd name="connsiteX3" fmla="*/ 1104900 w 4543425"/>
                <a:gd name="connsiteY3" fmla="*/ 0 h 3962400"/>
                <a:gd name="connsiteX4" fmla="*/ 2066925 w 4543425"/>
                <a:gd name="connsiteY4" fmla="*/ 9525 h 3962400"/>
                <a:gd name="connsiteX5" fmla="*/ 1905002 w 4543425"/>
                <a:gd name="connsiteY5" fmla="*/ 381001 h 3962400"/>
                <a:gd name="connsiteX6" fmla="*/ 2066927 w 4543425"/>
                <a:gd name="connsiteY6" fmla="*/ 457200 h 3962400"/>
                <a:gd name="connsiteX7" fmla="*/ 1666875 w 4543425"/>
                <a:gd name="connsiteY7" fmla="*/ 1390650 h 3962400"/>
                <a:gd name="connsiteX8" fmla="*/ 3295650 w 4543425"/>
                <a:gd name="connsiteY8" fmla="*/ 1466850 h 3962400"/>
                <a:gd name="connsiteX9" fmla="*/ 3457575 w 4543425"/>
                <a:gd name="connsiteY9" fmla="*/ 1247775 h 3962400"/>
                <a:gd name="connsiteX10" fmla="*/ 4133850 w 4543425"/>
                <a:gd name="connsiteY10" fmla="*/ 1562100 h 3962400"/>
                <a:gd name="connsiteX11" fmla="*/ 3514725 w 4543425"/>
                <a:gd name="connsiteY11" fmla="*/ 2686050 h 3962400"/>
                <a:gd name="connsiteX12" fmla="*/ 4543425 w 4543425"/>
                <a:gd name="connsiteY12" fmla="*/ 3238500 h 3962400"/>
                <a:gd name="connsiteX13" fmla="*/ 4371975 w 4543425"/>
                <a:gd name="connsiteY13" fmla="*/ 3600450 h 3962400"/>
                <a:gd name="connsiteX14" fmla="*/ 1676400 w 4543425"/>
                <a:gd name="connsiteY14" fmla="*/ 3962400 h 3962400"/>
                <a:gd name="connsiteX15" fmla="*/ 828675 w 4543425"/>
                <a:gd name="connsiteY15" fmla="*/ 3095625 h 3962400"/>
                <a:gd name="connsiteX16" fmla="*/ 1190628 w 4543425"/>
                <a:gd name="connsiteY16" fmla="*/ 2238375 h 3962400"/>
                <a:gd name="connsiteX17" fmla="*/ 895350 w 4543425"/>
                <a:gd name="connsiteY17" fmla="*/ 2276475 h 3962400"/>
                <a:gd name="connsiteX18" fmla="*/ 0 w 4543425"/>
                <a:gd name="connsiteY18" fmla="*/ 1752600 h 3962400"/>
                <a:gd name="connsiteX0" fmla="*/ 0 w 4578383"/>
                <a:gd name="connsiteY0" fmla="*/ 1752600 h 3981231"/>
                <a:gd name="connsiteX1" fmla="*/ 419102 w 4578383"/>
                <a:gd name="connsiteY1" fmla="*/ 666750 h 3981231"/>
                <a:gd name="connsiteX2" fmla="*/ 790577 w 4578383"/>
                <a:gd name="connsiteY2" fmla="*/ 819150 h 3981231"/>
                <a:gd name="connsiteX3" fmla="*/ 1104900 w 4578383"/>
                <a:gd name="connsiteY3" fmla="*/ 0 h 3981231"/>
                <a:gd name="connsiteX4" fmla="*/ 2066925 w 4578383"/>
                <a:gd name="connsiteY4" fmla="*/ 9525 h 3981231"/>
                <a:gd name="connsiteX5" fmla="*/ 1905002 w 4578383"/>
                <a:gd name="connsiteY5" fmla="*/ 381001 h 3981231"/>
                <a:gd name="connsiteX6" fmla="*/ 2066927 w 4578383"/>
                <a:gd name="connsiteY6" fmla="*/ 457200 h 3981231"/>
                <a:gd name="connsiteX7" fmla="*/ 1666875 w 4578383"/>
                <a:gd name="connsiteY7" fmla="*/ 1390650 h 3981231"/>
                <a:gd name="connsiteX8" fmla="*/ 3295650 w 4578383"/>
                <a:gd name="connsiteY8" fmla="*/ 1466850 h 3981231"/>
                <a:gd name="connsiteX9" fmla="*/ 3457575 w 4578383"/>
                <a:gd name="connsiteY9" fmla="*/ 1247775 h 3981231"/>
                <a:gd name="connsiteX10" fmla="*/ 4133850 w 4578383"/>
                <a:gd name="connsiteY10" fmla="*/ 1562100 h 3981231"/>
                <a:gd name="connsiteX11" fmla="*/ 3514725 w 4578383"/>
                <a:gd name="connsiteY11" fmla="*/ 2686050 h 3981231"/>
                <a:gd name="connsiteX12" fmla="*/ 4543425 w 4578383"/>
                <a:gd name="connsiteY12" fmla="*/ 3238500 h 3981231"/>
                <a:gd name="connsiteX13" fmla="*/ 4314825 w 4578383"/>
                <a:gd name="connsiteY13" fmla="*/ 3667125 h 3981231"/>
                <a:gd name="connsiteX14" fmla="*/ 1676400 w 4578383"/>
                <a:gd name="connsiteY14" fmla="*/ 3962400 h 3981231"/>
                <a:gd name="connsiteX15" fmla="*/ 828675 w 4578383"/>
                <a:gd name="connsiteY15" fmla="*/ 3095625 h 3981231"/>
                <a:gd name="connsiteX16" fmla="*/ 1190628 w 4578383"/>
                <a:gd name="connsiteY16" fmla="*/ 2238375 h 3981231"/>
                <a:gd name="connsiteX17" fmla="*/ 895350 w 4578383"/>
                <a:gd name="connsiteY17" fmla="*/ 2276475 h 3981231"/>
                <a:gd name="connsiteX18" fmla="*/ 0 w 4578383"/>
                <a:gd name="connsiteY18" fmla="*/ 1752600 h 3981231"/>
                <a:gd name="connsiteX0" fmla="*/ 0 w 4543425"/>
                <a:gd name="connsiteY0" fmla="*/ 1752600 h 3981231"/>
                <a:gd name="connsiteX1" fmla="*/ 419102 w 4543425"/>
                <a:gd name="connsiteY1" fmla="*/ 666750 h 3981231"/>
                <a:gd name="connsiteX2" fmla="*/ 790577 w 4543425"/>
                <a:gd name="connsiteY2" fmla="*/ 819150 h 3981231"/>
                <a:gd name="connsiteX3" fmla="*/ 1104900 w 4543425"/>
                <a:gd name="connsiteY3" fmla="*/ 0 h 3981231"/>
                <a:gd name="connsiteX4" fmla="*/ 2066925 w 4543425"/>
                <a:gd name="connsiteY4" fmla="*/ 9525 h 3981231"/>
                <a:gd name="connsiteX5" fmla="*/ 1905002 w 4543425"/>
                <a:gd name="connsiteY5" fmla="*/ 381001 h 3981231"/>
                <a:gd name="connsiteX6" fmla="*/ 2066927 w 4543425"/>
                <a:gd name="connsiteY6" fmla="*/ 457200 h 3981231"/>
                <a:gd name="connsiteX7" fmla="*/ 1666875 w 4543425"/>
                <a:gd name="connsiteY7" fmla="*/ 1390650 h 3981231"/>
                <a:gd name="connsiteX8" fmla="*/ 3295650 w 4543425"/>
                <a:gd name="connsiteY8" fmla="*/ 1466850 h 3981231"/>
                <a:gd name="connsiteX9" fmla="*/ 3457575 w 4543425"/>
                <a:gd name="connsiteY9" fmla="*/ 1247775 h 3981231"/>
                <a:gd name="connsiteX10" fmla="*/ 4133850 w 4543425"/>
                <a:gd name="connsiteY10" fmla="*/ 1562100 h 3981231"/>
                <a:gd name="connsiteX11" fmla="*/ 3514725 w 4543425"/>
                <a:gd name="connsiteY11" fmla="*/ 2686050 h 3981231"/>
                <a:gd name="connsiteX12" fmla="*/ 4543425 w 4543425"/>
                <a:gd name="connsiteY12" fmla="*/ 3238500 h 3981231"/>
                <a:gd name="connsiteX13" fmla="*/ 4314825 w 4543425"/>
                <a:gd name="connsiteY13" fmla="*/ 3667125 h 3981231"/>
                <a:gd name="connsiteX14" fmla="*/ 1676400 w 4543425"/>
                <a:gd name="connsiteY14" fmla="*/ 3962400 h 3981231"/>
                <a:gd name="connsiteX15" fmla="*/ 828675 w 4543425"/>
                <a:gd name="connsiteY15" fmla="*/ 3095625 h 3981231"/>
                <a:gd name="connsiteX16" fmla="*/ 1190628 w 4543425"/>
                <a:gd name="connsiteY16" fmla="*/ 2238375 h 3981231"/>
                <a:gd name="connsiteX17" fmla="*/ 895350 w 4543425"/>
                <a:gd name="connsiteY17" fmla="*/ 2276475 h 3981231"/>
                <a:gd name="connsiteX18" fmla="*/ 0 w 4543425"/>
                <a:gd name="connsiteY18" fmla="*/ 1752600 h 3981231"/>
                <a:gd name="connsiteX0" fmla="*/ 0 w 4543425"/>
                <a:gd name="connsiteY0" fmla="*/ 1752600 h 3962400"/>
                <a:gd name="connsiteX1" fmla="*/ 419102 w 4543425"/>
                <a:gd name="connsiteY1" fmla="*/ 666750 h 3962400"/>
                <a:gd name="connsiteX2" fmla="*/ 790577 w 4543425"/>
                <a:gd name="connsiteY2" fmla="*/ 819150 h 3962400"/>
                <a:gd name="connsiteX3" fmla="*/ 1104900 w 4543425"/>
                <a:gd name="connsiteY3" fmla="*/ 0 h 3962400"/>
                <a:gd name="connsiteX4" fmla="*/ 2066925 w 4543425"/>
                <a:gd name="connsiteY4" fmla="*/ 9525 h 3962400"/>
                <a:gd name="connsiteX5" fmla="*/ 1905002 w 4543425"/>
                <a:gd name="connsiteY5" fmla="*/ 381001 h 3962400"/>
                <a:gd name="connsiteX6" fmla="*/ 2066927 w 4543425"/>
                <a:gd name="connsiteY6" fmla="*/ 457200 h 3962400"/>
                <a:gd name="connsiteX7" fmla="*/ 1666875 w 4543425"/>
                <a:gd name="connsiteY7" fmla="*/ 1390650 h 3962400"/>
                <a:gd name="connsiteX8" fmla="*/ 3295650 w 4543425"/>
                <a:gd name="connsiteY8" fmla="*/ 1466850 h 3962400"/>
                <a:gd name="connsiteX9" fmla="*/ 3457575 w 4543425"/>
                <a:gd name="connsiteY9" fmla="*/ 1247775 h 3962400"/>
                <a:gd name="connsiteX10" fmla="*/ 4133850 w 4543425"/>
                <a:gd name="connsiteY10" fmla="*/ 1562100 h 3962400"/>
                <a:gd name="connsiteX11" fmla="*/ 3514725 w 4543425"/>
                <a:gd name="connsiteY11" fmla="*/ 2686050 h 3962400"/>
                <a:gd name="connsiteX12" fmla="*/ 4543425 w 4543425"/>
                <a:gd name="connsiteY12" fmla="*/ 3238500 h 3962400"/>
                <a:gd name="connsiteX13" fmla="*/ 4314825 w 4543425"/>
                <a:gd name="connsiteY13" fmla="*/ 3667125 h 3962400"/>
                <a:gd name="connsiteX14" fmla="*/ 1676400 w 4543425"/>
                <a:gd name="connsiteY14" fmla="*/ 3962400 h 3962400"/>
                <a:gd name="connsiteX15" fmla="*/ 828675 w 4543425"/>
                <a:gd name="connsiteY15" fmla="*/ 3095625 h 3962400"/>
                <a:gd name="connsiteX16" fmla="*/ 1190628 w 4543425"/>
                <a:gd name="connsiteY16" fmla="*/ 2238375 h 3962400"/>
                <a:gd name="connsiteX17" fmla="*/ 895350 w 4543425"/>
                <a:gd name="connsiteY17" fmla="*/ 2276475 h 3962400"/>
                <a:gd name="connsiteX18" fmla="*/ 0 w 4543425"/>
                <a:gd name="connsiteY18" fmla="*/ 1752600 h 3962400"/>
                <a:gd name="connsiteX0" fmla="*/ 0 w 4543425"/>
                <a:gd name="connsiteY0" fmla="*/ 1752600 h 3962400"/>
                <a:gd name="connsiteX1" fmla="*/ 419102 w 4543425"/>
                <a:gd name="connsiteY1" fmla="*/ 666750 h 3962400"/>
                <a:gd name="connsiteX2" fmla="*/ 790577 w 4543425"/>
                <a:gd name="connsiteY2" fmla="*/ 819150 h 3962400"/>
                <a:gd name="connsiteX3" fmla="*/ 1104900 w 4543425"/>
                <a:gd name="connsiteY3" fmla="*/ 0 h 3962400"/>
                <a:gd name="connsiteX4" fmla="*/ 2066925 w 4543425"/>
                <a:gd name="connsiteY4" fmla="*/ 9525 h 3962400"/>
                <a:gd name="connsiteX5" fmla="*/ 1905002 w 4543425"/>
                <a:gd name="connsiteY5" fmla="*/ 381001 h 3962400"/>
                <a:gd name="connsiteX6" fmla="*/ 2066927 w 4543425"/>
                <a:gd name="connsiteY6" fmla="*/ 457200 h 3962400"/>
                <a:gd name="connsiteX7" fmla="*/ 1666875 w 4543425"/>
                <a:gd name="connsiteY7" fmla="*/ 1390650 h 3962400"/>
                <a:gd name="connsiteX8" fmla="*/ 3295650 w 4543425"/>
                <a:gd name="connsiteY8" fmla="*/ 1466850 h 3962400"/>
                <a:gd name="connsiteX9" fmla="*/ 3457575 w 4543425"/>
                <a:gd name="connsiteY9" fmla="*/ 1247775 h 3962400"/>
                <a:gd name="connsiteX10" fmla="*/ 4133850 w 4543425"/>
                <a:gd name="connsiteY10" fmla="*/ 1562100 h 3962400"/>
                <a:gd name="connsiteX11" fmla="*/ 3514725 w 4543425"/>
                <a:gd name="connsiteY11" fmla="*/ 2686050 h 3962400"/>
                <a:gd name="connsiteX12" fmla="*/ 4543425 w 4543425"/>
                <a:gd name="connsiteY12" fmla="*/ 3238500 h 3962400"/>
                <a:gd name="connsiteX13" fmla="*/ 4314825 w 4543425"/>
                <a:gd name="connsiteY13" fmla="*/ 3667125 h 3962400"/>
                <a:gd name="connsiteX14" fmla="*/ 1676400 w 4543425"/>
                <a:gd name="connsiteY14" fmla="*/ 3962400 h 3962400"/>
                <a:gd name="connsiteX15" fmla="*/ 828675 w 4543425"/>
                <a:gd name="connsiteY15" fmla="*/ 3095625 h 3962400"/>
                <a:gd name="connsiteX16" fmla="*/ 1190628 w 4543425"/>
                <a:gd name="connsiteY16" fmla="*/ 2238375 h 3962400"/>
                <a:gd name="connsiteX17" fmla="*/ 895350 w 4543425"/>
                <a:gd name="connsiteY17" fmla="*/ 2276475 h 3962400"/>
                <a:gd name="connsiteX18" fmla="*/ 0 w 4543425"/>
                <a:gd name="connsiteY18" fmla="*/ 1752600 h 3962400"/>
                <a:gd name="connsiteX0" fmla="*/ 0 w 4543425"/>
                <a:gd name="connsiteY0" fmla="*/ 1752600 h 3962400"/>
                <a:gd name="connsiteX1" fmla="*/ 419102 w 4543425"/>
                <a:gd name="connsiteY1" fmla="*/ 666750 h 3962400"/>
                <a:gd name="connsiteX2" fmla="*/ 722039 w 4543425"/>
                <a:gd name="connsiteY2" fmla="*/ 799900 h 3962400"/>
                <a:gd name="connsiteX3" fmla="*/ 1104900 w 4543425"/>
                <a:gd name="connsiteY3" fmla="*/ 0 h 3962400"/>
                <a:gd name="connsiteX4" fmla="*/ 2066925 w 4543425"/>
                <a:gd name="connsiteY4" fmla="*/ 9525 h 3962400"/>
                <a:gd name="connsiteX5" fmla="*/ 1905002 w 4543425"/>
                <a:gd name="connsiteY5" fmla="*/ 381001 h 3962400"/>
                <a:gd name="connsiteX6" fmla="*/ 2066927 w 4543425"/>
                <a:gd name="connsiteY6" fmla="*/ 457200 h 3962400"/>
                <a:gd name="connsiteX7" fmla="*/ 1666875 w 4543425"/>
                <a:gd name="connsiteY7" fmla="*/ 1390650 h 3962400"/>
                <a:gd name="connsiteX8" fmla="*/ 3295650 w 4543425"/>
                <a:gd name="connsiteY8" fmla="*/ 1466850 h 3962400"/>
                <a:gd name="connsiteX9" fmla="*/ 3457575 w 4543425"/>
                <a:gd name="connsiteY9" fmla="*/ 1247775 h 3962400"/>
                <a:gd name="connsiteX10" fmla="*/ 4133850 w 4543425"/>
                <a:gd name="connsiteY10" fmla="*/ 1562100 h 3962400"/>
                <a:gd name="connsiteX11" fmla="*/ 3514725 w 4543425"/>
                <a:gd name="connsiteY11" fmla="*/ 2686050 h 3962400"/>
                <a:gd name="connsiteX12" fmla="*/ 4543425 w 4543425"/>
                <a:gd name="connsiteY12" fmla="*/ 3238500 h 3962400"/>
                <a:gd name="connsiteX13" fmla="*/ 4314825 w 4543425"/>
                <a:gd name="connsiteY13" fmla="*/ 3667125 h 3962400"/>
                <a:gd name="connsiteX14" fmla="*/ 1676400 w 4543425"/>
                <a:gd name="connsiteY14" fmla="*/ 3962400 h 3962400"/>
                <a:gd name="connsiteX15" fmla="*/ 828675 w 4543425"/>
                <a:gd name="connsiteY15" fmla="*/ 3095625 h 3962400"/>
                <a:gd name="connsiteX16" fmla="*/ 1190628 w 4543425"/>
                <a:gd name="connsiteY16" fmla="*/ 2238375 h 3962400"/>
                <a:gd name="connsiteX17" fmla="*/ 895350 w 4543425"/>
                <a:gd name="connsiteY17" fmla="*/ 2276475 h 3962400"/>
                <a:gd name="connsiteX18" fmla="*/ 0 w 4543425"/>
                <a:gd name="connsiteY18" fmla="*/ 1752600 h 3962400"/>
                <a:gd name="connsiteX0" fmla="*/ 0 w 4543425"/>
                <a:gd name="connsiteY0" fmla="*/ 1968805 h 4178605"/>
                <a:gd name="connsiteX1" fmla="*/ 419102 w 4543425"/>
                <a:gd name="connsiteY1" fmla="*/ 882955 h 4178605"/>
                <a:gd name="connsiteX2" fmla="*/ 722039 w 4543425"/>
                <a:gd name="connsiteY2" fmla="*/ 1016105 h 4178605"/>
                <a:gd name="connsiteX3" fmla="*/ 1076664 w 4543425"/>
                <a:gd name="connsiteY3" fmla="*/ 0 h 4178605"/>
                <a:gd name="connsiteX4" fmla="*/ 2066925 w 4543425"/>
                <a:gd name="connsiteY4" fmla="*/ 225730 h 4178605"/>
                <a:gd name="connsiteX5" fmla="*/ 1905002 w 4543425"/>
                <a:gd name="connsiteY5" fmla="*/ 597206 h 4178605"/>
                <a:gd name="connsiteX6" fmla="*/ 2066927 w 4543425"/>
                <a:gd name="connsiteY6" fmla="*/ 673405 h 4178605"/>
                <a:gd name="connsiteX7" fmla="*/ 1666875 w 4543425"/>
                <a:gd name="connsiteY7" fmla="*/ 1606855 h 4178605"/>
                <a:gd name="connsiteX8" fmla="*/ 3295650 w 4543425"/>
                <a:gd name="connsiteY8" fmla="*/ 1683055 h 4178605"/>
                <a:gd name="connsiteX9" fmla="*/ 3457575 w 4543425"/>
                <a:gd name="connsiteY9" fmla="*/ 1463980 h 4178605"/>
                <a:gd name="connsiteX10" fmla="*/ 4133850 w 4543425"/>
                <a:gd name="connsiteY10" fmla="*/ 1778305 h 4178605"/>
                <a:gd name="connsiteX11" fmla="*/ 3514725 w 4543425"/>
                <a:gd name="connsiteY11" fmla="*/ 2902255 h 4178605"/>
                <a:gd name="connsiteX12" fmla="*/ 4543425 w 4543425"/>
                <a:gd name="connsiteY12" fmla="*/ 3454705 h 4178605"/>
                <a:gd name="connsiteX13" fmla="*/ 4314825 w 4543425"/>
                <a:gd name="connsiteY13" fmla="*/ 3883330 h 4178605"/>
                <a:gd name="connsiteX14" fmla="*/ 1676400 w 4543425"/>
                <a:gd name="connsiteY14" fmla="*/ 4178605 h 4178605"/>
                <a:gd name="connsiteX15" fmla="*/ 828675 w 4543425"/>
                <a:gd name="connsiteY15" fmla="*/ 3311830 h 4178605"/>
                <a:gd name="connsiteX16" fmla="*/ 1190628 w 4543425"/>
                <a:gd name="connsiteY16" fmla="*/ 2454580 h 4178605"/>
                <a:gd name="connsiteX17" fmla="*/ 895350 w 4543425"/>
                <a:gd name="connsiteY17" fmla="*/ 2492680 h 4178605"/>
                <a:gd name="connsiteX18" fmla="*/ 0 w 4543425"/>
                <a:gd name="connsiteY18" fmla="*/ 1968805 h 4178605"/>
                <a:gd name="connsiteX0" fmla="*/ 0 w 4543425"/>
                <a:gd name="connsiteY0" fmla="*/ 1743075 h 3952875"/>
                <a:gd name="connsiteX1" fmla="*/ 419102 w 4543425"/>
                <a:gd name="connsiteY1" fmla="*/ 657225 h 3952875"/>
                <a:gd name="connsiteX2" fmla="*/ 722039 w 4543425"/>
                <a:gd name="connsiteY2" fmla="*/ 790375 h 3952875"/>
                <a:gd name="connsiteX3" fmla="*/ 979382 w 4543425"/>
                <a:gd name="connsiteY3" fmla="*/ 122660 h 3952875"/>
                <a:gd name="connsiteX4" fmla="*/ 2066925 w 4543425"/>
                <a:gd name="connsiteY4" fmla="*/ 0 h 3952875"/>
                <a:gd name="connsiteX5" fmla="*/ 1905002 w 4543425"/>
                <a:gd name="connsiteY5" fmla="*/ 371476 h 3952875"/>
                <a:gd name="connsiteX6" fmla="*/ 2066927 w 4543425"/>
                <a:gd name="connsiteY6" fmla="*/ 447675 h 3952875"/>
                <a:gd name="connsiteX7" fmla="*/ 1666875 w 4543425"/>
                <a:gd name="connsiteY7" fmla="*/ 1381125 h 3952875"/>
                <a:gd name="connsiteX8" fmla="*/ 3295650 w 4543425"/>
                <a:gd name="connsiteY8" fmla="*/ 1457325 h 3952875"/>
                <a:gd name="connsiteX9" fmla="*/ 3457575 w 4543425"/>
                <a:gd name="connsiteY9" fmla="*/ 1238250 h 3952875"/>
                <a:gd name="connsiteX10" fmla="*/ 4133850 w 4543425"/>
                <a:gd name="connsiteY10" fmla="*/ 1552575 h 3952875"/>
                <a:gd name="connsiteX11" fmla="*/ 3514725 w 4543425"/>
                <a:gd name="connsiteY11" fmla="*/ 2676525 h 3952875"/>
                <a:gd name="connsiteX12" fmla="*/ 4543425 w 4543425"/>
                <a:gd name="connsiteY12" fmla="*/ 3228975 h 3952875"/>
                <a:gd name="connsiteX13" fmla="*/ 4314825 w 4543425"/>
                <a:gd name="connsiteY13" fmla="*/ 3657600 h 3952875"/>
                <a:gd name="connsiteX14" fmla="*/ 1676400 w 4543425"/>
                <a:gd name="connsiteY14" fmla="*/ 3952875 h 3952875"/>
                <a:gd name="connsiteX15" fmla="*/ 828675 w 4543425"/>
                <a:gd name="connsiteY15" fmla="*/ 3086100 h 3952875"/>
                <a:gd name="connsiteX16" fmla="*/ 1190628 w 4543425"/>
                <a:gd name="connsiteY16" fmla="*/ 2228850 h 3952875"/>
                <a:gd name="connsiteX17" fmla="*/ 895350 w 4543425"/>
                <a:gd name="connsiteY17" fmla="*/ 2266950 h 3952875"/>
                <a:gd name="connsiteX18" fmla="*/ 0 w 4543425"/>
                <a:gd name="connsiteY18" fmla="*/ 1743075 h 3952875"/>
                <a:gd name="connsiteX0" fmla="*/ 0 w 4543425"/>
                <a:gd name="connsiteY0" fmla="*/ 1743075 h 3952875"/>
                <a:gd name="connsiteX1" fmla="*/ 419102 w 4543425"/>
                <a:gd name="connsiteY1" fmla="*/ 657225 h 3952875"/>
                <a:gd name="connsiteX2" fmla="*/ 680141 w 4543425"/>
                <a:gd name="connsiteY2" fmla="*/ 767448 h 3952875"/>
                <a:gd name="connsiteX3" fmla="*/ 979382 w 4543425"/>
                <a:gd name="connsiteY3" fmla="*/ 122660 h 3952875"/>
                <a:gd name="connsiteX4" fmla="*/ 2066925 w 4543425"/>
                <a:gd name="connsiteY4" fmla="*/ 0 h 3952875"/>
                <a:gd name="connsiteX5" fmla="*/ 1905002 w 4543425"/>
                <a:gd name="connsiteY5" fmla="*/ 371476 h 3952875"/>
                <a:gd name="connsiteX6" fmla="*/ 2066927 w 4543425"/>
                <a:gd name="connsiteY6" fmla="*/ 447675 h 3952875"/>
                <a:gd name="connsiteX7" fmla="*/ 1666875 w 4543425"/>
                <a:gd name="connsiteY7" fmla="*/ 1381125 h 3952875"/>
                <a:gd name="connsiteX8" fmla="*/ 3295650 w 4543425"/>
                <a:gd name="connsiteY8" fmla="*/ 1457325 h 3952875"/>
                <a:gd name="connsiteX9" fmla="*/ 3457575 w 4543425"/>
                <a:gd name="connsiteY9" fmla="*/ 1238250 h 3952875"/>
                <a:gd name="connsiteX10" fmla="*/ 4133850 w 4543425"/>
                <a:gd name="connsiteY10" fmla="*/ 1552575 h 3952875"/>
                <a:gd name="connsiteX11" fmla="*/ 3514725 w 4543425"/>
                <a:gd name="connsiteY11" fmla="*/ 2676525 h 3952875"/>
                <a:gd name="connsiteX12" fmla="*/ 4543425 w 4543425"/>
                <a:gd name="connsiteY12" fmla="*/ 3228975 h 3952875"/>
                <a:gd name="connsiteX13" fmla="*/ 4314825 w 4543425"/>
                <a:gd name="connsiteY13" fmla="*/ 3657600 h 3952875"/>
                <a:gd name="connsiteX14" fmla="*/ 1676400 w 4543425"/>
                <a:gd name="connsiteY14" fmla="*/ 3952875 h 3952875"/>
                <a:gd name="connsiteX15" fmla="*/ 828675 w 4543425"/>
                <a:gd name="connsiteY15" fmla="*/ 3086100 h 3952875"/>
                <a:gd name="connsiteX16" fmla="*/ 1190628 w 4543425"/>
                <a:gd name="connsiteY16" fmla="*/ 2228850 h 3952875"/>
                <a:gd name="connsiteX17" fmla="*/ 895350 w 4543425"/>
                <a:gd name="connsiteY17" fmla="*/ 2266950 h 3952875"/>
                <a:gd name="connsiteX18" fmla="*/ 0 w 4543425"/>
                <a:gd name="connsiteY18" fmla="*/ 1743075 h 3952875"/>
                <a:gd name="connsiteX0" fmla="*/ 0 w 4543425"/>
                <a:gd name="connsiteY0" fmla="*/ 1743075 h 3952875"/>
                <a:gd name="connsiteX1" fmla="*/ 419102 w 4543425"/>
                <a:gd name="connsiteY1" fmla="*/ 657225 h 3952875"/>
                <a:gd name="connsiteX2" fmla="*/ 680141 w 4543425"/>
                <a:gd name="connsiteY2" fmla="*/ 767448 h 3952875"/>
                <a:gd name="connsiteX3" fmla="*/ 884203 w 4543425"/>
                <a:gd name="connsiteY3" fmla="*/ 107086 h 3952875"/>
                <a:gd name="connsiteX4" fmla="*/ 2066925 w 4543425"/>
                <a:gd name="connsiteY4" fmla="*/ 0 h 3952875"/>
                <a:gd name="connsiteX5" fmla="*/ 1905002 w 4543425"/>
                <a:gd name="connsiteY5" fmla="*/ 371476 h 3952875"/>
                <a:gd name="connsiteX6" fmla="*/ 2066927 w 4543425"/>
                <a:gd name="connsiteY6" fmla="*/ 447675 h 3952875"/>
                <a:gd name="connsiteX7" fmla="*/ 1666875 w 4543425"/>
                <a:gd name="connsiteY7" fmla="*/ 1381125 h 3952875"/>
                <a:gd name="connsiteX8" fmla="*/ 3295650 w 4543425"/>
                <a:gd name="connsiteY8" fmla="*/ 1457325 h 3952875"/>
                <a:gd name="connsiteX9" fmla="*/ 3457575 w 4543425"/>
                <a:gd name="connsiteY9" fmla="*/ 1238250 h 3952875"/>
                <a:gd name="connsiteX10" fmla="*/ 4133850 w 4543425"/>
                <a:gd name="connsiteY10" fmla="*/ 1552575 h 3952875"/>
                <a:gd name="connsiteX11" fmla="*/ 3514725 w 4543425"/>
                <a:gd name="connsiteY11" fmla="*/ 2676525 h 3952875"/>
                <a:gd name="connsiteX12" fmla="*/ 4543425 w 4543425"/>
                <a:gd name="connsiteY12" fmla="*/ 3228975 h 3952875"/>
                <a:gd name="connsiteX13" fmla="*/ 4314825 w 4543425"/>
                <a:gd name="connsiteY13" fmla="*/ 3657600 h 3952875"/>
                <a:gd name="connsiteX14" fmla="*/ 1676400 w 4543425"/>
                <a:gd name="connsiteY14" fmla="*/ 3952875 h 3952875"/>
                <a:gd name="connsiteX15" fmla="*/ 828675 w 4543425"/>
                <a:gd name="connsiteY15" fmla="*/ 3086100 h 3952875"/>
                <a:gd name="connsiteX16" fmla="*/ 1190628 w 4543425"/>
                <a:gd name="connsiteY16" fmla="*/ 2228850 h 3952875"/>
                <a:gd name="connsiteX17" fmla="*/ 895350 w 4543425"/>
                <a:gd name="connsiteY17" fmla="*/ 2266950 h 3952875"/>
                <a:gd name="connsiteX18" fmla="*/ 0 w 4543425"/>
                <a:gd name="connsiteY18" fmla="*/ 1743075 h 3952875"/>
                <a:gd name="connsiteX0" fmla="*/ 0 w 4543425"/>
                <a:gd name="connsiteY0" fmla="*/ 1743075 h 3952875"/>
                <a:gd name="connsiteX1" fmla="*/ 419102 w 4543425"/>
                <a:gd name="connsiteY1" fmla="*/ 657225 h 3952875"/>
                <a:gd name="connsiteX2" fmla="*/ 652209 w 4543425"/>
                <a:gd name="connsiteY2" fmla="*/ 752164 h 3952875"/>
                <a:gd name="connsiteX3" fmla="*/ 884203 w 4543425"/>
                <a:gd name="connsiteY3" fmla="*/ 107086 h 3952875"/>
                <a:gd name="connsiteX4" fmla="*/ 2066925 w 4543425"/>
                <a:gd name="connsiteY4" fmla="*/ 0 h 3952875"/>
                <a:gd name="connsiteX5" fmla="*/ 1905002 w 4543425"/>
                <a:gd name="connsiteY5" fmla="*/ 371476 h 3952875"/>
                <a:gd name="connsiteX6" fmla="*/ 2066927 w 4543425"/>
                <a:gd name="connsiteY6" fmla="*/ 447675 h 3952875"/>
                <a:gd name="connsiteX7" fmla="*/ 1666875 w 4543425"/>
                <a:gd name="connsiteY7" fmla="*/ 1381125 h 3952875"/>
                <a:gd name="connsiteX8" fmla="*/ 3295650 w 4543425"/>
                <a:gd name="connsiteY8" fmla="*/ 1457325 h 3952875"/>
                <a:gd name="connsiteX9" fmla="*/ 3457575 w 4543425"/>
                <a:gd name="connsiteY9" fmla="*/ 1238250 h 3952875"/>
                <a:gd name="connsiteX10" fmla="*/ 4133850 w 4543425"/>
                <a:gd name="connsiteY10" fmla="*/ 1552575 h 3952875"/>
                <a:gd name="connsiteX11" fmla="*/ 3514725 w 4543425"/>
                <a:gd name="connsiteY11" fmla="*/ 2676525 h 3952875"/>
                <a:gd name="connsiteX12" fmla="*/ 4543425 w 4543425"/>
                <a:gd name="connsiteY12" fmla="*/ 3228975 h 3952875"/>
                <a:gd name="connsiteX13" fmla="*/ 4314825 w 4543425"/>
                <a:gd name="connsiteY13" fmla="*/ 3657600 h 3952875"/>
                <a:gd name="connsiteX14" fmla="*/ 1676400 w 4543425"/>
                <a:gd name="connsiteY14" fmla="*/ 3952875 h 3952875"/>
                <a:gd name="connsiteX15" fmla="*/ 828675 w 4543425"/>
                <a:gd name="connsiteY15" fmla="*/ 3086100 h 3952875"/>
                <a:gd name="connsiteX16" fmla="*/ 1190628 w 4543425"/>
                <a:gd name="connsiteY16" fmla="*/ 2228850 h 3952875"/>
                <a:gd name="connsiteX17" fmla="*/ 895350 w 4543425"/>
                <a:gd name="connsiteY17" fmla="*/ 2266950 h 3952875"/>
                <a:gd name="connsiteX18" fmla="*/ 0 w 4543425"/>
                <a:gd name="connsiteY18" fmla="*/ 1743075 h 3952875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00213 w 4543425"/>
                <a:gd name="connsiteY4" fmla="*/ 134917 h 3845789"/>
                <a:gd name="connsiteX5" fmla="*/ 1905002 w 4543425"/>
                <a:gd name="connsiteY5" fmla="*/ 264390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00213 w 4543425"/>
                <a:gd name="connsiteY4" fmla="*/ 134917 h 3845789"/>
                <a:gd name="connsiteX5" fmla="*/ 1575022 w 4543425"/>
                <a:gd name="connsiteY5" fmla="*/ 453484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575022 w 4543425"/>
                <a:gd name="connsiteY5" fmla="*/ 453484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595003 w 4543425"/>
                <a:gd name="connsiteY5" fmla="*/ 450727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615629 w 4543425"/>
                <a:gd name="connsiteY5" fmla="*/ 457450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615629 w 4543425"/>
                <a:gd name="connsiteY5" fmla="*/ 457450 h 3845789"/>
                <a:gd name="connsiteX6" fmla="*/ 1790228 w 4543425"/>
                <a:gd name="connsiteY6" fmla="*/ 522332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615629 w 4543425"/>
                <a:gd name="connsiteY5" fmla="*/ 457450 h 3845789"/>
                <a:gd name="connsiteX6" fmla="*/ 1790228 w 4543425"/>
                <a:gd name="connsiteY6" fmla="*/ 522332 h 3845789"/>
                <a:gd name="connsiteX7" fmla="*/ 1210629 w 4543425"/>
                <a:gd name="connsiteY7" fmla="*/ 1978215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757563"/>
                <a:gd name="connsiteY0" fmla="*/ 2144056 h 3845789"/>
                <a:gd name="connsiteX1" fmla="*/ 633240 w 4757563"/>
                <a:gd name="connsiteY1" fmla="*/ 550139 h 3845789"/>
                <a:gd name="connsiteX2" fmla="*/ 866347 w 4757563"/>
                <a:gd name="connsiteY2" fmla="*/ 645078 h 3845789"/>
                <a:gd name="connsiteX3" fmla="*/ 1098341 w 4757563"/>
                <a:gd name="connsiteY3" fmla="*/ 0 h 3845789"/>
                <a:gd name="connsiteX4" fmla="*/ 1976230 w 4757563"/>
                <a:gd name="connsiteY4" fmla="*/ 155087 h 3845789"/>
                <a:gd name="connsiteX5" fmla="*/ 1829767 w 4757563"/>
                <a:gd name="connsiteY5" fmla="*/ 457450 h 3845789"/>
                <a:gd name="connsiteX6" fmla="*/ 2004366 w 4757563"/>
                <a:gd name="connsiteY6" fmla="*/ 522332 h 3845789"/>
                <a:gd name="connsiteX7" fmla="*/ 1424767 w 4757563"/>
                <a:gd name="connsiteY7" fmla="*/ 1978215 h 3845789"/>
                <a:gd name="connsiteX8" fmla="*/ 3509788 w 4757563"/>
                <a:gd name="connsiteY8" fmla="*/ 1350239 h 3845789"/>
                <a:gd name="connsiteX9" fmla="*/ 3671713 w 4757563"/>
                <a:gd name="connsiteY9" fmla="*/ 1131164 h 3845789"/>
                <a:gd name="connsiteX10" fmla="*/ 4347988 w 4757563"/>
                <a:gd name="connsiteY10" fmla="*/ 1445489 h 3845789"/>
                <a:gd name="connsiteX11" fmla="*/ 3728863 w 4757563"/>
                <a:gd name="connsiteY11" fmla="*/ 2569439 h 3845789"/>
                <a:gd name="connsiteX12" fmla="*/ 4757563 w 4757563"/>
                <a:gd name="connsiteY12" fmla="*/ 3121889 h 3845789"/>
                <a:gd name="connsiteX13" fmla="*/ 4528963 w 4757563"/>
                <a:gd name="connsiteY13" fmla="*/ 3550514 h 3845789"/>
                <a:gd name="connsiteX14" fmla="*/ 1890538 w 4757563"/>
                <a:gd name="connsiteY14" fmla="*/ 3845789 h 3845789"/>
                <a:gd name="connsiteX15" fmla="*/ 1042813 w 4757563"/>
                <a:gd name="connsiteY15" fmla="*/ 2979014 h 3845789"/>
                <a:gd name="connsiteX16" fmla="*/ 1404766 w 4757563"/>
                <a:gd name="connsiteY16" fmla="*/ 2121764 h 3845789"/>
                <a:gd name="connsiteX17" fmla="*/ 1109488 w 4757563"/>
                <a:gd name="connsiteY17" fmla="*/ 2159864 h 3845789"/>
                <a:gd name="connsiteX18" fmla="*/ 0 w 4757563"/>
                <a:gd name="connsiteY18" fmla="*/ 2144056 h 3845789"/>
                <a:gd name="connsiteX0" fmla="*/ 0 w 4757563"/>
                <a:gd name="connsiteY0" fmla="*/ 2144056 h 3845789"/>
                <a:gd name="connsiteX1" fmla="*/ 633240 w 4757563"/>
                <a:gd name="connsiteY1" fmla="*/ 550139 h 3845789"/>
                <a:gd name="connsiteX2" fmla="*/ 866347 w 4757563"/>
                <a:gd name="connsiteY2" fmla="*/ 645078 h 3845789"/>
                <a:gd name="connsiteX3" fmla="*/ 1098341 w 4757563"/>
                <a:gd name="connsiteY3" fmla="*/ 0 h 3845789"/>
                <a:gd name="connsiteX4" fmla="*/ 1976230 w 4757563"/>
                <a:gd name="connsiteY4" fmla="*/ 155087 h 3845789"/>
                <a:gd name="connsiteX5" fmla="*/ 1829767 w 4757563"/>
                <a:gd name="connsiteY5" fmla="*/ 457450 h 3845789"/>
                <a:gd name="connsiteX6" fmla="*/ 2004366 w 4757563"/>
                <a:gd name="connsiteY6" fmla="*/ 522332 h 3845789"/>
                <a:gd name="connsiteX7" fmla="*/ 1424767 w 4757563"/>
                <a:gd name="connsiteY7" fmla="*/ 1978215 h 3845789"/>
                <a:gd name="connsiteX8" fmla="*/ 3509788 w 4757563"/>
                <a:gd name="connsiteY8" fmla="*/ 1350239 h 3845789"/>
                <a:gd name="connsiteX9" fmla="*/ 3671713 w 4757563"/>
                <a:gd name="connsiteY9" fmla="*/ 1131164 h 3845789"/>
                <a:gd name="connsiteX10" fmla="*/ 4347988 w 4757563"/>
                <a:gd name="connsiteY10" fmla="*/ 1445489 h 3845789"/>
                <a:gd name="connsiteX11" fmla="*/ 3728863 w 4757563"/>
                <a:gd name="connsiteY11" fmla="*/ 2569439 h 3845789"/>
                <a:gd name="connsiteX12" fmla="*/ 4757563 w 4757563"/>
                <a:gd name="connsiteY12" fmla="*/ 3121889 h 3845789"/>
                <a:gd name="connsiteX13" fmla="*/ 4528963 w 4757563"/>
                <a:gd name="connsiteY13" fmla="*/ 3550514 h 3845789"/>
                <a:gd name="connsiteX14" fmla="*/ 1890538 w 4757563"/>
                <a:gd name="connsiteY14" fmla="*/ 3845789 h 3845789"/>
                <a:gd name="connsiteX15" fmla="*/ 1042813 w 4757563"/>
                <a:gd name="connsiteY15" fmla="*/ 2979014 h 3845789"/>
                <a:gd name="connsiteX16" fmla="*/ 1404766 w 4757563"/>
                <a:gd name="connsiteY16" fmla="*/ 2121764 h 3845789"/>
                <a:gd name="connsiteX17" fmla="*/ 780428 w 4757563"/>
                <a:gd name="connsiteY17" fmla="*/ 2856057 h 3845789"/>
                <a:gd name="connsiteX18" fmla="*/ 0 w 4757563"/>
                <a:gd name="connsiteY18" fmla="*/ 2144056 h 3845789"/>
                <a:gd name="connsiteX0" fmla="*/ 0 w 4757563"/>
                <a:gd name="connsiteY0" fmla="*/ 2144056 h 3845789"/>
                <a:gd name="connsiteX1" fmla="*/ 633240 w 4757563"/>
                <a:gd name="connsiteY1" fmla="*/ 550139 h 3845789"/>
                <a:gd name="connsiteX2" fmla="*/ 866347 w 4757563"/>
                <a:gd name="connsiteY2" fmla="*/ 645078 h 3845789"/>
                <a:gd name="connsiteX3" fmla="*/ 1098341 w 4757563"/>
                <a:gd name="connsiteY3" fmla="*/ 0 h 3845789"/>
                <a:gd name="connsiteX4" fmla="*/ 1976230 w 4757563"/>
                <a:gd name="connsiteY4" fmla="*/ 155087 h 3845789"/>
                <a:gd name="connsiteX5" fmla="*/ 1829767 w 4757563"/>
                <a:gd name="connsiteY5" fmla="*/ 457450 h 3845789"/>
                <a:gd name="connsiteX6" fmla="*/ 2004366 w 4757563"/>
                <a:gd name="connsiteY6" fmla="*/ 522332 h 3845789"/>
                <a:gd name="connsiteX7" fmla="*/ 1424767 w 4757563"/>
                <a:gd name="connsiteY7" fmla="*/ 1978215 h 3845789"/>
                <a:gd name="connsiteX8" fmla="*/ 3509788 w 4757563"/>
                <a:gd name="connsiteY8" fmla="*/ 1350239 h 3845789"/>
                <a:gd name="connsiteX9" fmla="*/ 3671713 w 4757563"/>
                <a:gd name="connsiteY9" fmla="*/ 1131164 h 3845789"/>
                <a:gd name="connsiteX10" fmla="*/ 4347988 w 4757563"/>
                <a:gd name="connsiteY10" fmla="*/ 1445489 h 3845789"/>
                <a:gd name="connsiteX11" fmla="*/ 3728863 w 4757563"/>
                <a:gd name="connsiteY11" fmla="*/ 2569439 h 3845789"/>
                <a:gd name="connsiteX12" fmla="*/ 4757563 w 4757563"/>
                <a:gd name="connsiteY12" fmla="*/ 3121889 h 3845789"/>
                <a:gd name="connsiteX13" fmla="*/ 4528963 w 4757563"/>
                <a:gd name="connsiteY13" fmla="*/ 3550514 h 3845789"/>
                <a:gd name="connsiteX14" fmla="*/ 1890538 w 4757563"/>
                <a:gd name="connsiteY14" fmla="*/ 3845789 h 3845789"/>
                <a:gd name="connsiteX15" fmla="*/ 1042813 w 4757563"/>
                <a:gd name="connsiteY15" fmla="*/ 2979014 h 3845789"/>
                <a:gd name="connsiteX16" fmla="*/ 1404766 w 4757563"/>
                <a:gd name="connsiteY16" fmla="*/ 2121764 h 3845789"/>
                <a:gd name="connsiteX17" fmla="*/ 780428 w 4757563"/>
                <a:gd name="connsiteY17" fmla="*/ 2856057 h 3845789"/>
                <a:gd name="connsiteX18" fmla="*/ 0 w 4757563"/>
                <a:gd name="connsiteY18" fmla="*/ 2144056 h 3845789"/>
                <a:gd name="connsiteX0" fmla="*/ 0 w 4757563"/>
                <a:gd name="connsiteY0" fmla="*/ 2144056 h 3845789"/>
                <a:gd name="connsiteX1" fmla="*/ 633240 w 4757563"/>
                <a:gd name="connsiteY1" fmla="*/ 550139 h 3845789"/>
                <a:gd name="connsiteX2" fmla="*/ 866347 w 4757563"/>
                <a:gd name="connsiteY2" fmla="*/ 645078 h 3845789"/>
                <a:gd name="connsiteX3" fmla="*/ 1098341 w 4757563"/>
                <a:gd name="connsiteY3" fmla="*/ 0 h 3845789"/>
                <a:gd name="connsiteX4" fmla="*/ 1976230 w 4757563"/>
                <a:gd name="connsiteY4" fmla="*/ 155087 h 3845789"/>
                <a:gd name="connsiteX5" fmla="*/ 1829767 w 4757563"/>
                <a:gd name="connsiteY5" fmla="*/ 457450 h 3845789"/>
                <a:gd name="connsiteX6" fmla="*/ 2004366 w 4757563"/>
                <a:gd name="connsiteY6" fmla="*/ 522332 h 3845789"/>
                <a:gd name="connsiteX7" fmla="*/ 1424767 w 4757563"/>
                <a:gd name="connsiteY7" fmla="*/ 1978215 h 3845789"/>
                <a:gd name="connsiteX8" fmla="*/ 3509788 w 4757563"/>
                <a:gd name="connsiteY8" fmla="*/ 1350239 h 3845789"/>
                <a:gd name="connsiteX9" fmla="*/ 3671713 w 4757563"/>
                <a:gd name="connsiteY9" fmla="*/ 1131164 h 3845789"/>
                <a:gd name="connsiteX10" fmla="*/ 4347988 w 4757563"/>
                <a:gd name="connsiteY10" fmla="*/ 1445489 h 3845789"/>
                <a:gd name="connsiteX11" fmla="*/ 3728863 w 4757563"/>
                <a:gd name="connsiteY11" fmla="*/ 2569439 h 3845789"/>
                <a:gd name="connsiteX12" fmla="*/ 4757563 w 4757563"/>
                <a:gd name="connsiteY12" fmla="*/ 3121889 h 3845789"/>
                <a:gd name="connsiteX13" fmla="*/ 4528963 w 4757563"/>
                <a:gd name="connsiteY13" fmla="*/ 3550514 h 3845789"/>
                <a:gd name="connsiteX14" fmla="*/ 1890538 w 4757563"/>
                <a:gd name="connsiteY14" fmla="*/ 3845789 h 3845789"/>
                <a:gd name="connsiteX15" fmla="*/ 1042813 w 4757563"/>
                <a:gd name="connsiteY15" fmla="*/ 2979014 h 3845789"/>
                <a:gd name="connsiteX16" fmla="*/ 1017906 w 4757563"/>
                <a:gd name="connsiteY16" fmla="*/ 2758942 h 3845789"/>
                <a:gd name="connsiteX17" fmla="*/ 780428 w 4757563"/>
                <a:gd name="connsiteY17" fmla="*/ 2856057 h 3845789"/>
                <a:gd name="connsiteX18" fmla="*/ 0 w 4757563"/>
                <a:gd name="connsiteY18" fmla="*/ 2144056 h 3845789"/>
                <a:gd name="connsiteX0" fmla="*/ 0 w 4757563"/>
                <a:gd name="connsiteY0" fmla="*/ 2144056 h 3915043"/>
                <a:gd name="connsiteX1" fmla="*/ 633240 w 4757563"/>
                <a:gd name="connsiteY1" fmla="*/ 550139 h 3915043"/>
                <a:gd name="connsiteX2" fmla="*/ 866347 w 4757563"/>
                <a:gd name="connsiteY2" fmla="*/ 645078 h 3915043"/>
                <a:gd name="connsiteX3" fmla="*/ 1098341 w 4757563"/>
                <a:gd name="connsiteY3" fmla="*/ 0 h 3915043"/>
                <a:gd name="connsiteX4" fmla="*/ 1976230 w 4757563"/>
                <a:gd name="connsiteY4" fmla="*/ 155087 h 3915043"/>
                <a:gd name="connsiteX5" fmla="*/ 1829767 w 4757563"/>
                <a:gd name="connsiteY5" fmla="*/ 457450 h 3915043"/>
                <a:gd name="connsiteX6" fmla="*/ 2004366 w 4757563"/>
                <a:gd name="connsiteY6" fmla="*/ 522332 h 3915043"/>
                <a:gd name="connsiteX7" fmla="*/ 1424767 w 4757563"/>
                <a:gd name="connsiteY7" fmla="*/ 1978215 h 3915043"/>
                <a:gd name="connsiteX8" fmla="*/ 3509788 w 4757563"/>
                <a:gd name="connsiteY8" fmla="*/ 1350239 h 3915043"/>
                <a:gd name="connsiteX9" fmla="*/ 3671713 w 4757563"/>
                <a:gd name="connsiteY9" fmla="*/ 1131164 h 3915043"/>
                <a:gd name="connsiteX10" fmla="*/ 4347988 w 4757563"/>
                <a:gd name="connsiteY10" fmla="*/ 1445489 h 3915043"/>
                <a:gd name="connsiteX11" fmla="*/ 3728863 w 4757563"/>
                <a:gd name="connsiteY11" fmla="*/ 2569439 h 3915043"/>
                <a:gd name="connsiteX12" fmla="*/ 4757563 w 4757563"/>
                <a:gd name="connsiteY12" fmla="*/ 3121889 h 3915043"/>
                <a:gd name="connsiteX13" fmla="*/ 4528963 w 4757563"/>
                <a:gd name="connsiteY13" fmla="*/ 3550514 h 3915043"/>
                <a:gd name="connsiteX14" fmla="*/ 1890538 w 4757563"/>
                <a:gd name="connsiteY14" fmla="*/ 3845789 h 3915043"/>
                <a:gd name="connsiteX15" fmla="*/ 581670 w 4757563"/>
                <a:gd name="connsiteY15" fmla="*/ 3915043 h 3915043"/>
                <a:gd name="connsiteX16" fmla="*/ 1017906 w 4757563"/>
                <a:gd name="connsiteY16" fmla="*/ 2758942 h 3915043"/>
                <a:gd name="connsiteX17" fmla="*/ 780428 w 4757563"/>
                <a:gd name="connsiteY17" fmla="*/ 2856057 h 3915043"/>
                <a:gd name="connsiteX18" fmla="*/ 0 w 4757563"/>
                <a:gd name="connsiteY18" fmla="*/ 2144056 h 3915043"/>
                <a:gd name="connsiteX0" fmla="*/ 0 w 4757563"/>
                <a:gd name="connsiteY0" fmla="*/ 2144056 h 5145211"/>
                <a:gd name="connsiteX1" fmla="*/ 633240 w 4757563"/>
                <a:gd name="connsiteY1" fmla="*/ 550139 h 5145211"/>
                <a:gd name="connsiteX2" fmla="*/ 866347 w 4757563"/>
                <a:gd name="connsiteY2" fmla="*/ 645078 h 5145211"/>
                <a:gd name="connsiteX3" fmla="*/ 1098341 w 4757563"/>
                <a:gd name="connsiteY3" fmla="*/ 0 h 5145211"/>
                <a:gd name="connsiteX4" fmla="*/ 1976230 w 4757563"/>
                <a:gd name="connsiteY4" fmla="*/ 155087 h 5145211"/>
                <a:gd name="connsiteX5" fmla="*/ 1829767 w 4757563"/>
                <a:gd name="connsiteY5" fmla="*/ 457450 h 5145211"/>
                <a:gd name="connsiteX6" fmla="*/ 2004366 w 4757563"/>
                <a:gd name="connsiteY6" fmla="*/ 522332 h 5145211"/>
                <a:gd name="connsiteX7" fmla="*/ 1424767 w 4757563"/>
                <a:gd name="connsiteY7" fmla="*/ 1978215 h 5145211"/>
                <a:gd name="connsiteX8" fmla="*/ 3509788 w 4757563"/>
                <a:gd name="connsiteY8" fmla="*/ 1350239 h 5145211"/>
                <a:gd name="connsiteX9" fmla="*/ 3671713 w 4757563"/>
                <a:gd name="connsiteY9" fmla="*/ 1131164 h 5145211"/>
                <a:gd name="connsiteX10" fmla="*/ 4347988 w 4757563"/>
                <a:gd name="connsiteY10" fmla="*/ 1445489 h 5145211"/>
                <a:gd name="connsiteX11" fmla="*/ 3728863 w 4757563"/>
                <a:gd name="connsiteY11" fmla="*/ 2569439 h 5145211"/>
                <a:gd name="connsiteX12" fmla="*/ 4757563 w 4757563"/>
                <a:gd name="connsiteY12" fmla="*/ 3121889 h 5145211"/>
                <a:gd name="connsiteX13" fmla="*/ 4528963 w 4757563"/>
                <a:gd name="connsiteY13" fmla="*/ 3550514 h 5145211"/>
                <a:gd name="connsiteX14" fmla="*/ 1212643 w 4757563"/>
                <a:gd name="connsiteY14" fmla="*/ 5145211 h 5145211"/>
                <a:gd name="connsiteX15" fmla="*/ 581670 w 4757563"/>
                <a:gd name="connsiteY15" fmla="*/ 3915043 h 5145211"/>
                <a:gd name="connsiteX16" fmla="*/ 1017906 w 4757563"/>
                <a:gd name="connsiteY16" fmla="*/ 2758942 h 5145211"/>
                <a:gd name="connsiteX17" fmla="*/ 780428 w 4757563"/>
                <a:gd name="connsiteY17" fmla="*/ 2856057 h 5145211"/>
                <a:gd name="connsiteX18" fmla="*/ 0 w 4757563"/>
                <a:gd name="connsiteY18" fmla="*/ 2144056 h 5145211"/>
                <a:gd name="connsiteX0" fmla="*/ 0 w 4757563"/>
                <a:gd name="connsiteY0" fmla="*/ 2144056 h 5145211"/>
                <a:gd name="connsiteX1" fmla="*/ 633240 w 4757563"/>
                <a:gd name="connsiteY1" fmla="*/ 550139 h 5145211"/>
                <a:gd name="connsiteX2" fmla="*/ 866347 w 4757563"/>
                <a:gd name="connsiteY2" fmla="*/ 645078 h 5145211"/>
                <a:gd name="connsiteX3" fmla="*/ 1098341 w 4757563"/>
                <a:gd name="connsiteY3" fmla="*/ 0 h 5145211"/>
                <a:gd name="connsiteX4" fmla="*/ 1976230 w 4757563"/>
                <a:gd name="connsiteY4" fmla="*/ 155087 h 5145211"/>
                <a:gd name="connsiteX5" fmla="*/ 1829767 w 4757563"/>
                <a:gd name="connsiteY5" fmla="*/ 457450 h 5145211"/>
                <a:gd name="connsiteX6" fmla="*/ 2004366 w 4757563"/>
                <a:gd name="connsiteY6" fmla="*/ 522332 h 5145211"/>
                <a:gd name="connsiteX7" fmla="*/ 1424767 w 4757563"/>
                <a:gd name="connsiteY7" fmla="*/ 1978215 h 5145211"/>
                <a:gd name="connsiteX8" fmla="*/ 3509788 w 4757563"/>
                <a:gd name="connsiteY8" fmla="*/ 1350239 h 5145211"/>
                <a:gd name="connsiteX9" fmla="*/ 3671713 w 4757563"/>
                <a:gd name="connsiteY9" fmla="*/ 1131164 h 5145211"/>
                <a:gd name="connsiteX10" fmla="*/ 4347988 w 4757563"/>
                <a:gd name="connsiteY10" fmla="*/ 1445489 h 5145211"/>
                <a:gd name="connsiteX11" fmla="*/ 3728863 w 4757563"/>
                <a:gd name="connsiteY11" fmla="*/ 2569439 h 5145211"/>
                <a:gd name="connsiteX12" fmla="*/ 4757563 w 4757563"/>
                <a:gd name="connsiteY12" fmla="*/ 3121889 h 5145211"/>
                <a:gd name="connsiteX13" fmla="*/ 4528963 w 4757563"/>
                <a:gd name="connsiteY13" fmla="*/ 3550514 h 5145211"/>
                <a:gd name="connsiteX14" fmla="*/ 1212643 w 4757563"/>
                <a:gd name="connsiteY14" fmla="*/ 5145211 h 5145211"/>
                <a:gd name="connsiteX15" fmla="*/ 593699 w 4757563"/>
                <a:gd name="connsiteY15" fmla="*/ 3894242 h 5145211"/>
                <a:gd name="connsiteX16" fmla="*/ 1017906 w 4757563"/>
                <a:gd name="connsiteY16" fmla="*/ 2758942 h 5145211"/>
                <a:gd name="connsiteX17" fmla="*/ 780428 w 4757563"/>
                <a:gd name="connsiteY17" fmla="*/ 2856057 h 5145211"/>
                <a:gd name="connsiteX18" fmla="*/ 0 w 4757563"/>
                <a:gd name="connsiteY18" fmla="*/ 2144056 h 5145211"/>
                <a:gd name="connsiteX0" fmla="*/ 0 w 4757563"/>
                <a:gd name="connsiteY0" fmla="*/ 2144056 h 5145211"/>
                <a:gd name="connsiteX1" fmla="*/ 633240 w 4757563"/>
                <a:gd name="connsiteY1" fmla="*/ 550139 h 5145211"/>
                <a:gd name="connsiteX2" fmla="*/ 866347 w 4757563"/>
                <a:gd name="connsiteY2" fmla="*/ 645078 h 5145211"/>
                <a:gd name="connsiteX3" fmla="*/ 1098341 w 4757563"/>
                <a:gd name="connsiteY3" fmla="*/ 0 h 5145211"/>
                <a:gd name="connsiteX4" fmla="*/ 1976230 w 4757563"/>
                <a:gd name="connsiteY4" fmla="*/ 155087 h 5145211"/>
                <a:gd name="connsiteX5" fmla="*/ 1829767 w 4757563"/>
                <a:gd name="connsiteY5" fmla="*/ 457450 h 5145211"/>
                <a:gd name="connsiteX6" fmla="*/ 2004366 w 4757563"/>
                <a:gd name="connsiteY6" fmla="*/ 522332 h 5145211"/>
                <a:gd name="connsiteX7" fmla="*/ 1424767 w 4757563"/>
                <a:gd name="connsiteY7" fmla="*/ 1978215 h 5145211"/>
                <a:gd name="connsiteX8" fmla="*/ 3509788 w 4757563"/>
                <a:gd name="connsiteY8" fmla="*/ 1350239 h 5145211"/>
                <a:gd name="connsiteX9" fmla="*/ 3671713 w 4757563"/>
                <a:gd name="connsiteY9" fmla="*/ 1131164 h 5145211"/>
                <a:gd name="connsiteX10" fmla="*/ 4347988 w 4757563"/>
                <a:gd name="connsiteY10" fmla="*/ 1445489 h 5145211"/>
                <a:gd name="connsiteX11" fmla="*/ 3728863 w 4757563"/>
                <a:gd name="connsiteY11" fmla="*/ 2569439 h 5145211"/>
                <a:gd name="connsiteX12" fmla="*/ 4757563 w 4757563"/>
                <a:gd name="connsiteY12" fmla="*/ 3121889 h 5145211"/>
                <a:gd name="connsiteX13" fmla="*/ 3667407 w 4757563"/>
                <a:gd name="connsiteY13" fmla="*/ 5114571 h 5145211"/>
                <a:gd name="connsiteX14" fmla="*/ 1212643 w 4757563"/>
                <a:gd name="connsiteY14" fmla="*/ 5145211 h 5145211"/>
                <a:gd name="connsiteX15" fmla="*/ 593699 w 4757563"/>
                <a:gd name="connsiteY15" fmla="*/ 3894242 h 5145211"/>
                <a:gd name="connsiteX16" fmla="*/ 1017906 w 4757563"/>
                <a:gd name="connsiteY16" fmla="*/ 2758942 h 5145211"/>
                <a:gd name="connsiteX17" fmla="*/ 780428 w 4757563"/>
                <a:gd name="connsiteY17" fmla="*/ 2856057 h 5145211"/>
                <a:gd name="connsiteX18" fmla="*/ 0 w 4757563"/>
                <a:gd name="connsiteY18" fmla="*/ 2144056 h 5145211"/>
                <a:gd name="connsiteX0" fmla="*/ 0 w 4347988"/>
                <a:gd name="connsiteY0" fmla="*/ 2144056 h 5145211"/>
                <a:gd name="connsiteX1" fmla="*/ 633240 w 4347988"/>
                <a:gd name="connsiteY1" fmla="*/ 550139 h 5145211"/>
                <a:gd name="connsiteX2" fmla="*/ 866347 w 4347988"/>
                <a:gd name="connsiteY2" fmla="*/ 645078 h 5145211"/>
                <a:gd name="connsiteX3" fmla="*/ 1098341 w 4347988"/>
                <a:gd name="connsiteY3" fmla="*/ 0 h 5145211"/>
                <a:gd name="connsiteX4" fmla="*/ 1976230 w 4347988"/>
                <a:gd name="connsiteY4" fmla="*/ 155087 h 5145211"/>
                <a:gd name="connsiteX5" fmla="*/ 1829767 w 4347988"/>
                <a:gd name="connsiteY5" fmla="*/ 457450 h 5145211"/>
                <a:gd name="connsiteX6" fmla="*/ 2004366 w 4347988"/>
                <a:gd name="connsiteY6" fmla="*/ 522332 h 5145211"/>
                <a:gd name="connsiteX7" fmla="*/ 1424767 w 4347988"/>
                <a:gd name="connsiteY7" fmla="*/ 1978215 h 5145211"/>
                <a:gd name="connsiteX8" fmla="*/ 3509788 w 4347988"/>
                <a:gd name="connsiteY8" fmla="*/ 1350239 h 5145211"/>
                <a:gd name="connsiteX9" fmla="*/ 3671713 w 4347988"/>
                <a:gd name="connsiteY9" fmla="*/ 1131164 h 5145211"/>
                <a:gd name="connsiteX10" fmla="*/ 4347988 w 4347988"/>
                <a:gd name="connsiteY10" fmla="*/ 1445489 h 5145211"/>
                <a:gd name="connsiteX11" fmla="*/ 3728863 w 4347988"/>
                <a:gd name="connsiteY11" fmla="*/ 2569439 h 5145211"/>
                <a:gd name="connsiteX12" fmla="*/ 4006203 w 4347988"/>
                <a:gd name="connsiteY12" fmla="*/ 4527179 h 5145211"/>
                <a:gd name="connsiteX13" fmla="*/ 3667407 w 4347988"/>
                <a:gd name="connsiteY13" fmla="*/ 5114571 h 5145211"/>
                <a:gd name="connsiteX14" fmla="*/ 1212643 w 4347988"/>
                <a:gd name="connsiteY14" fmla="*/ 5145211 h 5145211"/>
                <a:gd name="connsiteX15" fmla="*/ 593699 w 4347988"/>
                <a:gd name="connsiteY15" fmla="*/ 3894242 h 5145211"/>
                <a:gd name="connsiteX16" fmla="*/ 1017906 w 4347988"/>
                <a:gd name="connsiteY16" fmla="*/ 2758942 h 5145211"/>
                <a:gd name="connsiteX17" fmla="*/ 780428 w 4347988"/>
                <a:gd name="connsiteY17" fmla="*/ 2856057 h 5145211"/>
                <a:gd name="connsiteX18" fmla="*/ 0 w 4347988"/>
                <a:gd name="connsiteY18" fmla="*/ 2144056 h 5145211"/>
                <a:gd name="connsiteX0" fmla="*/ 0 w 4347988"/>
                <a:gd name="connsiteY0" fmla="*/ 2144056 h 5145211"/>
                <a:gd name="connsiteX1" fmla="*/ 633240 w 4347988"/>
                <a:gd name="connsiteY1" fmla="*/ 550139 h 5145211"/>
                <a:gd name="connsiteX2" fmla="*/ 866347 w 4347988"/>
                <a:gd name="connsiteY2" fmla="*/ 645078 h 5145211"/>
                <a:gd name="connsiteX3" fmla="*/ 1098341 w 4347988"/>
                <a:gd name="connsiteY3" fmla="*/ 0 h 5145211"/>
                <a:gd name="connsiteX4" fmla="*/ 1976230 w 4347988"/>
                <a:gd name="connsiteY4" fmla="*/ 155087 h 5145211"/>
                <a:gd name="connsiteX5" fmla="*/ 1829767 w 4347988"/>
                <a:gd name="connsiteY5" fmla="*/ 457450 h 5145211"/>
                <a:gd name="connsiteX6" fmla="*/ 2004366 w 4347988"/>
                <a:gd name="connsiteY6" fmla="*/ 522332 h 5145211"/>
                <a:gd name="connsiteX7" fmla="*/ 1424767 w 4347988"/>
                <a:gd name="connsiteY7" fmla="*/ 1978215 h 5145211"/>
                <a:gd name="connsiteX8" fmla="*/ 3509788 w 4347988"/>
                <a:gd name="connsiteY8" fmla="*/ 1350239 h 5145211"/>
                <a:gd name="connsiteX9" fmla="*/ 3671713 w 4347988"/>
                <a:gd name="connsiteY9" fmla="*/ 1131164 h 5145211"/>
                <a:gd name="connsiteX10" fmla="*/ 4347988 w 4347988"/>
                <a:gd name="connsiteY10" fmla="*/ 1445489 h 5145211"/>
                <a:gd name="connsiteX11" fmla="*/ 2997554 w 4347988"/>
                <a:gd name="connsiteY11" fmla="*/ 3579111 h 5145211"/>
                <a:gd name="connsiteX12" fmla="*/ 4006203 w 4347988"/>
                <a:gd name="connsiteY12" fmla="*/ 4527179 h 5145211"/>
                <a:gd name="connsiteX13" fmla="*/ 3667407 w 4347988"/>
                <a:gd name="connsiteY13" fmla="*/ 5114571 h 5145211"/>
                <a:gd name="connsiteX14" fmla="*/ 1212643 w 4347988"/>
                <a:gd name="connsiteY14" fmla="*/ 5145211 h 5145211"/>
                <a:gd name="connsiteX15" fmla="*/ 593699 w 4347988"/>
                <a:gd name="connsiteY15" fmla="*/ 3894242 h 5145211"/>
                <a:gd name="connsiteX16" fmla="*/ 1017906 w 4347988"/>
                <a:gd name="connsiteY16" fmla="*/ 2758942 h 5145211"/>
                <a:gd name="connsiteX17" fmla="*/ 780428 w 4347988"/>
                <a:gd name="connsiteY17" fmla="*/ 2856057 h 5145211"/>
                <a:gd name="connsiteX18" fmla="*/ 0 w 4347988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3509788 w 4006203"/>
                <a:gd name="connsiteY8" fmla="*/ 1350239 h 5145211"/>
                <a:gd name="connsiteX9" fmla="*/ 3671713 w 4006203"/>
                <a:gd name="connsiteY9" fmla="*/ 1131164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671713 w 4006203"/>
                <a:gd name="connsiteY9" fmla="*/ 1131164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079230 w 4006203"/>
                <a:gd name="connsiteY9" fmla="*/ 2007283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101813 w 4006203"/>
                <a:gd name="connsiteY9" fmla="*/ 1965884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101813 w 4006203"/>
                <a:gd name="connsiteY9" fmla="*/ 1965884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101813 w 4006203"/>
                <a:gd name="connsiteY9" fmla="*/ 1965884 h 5145211"/>
                <a:gd name="connsiteX10" fmla="*/ 3547193 w 4006203"/>
                <a:gd name="connsiteY10" fmla="*/ 2422066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976230 w 4006203"/>
                <a:gd name="connsiteY4" fmla="*/ 64356 h 5054480"/>
                <a:gd name="connsiteX5" fmla="*/ 1829767 w 4006203"/>
                <a:gd name="connsiteY5" fmla="*/ 366719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48046 w 4006203"/>
                <a:gd name="connsiteY4" fmla="*/ 54797 h 5054480"/>
                <a:gd name="connsiteX5" fmla="*/ 1829767 w 4006203"/>
                <a:gd name="connsiteY5" fmla="*/ 366719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48046 w 4006203"/>
                <a:gd name="connsiteY4" fmla="*/ 54797 h 5054480"/>
                <a:gd name="connsiteX5" fmla="*/ 1482496 w 4006203"/>
                <a:gd name="connsiteY5" fmla="*/ 359795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482496 w 4006203"/>
                <a:gd name="connsiteY5" fmla="*/ 359795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430829 w 4006203"/>
                <a:gd name="connsiteY8" fmla="*/ 1982508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430829 w 4006203"/>
                <a:gd name="connsiteY8" fmla="*/ 1982508 h 5054480"/>
                <a:gd name="connsiteX9" fmla="*/ 2624289 w 4006203"/>
                <a:gd name="connsiteY9" fmla="*/ 1653086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430829 w 4006203"/>
                <a:gd name="connsiteY8" fmla="*/ 1982508 h 5054480"/>
                <a:gd name="connsiteX9" fmla="*/ 2624289 w 4006203"/>
                <a:gd name="connsiteY9" fmla="*/ 1653086 h 5054480"/>
                <a:gd name="connsiteX10" fmla="*/ 3081063 w 4006203"/>
                <a:gd name="connsiteY10" fmla="*/ 2135120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430829 w 4006203"/>
                <a:gd name="connsiteY8" fmla="*/ 1982508 h 5054480"/>
                <a:gd name="connsiteX9" fmla="*/ 2624289 w 4006203"/>
                <a:gd name="connsiteY9" fmla="*/ 1653086 h 5054480"/>
                <a:gd name="connsiteX10" fmla="*/ 3081063 w 4006203"/>
                <a:gd name="connsiteY10" fmla="*/ 2135120 h 5054480"/>
                <a:gd name="connsiteX11" fmla="*/ 2537267 w 4006203"/>
                <a:gd name="connsiteY11" fmla="*/ 3236508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3667407"/>
                <a:gd name="connsiteY0" fmla="*/ 2053325 h 5054480"/>
                <a:gd name="connsiteX1" fmla="*/ 633240 w 3667407"/>
                <a:gd name="connsiteY1" fmla="*/ 459408 h 5054480"/>
                <a:gd name="connsiteX2" fmla="*/ 866347 w 3667407"/>
                <a:gd name="connsiteY2" fmla="*/ 554347 h 5054480"/>
                <a:gd name="connsiteX3" fmla="*/ 1037087 w 3667407"/>
                <a:gd name="connsiteY3" fmla="*/ 0 h 5054480"/>
                <a:gd name="connsiteX4" fmla="*/ 1670834 w 3667407"/>
                <a:gd name="connsiteY4" fmla="*/ 106504 h 5054480"/>
                <a:gd name="connsiteX5" fmla="*/ 1503434 w 3667407"/>
                <a:gd name="connsiteY5" fmla="*/ 384332 h 5054480"/>
                <a:gd name="connsiteX6" fmla="*/ 1745763 w 3667407"/>
                <a:gd name="connsiteY6" fmla="*/ 453579 h 5054480"/>
                <a:gd name="connsiteX7" fmla="*/ 1197571 w 3667407"/>
                <a:gd name="connsiteY7" fmla="*/ 1946266 h 5054480"/>
                <a:gd name="connsiteX8" fmla="*/ 2430829 w 3667407"/>
                <a:gd name="connsiteY8" fmla="*/ 1982508 h 5054480"/>
                <a:gd name="connsiteX9" fmla="*/ 2624289 w 3667407"/>
                <a:gd name="connsiteY9" fmla="*/ 1653086 h 5054480"/>
                <a:gd name="connsiteX10" fmla="*/ 3081063 w 3667407"/>
                <a:gd name="connsiteY10" fmla="*/ 2135120 h 5054480"/>
                <a:gd name="connsiteX11" fmla="*/ 2537267 w 3667407"/>
                <a:gd name="connsiteY11" fmla="*/ 3236508 h 5054480"/>
                <a:gd name="connsiteX12" fmla="*/ 3340239 w 3667407"/>
                <a:gd name="connsiteY12" fmla="*/ 3993555 h 5054480"/>
                <a:gd name="connsiteX13" fmla="*/ 3667407 w 3667407"/>
                <a:gd name="connsiteY13" fmla="*/ 5023840 h 5054480"/>
                <a:gd name="connsiteX14" fmla="*/ 1212643 w 3667407"/>
                <a:gd name="connsiteY14" fmla="*/ 5054480 h 5054480"/>
                <a:gd name="connsiteX15" fmla="*/ 593699 w 3667407"/>
                <a:gd name="connsiteY15" fmla="*/ 3803511 h 5054480"/>
                <a:gd name="connsiteX16" fmla="*/ 1017906 w 3667407"/>
                <a:gd name="connsiteY16" fmla="*/ 2668211 h 5054480"/>
                <a:gd name="connsiteX17" fmla="*/ 780428 w 3667407"/>
                <a:gd name="connsiteY17" fmla="*/ 2765326 h 5054480"/>
                <a:gd name="connsiteX18" fmla="*/ 0 w 3667407"/>
                <a:gd name="connsiteY18" fmla="*/ 2053325 h 5054480"/>
                <a:gd name="connsiteX0" fmla="*/ 0 w 3340239"/>
                <a:gd name="connsiteY0" fmla="*/ 2053325 h 5054480"/>
                <a:gd name="connsiteX1" fmla="*/ 633240 w 3340239"/>
                <a:gd name="connsiteY1" fmla="*/ 459408 h 5054480"/>
                <a:gd name="connsiteX2" fmla="*/ 866347 w 3340239"/>
                <a:gd name="connsiteY2" fmla="*/ 554347 h 5054480"/>
                <a:gd name="connsiteX3" fmla="*/ 1037087 w 3340239"/>
                <a:gd name="connsiteY3" fmla="*/ 0 h 5054480"/>
                <a:gd name="connsiteX4" fmla="*/ 1670834 w 3340239"/>
                <a:gd name="connsiteY4" fmla="*/ 106504 h 5054480"/>
                <a:gd name="connsiteX5" fmla="*/ 1503434 w 3340239"/>
                <a:gd name="connsiteY5" fmla="*/ 384332 h 5054480"/>
                <a:gd name="connsiteX6" fmla="*/ 1745763 w 3340239"/>
                <a:gd name="connsiteY6" fmla="*/ 453579 h 5054480"/>
                <a:gd name="connsiteX7" fmla="*/ 1197571 w 3340239"/>
                <a:gd name="connsiteY7" fmla="*/ 1946266 h 5054480"/>
                <a:gd name="connsiteX8" fmla="*/ 2430829 w 3340239"/>
                <a:gd name="connsiteY8" fmla="*/ 1982508 h 5054480"/>
                <a:gd name="connsiteX9" fmla="*/ 2624289 w 3340239"/>
                <a:gd name="connsiteY9" fmla="*/ 1653086 h 5054480"/>
                <a:gd name="connsiteX10" fmla="*/ 3081063 w 3340239"/>
                <a:gd name="connsiteY10" fmla="*/ 2135120 h 5054480"/>
                <a:gd name="connsiteX11" fmla="*/ 2537267 w 3340239"/>
                <a:gd name="connsiteY11" fmla="*/ 3236508 h 5054480"/>
                <a:gd name="connsiteX12" fmla="*/ 3340239 w 3340239"/>
                <a:gd name="connsiteY12" fmla="*/ 3993555 h 5054480"/>
                <a:gd name="connsiteX13" fmla="*/ 3117817 w 3340239"/>
                <a:gd name="connsiteY13" fmla="*/ 4592310 h 5054480"/>
                <a:gd name="connsiteX14" fmla="*/ 1212643 w 3340239"/>
                <a:gd name="connsiteY14" fmla="*/ 5054480 h 5054480"/>
                <a:gd name="connsiteX15" fmla="*/ 593699 w 3340239"/>
                <a:gd name="connsiteY15" fmla="*/ 3803511 h 5054480"/>
                <a:gd name="connsiteX16" fmla="*/ 1017906 w 3340239"/>
                <a:gd name="connsiteY16" fmla="*/ 2668211 h 5054480"/>
                <a:gd name="connsiteX17" fmla="*/ 780428 w 3340239"/>
                <a:gd name="connsiteY17" fmla="*/ 2765326 h 5054480"/>
                <a:gd name="connsiteX18" fmla="*/ 0 w 3340239"/>
                <a:gd name="connsiteY18" fmla="*/ 2053325 h 5054480"/>
                <a:gd name="connsiteX0" fmla="*/ 0 w 3340239"/>
                <a:gd name="connsiteY0" fmla="*/ 2053325 h 4592310"/>
                <a:gd name="connsiteX1" fmla="*/ 633240 w 3340239"/>
                <a:gd name="connsiteY1" fmla="*/ 459408 h 4592310"/>
                <a:gd name="connsiteX2" fmla="*/ 866347 w 3340239"/>
                <a:gd name="connsiteY2" fmla="*/ 554347 h 4592310"/>
                <a:gd name="connsiteX3" fmla="*/ 1037087 w 3340239"/>
                <a:gd name="connsiteY3" fmla="*/ 0 h 4592310"/>
                <a:gd name="connsiteX4" fmla="*/ 1670834 w 3340239"/>
                <a:gd name="connsiteY4" fmla="*/ 106504 h 4592310"/>
                <a:gd name="connsiteX5" fmla="*/ 1503434 w 3340239"/>
                <a:gd name="connsiteY5" fmla="*/ 384332 h 4592310"/>
                <a:gd name="connsiteX6" fmla="*/ 1745763 w 3340239"/>
                <a:gd name="connsiteY6" fmla="*/ 453579 h 4592310"/>
                <a:gd name="connsiteX7" fmla="*/ 1197571 w 3340239"/>
                <a:gd name="connsiteY7" fmla="*/ 1946266 h 4592310"/>
                <a:gd name="connsiteX8" fmla="*/ 2430829 w 3340239"/>
                <a:gd name="connsiteY8" fmla="*/ 1982508 h 4592310"/>
                <a:gd name="connsiteX9" fmla="*/ 2624289 w 3340239"/>
                <a:gd name="connsiteY9" fmla="*/ 1653086 h 4592310"/>
                <a:gd name="connsiteX10" fmla="*/ 3081063 w 3340239"/>
                <a:gd name="connsiteY10" fmla="*/ 2135120 h 4592310"/>
                <a:gd name="connsiteX11" fmla="*/ 2537267 w 3340239"/>
                <a:gd name="connsiteY11" fmla="*/ 3236508 h 4592310"/>
                <a:gd name="connsiteX12" fmla="*/ 3340239 w 3340239"/>
                <a:gd name="connsiteY12" fmla="*/ 3993555 h 4592310"/>
                <a:gd name="connsiteX13" fmla="*/ 3117817 w 3340239"/>
                <a:gd name="connsiteY13" fmla="*/ 4592310 h 4592310"/>
                <a:gd name="connsiteX14" fmla="*/ 1024785 w 3340239"/>
                <a:gd name="connsiteY14" fmla="*/ 4559316 h 4592310"/>
                <a:gd name="connsiteX15" fmla="*/ 593699 w 3340239"/>
                <a:gd name="connsiteY15" fmla="*/ 3803511 h 4592310"/>
                <a:gd name="connsiteX16" fmla="*/ 1017906 w 3340239"/>
                <a:gd name="connsiteY16" fmla="*/ 2668211 h 4592310"/>
                <a:gd name="connsiteX17" fmla="*/ 780428 w 3340239"/>
                <a:gd name="connsiteY17" fmla="*/ 2765326 h 4592310"/>
                <a:gd name="connsiteX18" fmla="*/ 0 w 3340239"/>
                <a:gd name="connsiteY18" fmla="*/ 2053325 h 4592310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93699 w 3340239"/>
                <a:gd name="connsiteY15" fmla="*/ 3803511 h 4600071"/>
                <a:gd name="connsiteX16" fmla="*/ 1017906 w 3340239"/>
                <a:gd name="connsiteY16" fmla="*/ 2668211 h 4600071"/>
                <a:gd name="connsiteX17" fmla="*/ 780428 w 3340239"/>
                <a:gd name="connsiteY17" fmla="*/ 2765326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80683 w 3340239"/>
                <a:gd name="connsiteY15" fmla="*/ 3558564 h 4600071"/>
                <a:gd name="connsiteX16" fmla="*/ 1017906 w 3340239"/>
                <a:gd name="connsiteY16" fmla="*/ 2668211 h 4600071"/>
                <a:gd name="connsiteX17" fmla="*/ 780428 w 3340239"/>
                <a:gd name="connsiteY17" fmla="*/ 2765326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80683 w 3340239"/>
                <a:gd name="connsiteY15" fmla="*/ 3558564 h 4600071"/>
                <a:gd name="connsiteX16" fmla="*/ 1017906 w 3340239"/>
                <a:gd name="connsiteY16" fmla="*/ 2668211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80683 w 3340239"/>
                <a:gd name="connsiteY15" fmla="*/ 3558564 h 4600071"/>
                <a:gd name="connsiteX16" fmla="*/ 852255 w 3340239"/>
                <a:gd name="connsiteY16" fmla="*/ 249909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76057 w 3340239"/>
                <a:gd name="connsiteY15" fmla="*/ 3490638 h 4600071"/>
                <a:gd name="connsiteX16" fmla="*/ 852255 w 3340239"/>
                <a:gd name="connsiteY16" fmla="*/ 249909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79758 w 3340239"/>
                <a:gd name="connsiteY15" fmla="*/ 3544978 h 4600071"/>
                <a:gd name="connsiteX16" fmla="*/ 852255 w 3340239"/>
                <a:gd name="connsiteY16" fmla="*/ 249909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79758 w 3340239"/>
                <a:gd name="connsiteY15" fmla="*/ 3544978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792193 w 3340239"/>
                <a:gd name="connsiteY2" fmla="*/ 87997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71695 w 3340239"/>
                <a:gd name="connsiteY1" fmla="*/ 687309 h 4600071"/>
                <a:gd name="connsiteX2" fmla="*/ 792193 w 3340239"/>
                <a:gd name="connsiteY2" fmla="*/ 87997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11658 w 3340239"/>
                <a:gd name="connsiteY1" fmla="*/ 654457 h 4600071"/>
                <a:gd name="connsiteX2" fmla="*/ 792193 w 3340239"/>
                <a:gd name="connsiteY2" fmla="*/ 87997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92193 w 3340239"/>
                <a:gd name="connsiteY2" fmla="*/ 87997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90342 w 3340239"/>
                <a:gd name="connsiteY2" fmla="*/ 85280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83865 w 3340239"/>
                <a:gd name="connsiteY2" fmla="*/ 757713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78023 w 3340239"/>
                <a:gd name="connsiteY2" fmla="*/ 813370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78023 w 3340239"/>
                <a:gd name="connsiteY2" fmla="*/ 813370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53466 w 3340239"/>
                <a:gd name="connsiteY15" fmla="*/ 3478266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592310"/>
                <a:gd name="connsiteX1" fmla="*/ 540289 w 3340239"/>
                <a:gd name="connsiteY1" fmla="*/ 650505 h 4592310"/>
                <a:gd name="connsiteX2" fmla="*/ 778023 w 3340239"/>
                <a:gd name="connsiteY2" fmla="*/ 813370 h 4592310"/>
                <a:gd name="connsiteX3" fmla="*/ 1037087 w 3340239"/>
                <a:gd name="connsiteY3" fmla="*/ 0 h 4592310"/>
                <a:gd name="connsiteX4" fmla="*/ 1766270 w 3340239"/>
                <a:gd name="connsiteY4" fmla="*/ 93333 h 4592310"/>
                <a:gd name="connsiteX5" fmla="*/ 1619808 w 3340239"/>
                <a:gd name="connsiteY5" fmla="*/ 395698 h 4592310"/>
                <a:gd name="connsiteX6" fmla="*/ 1745763 w 3340239"/>
                <a:gd name="connsiteY6" fmla="*/ 453579 h 4592310"/>
                <a:gd name="connsiteX7" fmla="*/ 1197571 w 3340239"/>
                <a:gd name="connsiteY7" fmla="*/ 1946266 h 4592310"/>
                <a:gd name="connsiteX8" fmla="*/ 2430829 w 3340239"/>
                <a:gd name="connsiteY8" fmla="*/ 1982508 h 4592310"/>
                <a:gd name="connsiteX9" fmla="*/ 2624289 w 3340239"/>
                <a:gd name="connsiteY9" fmla="*/ 1653086 h 4592310"/>
                <a:gd name="connsiteX10" fmla="*/ 3081063 w 3340239"/>
                <a:gd name="connsiteY10" fmla="*/ 2135120 h 4592310"/>
                <a:gd name="connsiteX11" fmla="*/ 2537267 w 3340239"/>
                <a:gd name="connsiteY11" fmla="*/ 3236508 h 4592310"/>
                <a:gd name="connsiteX12" fmla="*/ 3340239 w 3340239"/>
                <a:gd name="connsiteY12" fmla="*/ 3993555 h 4592310"/>
                <a:gd name="connsiteX13" fmla="*/ 3117817 w 3340239"/>
                <a:gd name="connsiteY13" fmla="*/ 4592310 h 4592310"/>
                <a:gd name="connsiteX14" fmla="*/ 1033583 w 3340239"/>
                <a:gd name="connsiteY14" fmla="*/ 4542700 h 4592310"/>
                <a:gd name="connsiteX15" fmla="*/ 553466 w 3340239"/>
                <a:gd name="connsiteY15" fmla="*/ 3478266 h 4592310"/>
                <a:gd name="connsiteX16" fmla="*/ 884587 w 3340239"/>
                <a:gd name="connsiteY16" fmla="*/ 2549482 h 4592310"/>
                <a:gd name="connsiteX17" fmla="*/ 642482 w 3340239"/>
                <a:gd name="connsiteY17" fmla="*/ 2578670 h 4592310"/>
                <a:gd name="connsiteX18" fmla="*/ 0 w 3340239"/>
                <a:gd name="connsiteY18" fmla="*/ 2053325 h 4592310"/>
                <a:gd name="connsiteX0" fmla="*/ 0 w 3340239"/>
                <a:gd name="connsiteY0" fmla="*/ 2053325 h 4568377"/>
                <a:gd name="connsiteX1" fmla="*/ 540289 w 3340239"/>
                <a:gd name="connsiteY1" fmla="*/ 650505 h 4568377"/>
                <a:gd name="connsiteX2" fmla="*/ 778023 w 3340239"/>
                <a:gd name="connsiteY2" fmla="*/ 813370 h 4568377"/>
                <a:gd name="connsiteX3" fmla="*/ 1037087 w 3340239"/>
                <a:gd name="connsiteY3" fmla="*/ 0 h 4568377"/>
                <a:gd name="connsiteX4" fmla="*/ 1766270 w 3340239"/>
                <a:gd name="connsiteY4" fmla="*/ 93333 h 4568377"/>
                <a:gd name="connsiteX5" fmla="*/ 1619808 w 3340239"/>
                <a:gd name="connsiteY5" fmla="*/ 395698 h 4568377"/>
                <a:gd name="connsiteX6" fmla="*/ 1745763 w 3340239"/>
                <a:gd name="connsiteY6" fmla="*/ 453579 h 4568377"/>
                <a:gd name="connsiteX7" fmla="*/ 1197571 w 3340239"/>
                <a:gd name="connsiteY7" fmla="*/ 1946266 h 4568377"/>
                <a:gd name="connsiteX8" fmla="*/ 2430829 w 3340239"/>
                <a:gd name="connsiteY8" fmla="*/ 1982508 h 4568377"/>
                <a:gd name="connsiteX9" fmla="*/ 2624289 w 3340239"/>
                <a:gd name="connsiteY9" fmla="*/ 1653086 h 4568377"/>
                <a:gd name="connsiteX10" fmla="*/ 3081063 w 3340239"/>
                <a:gd name="connsiteY10" fmla="*/ 2135120 h 4568377"/>
                <a:gd name="connsiteX11" fmla="*/ 2537267 w 3340239"/>
                <a:gd name="connsiteY11" fmla="*/ 3236508 h 4568377"/>
                <a:gd name="connsiteX12" fmla="*/ 3340239 w 3340239"/>
                <a:gd name="connsiteY12" fmla="*/ 3993555 h 4568377"/>
                <a:gd name="connsiteX13" fmla="*/ 3086398 w 3340239"/>
                <a:gd name="connsiteY13" fmla="*/ 4568377 h 4568377"/>
                <a:gd name="connsiteX14" fmla="*/ 1033583 w 3340239"/>
                <a:gd name="connsiteY14" fmla="*/ 4542700 h 4568377"/>
                <a:gd name="connsiteX15" fmla="*/ 553466 w 3340239"/>
                <a:gd name="connsiteY15" fmla="*/ 3478266 h 4568377"/>
                <a:gd name="connsiteX16" fmla="*/ 884587 w 3340239"/>
                <a:gd name="connsiteY16" fmla="*/ 2549482 h 4568377"/>
                <a:gd name="connsiteX17" fmla="*/ 642482 w 3340239"/>
                <a:gd name="connsiteY17" fmla="*/ 2578670 h 4568377"/>
                <a:gd name="connsiteX18" fmla="*/ 0 w 3340239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430829 w 3277101"/>
                <a:gd name="connsiteY8" fmla="*/ 1982508 h 4568377"/>
                <a:gd name="connsiteX9" fmla="*/ 2624289 w 3277101"/>
                <a:gd name="connsiteY9" fmla="*/ 1653086 h 4568377"/>
                <a:gd name="connsiteX10" fmla="*/ 3081063 w 3277101"/>
                <a:gd name="connsiteY10" fmla="*/ 2135120 h 4568377"/>
                <a:gd name="connsiteX11" fmla="*/ 2537267 w 3277101"/>
                <a:gd name="connsiteY11" fmla="*/ 323650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430829 w 3277101"/>
                <a:gd name="connsiteY8" fmla="*/ 1982508 h 4568377"/>
                <a:gd name="connsiteX9" fmla="*/ 2624289 w 3277101"/>
                <a:gd name="connsiteY9" fmla="*/ 1653086 h 4568377"/>
                <a:gd name="connsiteX10" fmla="*/ 3081063 w 3277101"/>
                <a:gd name="connsiteY10" fmla="*/ 2135120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430829 w 3277101"/>
                <a:gd name="connsiteY8" fmla="*/ 1982508 h 4568377"/>
                <a:gd name="connsiteX9" fmla="*/ 2624289 w 3277101"/>
                <a:gd name="connsiteY9" fmla="*/ 1653086 h 4568377"/>
                <a:gd name="connsiteX10" fmla="*/ 3022040 w 3277101"/>
                <a:gd name="connsiteY10" fmla="*/ 2143266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430829 w 3277101"/>
                <a:gd name="connsiteY8" fmla="*/ 1982508 h 4568377"/>
                <a:gd name="connsiteX9" fmla="*/ 2713479 w 3277101"/>
                <a:gd name="connsiteY9" fmla="*/ 1796260 h 4568377"/>
                <a:gd name="connsiteX10" fmla="*/ 3022040 w 3277101"/>
                <a:gd name="connsiteY10" fmla="*/ 2143266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561575 w 3277101"/>
                <a:gd name="connsiteY8" fmla="*/ 2006868 h 4568377"/>
                <a:gd name="connsiteX9" fmla="*/ 2713479 w 3277101"/>
                <a:gd name="connsiteY9" fmla="*/ 1796260 h 4568377"/>
                <a:gd name="connsiteX10" fmla="*/ 3022040 w 3277101"/>
                <a:gd name="connsiteY10" fmla="*/ 2143266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574274 w 3277101"/>
                <a:gd name="connsiteY8" fmla="*/ 2047520 h 4568377"/>
                <a:gd name="connsiteX9" fmla="*/ 2713479 w 3277101"/>
                <a:gd name="connsiteY9" fmla="*/ 1796260 h 4568377"/>
                <a:gd name="connsiteX10" fmla="*/ 3022040 w 3277101"/>
                <a:gd name="connsiteY10" fmla="*/ 2143266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574274 w 3277101"/>
                <a:gd name="connsiteY8" fmla="*/ 2047520 h 4568377"/>
                <a:gd name="connsiteX9" fmla="*/ 2713479 w 3277101"/>
                <a:gd name="connsiteY9" fmla="*/ 1796260 h 4568377"/>
                <a:gd name="connsiteX10" fmla="*/ 3009341 w 3277101"/>
                <a:gd name="connsiteY10" fmla="*/ 2102615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574274 w 3277101"/>
                <a:gd name="connsiteY8" fmla="*/ 2047520 h 4568377"/>
                <a:gd name="connsiteX9" fmla="*/ 2713479 w 3277101"/>
                <a:gd name="connsiteY9" fmla="*/ 1796260 h 4568377"/>
                <a:gd name="connsiteX10" fmla="*/ 3009341 w 3277101"/>
                <a:gd name="connsiteY10" fmla="*/ 2102615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56473"/>
                <a:gd name="connsiteY0" fmla="*/ 2064612 h 4568377"/>
                <a:gd name="connsiteX1" fmla="*/ 519661 w 3256473"/>
                <a:gd name="connsiteY1" fmla="*/ 650505 h 4568377"/>
                <a:gd name="connsiteX2" fmla="*/ 757395 w 3256473"/>
                <a:gd name="connsiteY2" fmla="*/ 813370 h 4568377"/>
                <a:gd name="connsiteX3" fmla="*/ 1016459 w 3256473"/>
                <a:gd name="connsiteY3" fmla="*/ 0 h 4568377"/>
                <a:gd name="connsiteX4" fmla="*/ 1745642 w 3256473"/>
                <a:gd name="connsiteY4" fmla="*/ 93333 h 4568377"/>
                <a:gd name="connsiteX5" fmla="*/ 1599180 w 3256473"/>
                <a:gd name="connsiteY5" fmla="*/ 395698 h 4568377"/>
                <a:gd name="connsiteX6" fmla="*/ 1725135 w 3256473"/>
                <a:gd name="connsiteY6" fmla="*/ 453579 h 4568377"/>
                <a:gd name="connsiteX7" fmla="*/ 1176943 w 3256473"/>
                <a:gd name="connsiteY7" fmla="*/ 1946266 h 4568377"/>
                <a:gd name="connsiteX8" fmla="*/ 2553646 w 3256473"/>
                <a:gd name="connsiteY8" fmla="*/ 2047520 h 4568377"/>
                <a:gd name="connsiteX9" fmla="*/ 2692851 w 3256473"/>
                <a:gd name="connsiteY9" fmla="*/ 1796260 h 4568377"/>
                <a:gd name="connsiteX10" fmla="*/ 2988713 w 3256473"/>
                <a:gd name="connsiteY10" fmla="*/ 2102615 h 4568377"/>
                <a:gd name="connsiteX11" fmla="*/ 2452546 w 3256473"/>
                <a:gd name="connsiteY11" fmla="*/ 3316028 h 4568377"/>
                <a:gd name="connsiteX12" fmla="*/ 3256473 w 3256473"/>
                <a:gd name="connsiteY12" fmla="*/ 4087077 h 4568377"/>
                <a:gd name="connsiteX13" fmla="*/ 3065770 w 3256473"/>
                <a:gd name="connsiteY13" fmla="*/ 4568377 h 4568377"/>
                <a:gd name="connsiteX14" fmla="*/ 1012955 w 3256473"/>
                <a:gd name="connsiteY14" fmla="*/ 4542700 h 4568377"/>
                <a:gd name="connsiteX15" fmla="*/ 532838 w 3256473"/>
                <a:gd name="connsiteY15" fmla="*/ 3478266 h 4568377"/>
                <a:gd name="connsiteX16" fmla="*/ 863959 w 3256473"/>
                <a:gd name="connsiteY16" fmla="*/ 2549482 h 4568377"/>
                <a:gd name="connsiteX17" fmla="*/ 621854 w 3256473"/>
                <a:gd name="connsiteY17" fmla="*/ 2578670 h 4568377"/>
                <a:gd name="connsiteX18" fmla="*/ 0 w 3256473"/>
                <a:gd name="connsiteY18" fmla="*/ 2064612 h 4568377"/>
                <a:gd name="connsiteX0" fmla="*/ 0 w 3256473"/>
                <a:gd name="connsiteY0" fmla="*/ 2064612 h 4568377"/>
                <a:gd name="connsiteX1" fmla="*/ 529499 w 3256473"/>
                <a:gd name="connsiteY1" fmla="*/ 649146 h 4568377"/>
                <a:gd name="connsiteX2" fmla="*/ 757395 w 3256473"/>
                <a:gd name="connsiteY2" fmla="*/ 813370 h 4568377"/>
                <a:gd name="connsiteX3" fmla="*/ 1016459 w 3256473"/>
                <a:gd name="connsiteY3" fmla="*/ 0 h 4568377"/>
                <a:gd name="connsiteX4" fmla="*/ 1745642 w 3256473"/>
                <a:gd name="connsiteY4" fmla="*/ 93333 h 4568377"/>
                <a:gd name="connsiteX5" fmla="*/ 1599180 w 3256473"/>
                <a:gd name="connsiteY5" fmla="*/ 395698 h 4568377"/>
                <a:gd name="connsiteX6" fmla="*/ 1725135 w 3256473"/>
                <a:gd name="connsiteY6" fmla="*/ 453579 h 4568377"/>
                <a:gd name="connsiteX7" fmla="*/ 1176943 w 3256473"/>
                <a:gd name="connsiteY7" fmla="*/ 1946266 h 4568377"/>
                <a:gd name="connsiteX8" fmla="*/ 2553646 w 3256473"/>
                <a:gd name="connsiteY8" fmla="*/ 2047520 h 4568377"/>
                <a:gd name="connsiteX9" fmla="*/ 2692851 w 3256473"/>
                <a:gd name="connsiteY9" fmla="*/ 1796260 h 4568377"/>
                <a:gd name="connsiteX10" fmla="*/ 2988713 w 3256473"/>
                <a:gd name="connsiteY10" fmla="*/ 2102615 h 4568377"/>
                <a:gd name="connsiteX11" fmla="*/ 2452546 w 3256473"/>
                <a:gd name="connsiteY11" fmla="*/ 3316028 h 4568377"/>
                <a:gd name="connsiteX12" fmla="*/ 3256473 w 3256473"/>
                <a:gd name="connsiteY12" fmla="*/ 4087077 h 4568377"/>
                <a:gd name="connsiteX13" fmla="*/ 3065770 w 3256473"/>
                <a:gd name="connsiteY13" fmla="*/ 4568377 h 4568377"/>
                <a:gd name="connsiteX14" fmla="*/ 1012955 w 3256473"/>
                <a:gd name="connsiteY14" fmla="*/ 4542700 h 4568377"/>
                <a:gd name="connsiteX15" fmla="*/ 532838 w 3256473"/>
                <a:gd name="connsiteY15" fmla="*/ 3478266 h 4568377"/>
                <a:gd name="connsiteX16" fmla="*/ 863959 w 3256473"/>
                <a:gd name="connsiteY16" fmla="*/ 2549482 h 4568377"/>
                <a:gd name="connsiteX17" fmla="*/ 621854 w 3256473"/>
                <a:gd name="connsiteY17" fmla="*/ 2578670 h 4568377"/>
                <a:gd name="connsiteX18" fmla="*/ 0 w 3256473"/>
                <a:gd name="connsiteY18" fmla="*/ 2064612 h 4568377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45642 w 3256473"/>
                <a:gd name="connsiteY4" fmla="*/ 66684 h 4541728"/>
                <a:gd name="connsiteX5" fmla="*/ 1599180 w 3256473"/>
                <a:gd name="connsiteY5" fmla="*/ 369049 h 4541728"/>
                <a:gd name="connsiteX6" fmla="*/ 1725135 w 3256473"/>
                <a:gd name="connsiteY6" fmla="*/ 426930 h 4541728"/>
                <a:gd name="connsiteX7" fmla="*/ 1176943 w 3256473"/>
                <a:gd name="connsiteY7" fmla="*/ 191961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12955 w 3256473"/>
                <a:gd name="connsiteY14" fmla="*/ 4516051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14223 w 3256473"/>
                <a:gd name="connsiteY4" fmla="*/ 42751 h 4541728"/>
                <a:gd name="connsiteX5" fmla="*/ 1599180 w 3256473"/>
                <a:gd name="connsiteY5" fmla="*/ 369049 h 4541728"/>
                <a:gd name="connsiteX6" fmla="*/ 1725135 w 3256473"/>
                <a:gd name="connsiteY6" fmla="*/ 426930 h 4541728"/>
                <a:gd name="connsiteX7" fmla="*/ 1176943 w 3256473"/>
                <a:gd name="connsiteY7" fmla="*/ 191961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12955 w 3256473"/>
                <a:gd name="connsiteY14" fmla="*/ 4516051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14223 w 3256473"/>
                <a:gd name="connsiteY4" fmla="*/ 42751 h 4541728"/>
                <a:gd name="connsiteX5" fmla="*/ 1599180 w 3256473"/>
                <a:gd name="connsiteY5" fmla="*/ 369049 h 4541728"/>
                <a:gd name="connsiteX6" fmla="*/ 1684832 w 3256473"/>
                <a:gd name="connsiteY6" fmla="*/ 418358 h 4541728"/>
                <a:gd name="connsiteX7" fmla="*/ 1176943 w 3256473"/>
                <a:gd name="connsiteY7" fmla="*/ 191961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12955 w 3256473"/>
                <a:gd name="connsiteY14" fmla="*/ 4516051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14223 w 3256473"/>
                <a:gd name="connsiteY4" fmla="*/ 42751 h 4541728"/>
                <a:gd name="connsiteX5" fmla="*/ 1599180 w 3256473"/>
                <a:gd name="connsiteY5" fmla="*/ 369049 h 4541728"/>
                <a:gd name="connsiteX6" fmla="*/ 1684832 w 3256473"/>
                <a:gd name="connsiteY6" fmla="*/ 418358 h 4541728"/>
                <a:gd name="connsiteX7" fmla="*/ 1146477 w 3256473"/>
                <a:gd name="connsiteY7" fmla="*/ 190968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12955 w 3256473"/>
                <a:gd name="connsiteY14" fmla="*/ 4516051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48919"/>
                <a:gd name="connsiteX1" fmla="*/ 529499 w 3256473"/>
                <a:gd name="connsiteY1" fmla="*/ 622497 h 4548919"/>
                <a:gd name="connsiteX2" fmla="*/ 757395 w 3256473"/>
                <a:gd name="connsiteY2" fmla="*/ 786721 h 4548919"/>
                <a:gd name="connsiteX3" fmla="*/ 1028204 w 3256473"/>
                <a:gd name="connsiteY3" fmla="*/ 0 h 4548919"/>
                <a:gd name="connsiteX4" fmla="*/ 1714223 w 3256473"/>
                <a:gd name="connsiteY4" fmla="*/ 42751 h 4548919"/>
                <a:gd name="connsiteX5" fmla="*/ 1599180 w 3256473"/>
                <a:gd name="connsiteY5" fmla="*/ 369049 h 4548919"/>
                <a:gd name="connsiteX6" fmla="*/ 1684832 w 3256473"/>
                <a:gd name="connsiteY6" fmla="*/ 418358 h 4548919"/>
                <a:gd name="connsiteX7" fmla="*/ 1146477 w 3256473"/>
                <a:gd name="connsiteY7" fmla="*/ 1909687 h 4548919"/>
                <a:gd name="connsiteX8" fmla="*/ 2553646 w 3256473"/>
                <a:gd name="connsiteY8" fmla="*/ 2020871 h 4548919"/>
                <a:gd name="connsiteX9" fmla="*/ 2692851 w 3256473"/>
                <a:gd name="connsiteY9" fmla="*/ 1769611 h 4548919"/>
                <a:gd name="connsiteX10" fmla="*/ 2988713 w 3256473"/>
                <a:gd name="connsiteY10" fmla="*/ 2075966 h 4548919"/>
                <a:gd name="connsiteX11" fmla="*/ 2452546 w 3256473"/>
                <a:gd name="connsiteY11" fmla="*/ 3289379 h 4548919"/>
                <a:gd name="connsiteX12" fmla="*/ 3256473 w 3256473"/>
                <a:gd name="connsiteY12" fmla="*/ 4060428 h 4548919"/>
                <a:gd name="connsiteX13" fmla="*/ 3065770 w 3256473"/>
                <a:gd name="connsiteY13" fmla="*/ 4541728 h 4548919"/>
                <a:gd name="connsiteX14" fmla="*/ 1052171 w 3256473"/>
                <a:gd name="connsiteY14" fmla="*/ 4548919 h 4548919"/>
                <a:gd name="connsiteX15" fmla="*/ 532838 w 3256473"/>
                <a:gd name="connsiteY15" fmla="*/ 3451617 h 4548919"/>
                <a:gd name="connsiteX16" fmla="*/ 863959 w 3256473"/>
                <a:gd name="connsiteY16" fmla="*/ 2522833 h 4548919"/>
                <a:gd name="connsiteX17" fmla="*/ 621854 w 3256473"/>
                <a:gd name="connsiteY17" fmla="*/ 2552021 h 4548919"/>
                <a:gd name="connsiteX18" fmla="*/ 0 w 3256473"/>
                <a:gd name="connsiteY18" fmla="*/ 2037963 h 4548919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14223 w 3256473"/>
                <a:gd name="connsiteY4" fmla="*/ 42751 h 4541728"/>
                <a:gd name="connsiteX5" fmla="*/ 1599180 w 3256473"/>
                <a:gd name="connsiteY5" fmla="*/ 369049 h 4541728"/>
                <a:gd name="connsiteX6" fmla="*/ 1684832 w 3256473"/>
                <a:gd name="connsiteY6" fmla="*/ 418358 h 4541728"/>
                <a:gd name="connsiteX7" fmla="*/ 1146477 w 3256473"/>
                <a:gd name="connsiteY7" fmla="*/ 190968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50556 w 3256473"/>
                <a:gd name="connsiteY14" fmla="*/ 4525215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25215"/>
                <a:gd name="connsiteX1" fmla="*/ 529499 w 3256473"/>
                <a:gd name="connsiteY1" fmla="*/ 622497 h 4525215"/>
                <a:gd name="connsiteX2" fmla="*/ 757395 w 3256473"/>
                <a:gd name="connsiteY2" fmla="*/ 786721 h 4525215"/>
                <a:gd name="connsiteX3" fmla="*/ 1028204 w 3256473"/>
                <a:gd name="connsiteY3" fmla="*/ 0 h 4525215"/>
                <a:gd name="connsiteX4" fmla="*/ 1714223 w 3256473"/>
                <a:gd name="connsiteY4" fmla="*/ 42751 h 4525215"/>
                <a:gd name="connsiteX5" fmla="*/ 1599180 w 3256473"/>
                <a:gd name="connsiteY5" fmla="*/ 369049 h 4525215"/>
                <a:gd name="connsiteX6" fmla="*/ 1684832 w 3256473"/>
                <a:gd name="connsiteY6" fmla="*/ 418358 h 4525215"/>
                <a:gd name="connsiteX7" fmla="*/ 1146477 w 3256473"/>
                <a:gd name="connsiteY7" fmla="*/ 1909687 h 4525215"/>
                <a:gd name="connsiteX8" fmla="*/ 2553646 w 3256473"/>
                <a:gd name="connsiteY8" fmla="*/ 2020871 h 4525215"/>
                <a:gd name="connsiteX9" fmla="*/ 2692851 w 3256473"/>
                <a:gd name="connsiteY9" fmla="*/ 1769611 h 4525215"/>
                <a:gd name="connsiteX10" fmla="*/ 2988713 w 3256473"/>
                <a:gd name="connsiteY10" fmla="*/ 2075966 h 4525215"/>
                <a:gd name="connsiteX11" fmla="*/ 2452546 w 3256473"/>
                <a:gd name="connsiteY11" fmla="*/ 3289379 h 4525215"/>
                <a:gd name="connsiteX12" fmla="*/ 3256473 w 3256473"/>
                <a:gd name="connsiteY12" fmla="*/ 4060428 h 4525215"/>
                <a:gd name="connsiteX13" fmla="*/ 3067485 w 3256473"/>
                <a:gd name="connsiteY13" fmla="*/ 4517566 h 4525215"/>
                <a:gd name="connsiteX14" fmla="*/ 1050556 w 3256473"/>
                <a:gd name="connsiteY14" fmla="*/ 4525215 h 4525215"/>
                <a:gd name="connsiteX15" fmla="*/ 532838 w 3256473"/>
                <a:gd name="connsiteY15" fmla="*/ 3451617 h 4525215"/>
                <a:gd name="connsiteX16" fmla="*/ 863959 w 3256473"/>
                <a:gd name="connsiteY16" fmla="*/ 2522833 h 4525215"/>
                <a:gd name="connsiteX17" fmla="*/ 621854 w 3256473"/>
                <a:gd name="connsiteY17" fmla="*/ 2552021 h 4525215"/>
                <a:gd name="connsiteX18" fmla="*/ 0 w 3256473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92851 w 3251104"/>
                <a:gd name="connsiteY9" fmla="*/ 1769611 h 4525215"/>
                <a:gd name="connsiteX10" fmla="*/ 2988713 w 3251104"/>
                <a:gd name="connsiteY10" fmla="*/ 2075966 h 4525215"/>
                <a:gd name="connsiteX11" fmla="*/ 2452546 w 3251104"/>
                <a:gd name="connsiteY11" fmla="*/ 3289379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92851 w 3251104"/>
                <a:gd name="connsiteY9" fmla="*/ 1769611 h 4525215"/>
                <a:gd name="connsiteX10" fmla="*/ 2988713 w 3251104"/>
                <a:gd name="connsiteY10" fmla="*/ 2075966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92851 w 3251104"/>
                <a:gd name="connsiteY9" fmla="*/ 1769611 h 4525215"/>
                <a:gd name="connsiteX10" fmla="*/ 2967338 w 3251104"/>
                <a:gd name="connsiteY10" fmla="*/ 2107628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66430 w 3251104"/>
                <a:gd name="connsiteY9" fmla="*/ 1825895 h 4525215"/>
                <a:gd name="connsiteX10" fmla="*/ 2967338 w 3251104"/>
                <a:gd name="connsiteY10" fmla="*/ 2107628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66430 w 3251104"/>
                <a:gd name="connsiteY9" fmla="*/ 1825895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57731 w 3251104"/>
                <a:gd name="connsiteY9" fmla="*/ 1846238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36781 w 3251104"/>
                <a:gd name="connsiteY9" fmla="*/ 1834773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50426 w 3251104"/>
                <a:gd name="connsiteY9" fmla="*/ 1837674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68259 w 3251104"/>
                <a:gd name="connsiteY8" fmla="*/ 2037996 h 4525215"/>
                <a:gd name="connsiteX9" fmla="*/ 2650426 w 3251104"/>
                <a:gd name="connsiteY9" fmla="*/ 1837674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68259 w 3251104"/>
                <a:gd name="connsiteY8" fmla="*/ 2037996 h 4525215"/>
                <a:gd name="connsiteX9" fmla="*/ 2654403 w 3251104"/>
                <a:gd name="connsiteY9" fmla="*/ 1846695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01145 w 3251104"/>
                <a:gd name="connsiteY7" fmla="*/ 1935084 h 4525215"/>
                <a:gd name="connsiteX8" fmla="*/ 2568259 w 3251104"/>
                <a:gd name="connsiteY8" fmla="*/ 2037996 h 4525215"/>
                <a:gd name="connsiteX9" fmla="*/ 2654403 w 3251104"/>
                <a:gd name="connsiteY9" fmla="*/ 1846695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51104" h="4525215">
                  <a:moveTo>
                    <a:pt x="0" y="2037963"/>
                  </a:moveTo>
                  <a:lnTo>
                    <a:pt x="529499" y="622497"/>
                  </a:lnTo>
                  <a:lnTo>
                    <a:pt x="757395" y="786721"/>
                  </a:lnTo>
                  <a:lnTo>
                    <a:pt x="1028204" y="0"/>
                  </a:lnTo>
                  <a:lnTo>
                    <a:pt x="1714223" y="42751"/>
                  </a:lnTo>
                  <a:lnTo>
                    <a:pt x="1599180" y="369049"/>
                  </a:lnTo>
                  <a:lnTo>
                    <a:pt x="1684832" y="418358"/>
                  </a:lnTo>
                  <a:lnTo>
                    <a:pt x="1101145" y="1935084"/>
                  </a:lnTo>
                  <a:lnTo>
                    <a:pt x="2568259" y="2037996"/>
                  </a:lnTo>
                  <a:lnTo>
                    <a:pt x="2654403" y="1846695"/>
                  </a:lnTo>
                  <a:lnTo>
                    <a:pt x="2961969" y="2127510"/>
                  </a:lnTo>
                  <a:lnTo>
                    <a:pt x="2444917" y="3276077"/>
                  </a:lnTo>
                  <a:lnTo>
                    <a:pt x="3251104" y="4080310"/>
                  </a:lnTo>
                  <a:lnTo>
                    <a:pt x="3067485" y="4517566"/>
                  </a:lnTo>
                  <a:lnTo>
                    <a:pt x="1050556" y="4525215"/>
                  </a:lnTo>
                  <a:lnTo>
                    <a:pt x="532838" y="3451617"/>
                  </a:lnTo>
                  <a:lnTo>
                    <a:pt x="863959" y="2522833"/>
                  </a:lnTo>
                  <a:lnTo>
                    <a:pt x="621854" y="2552021"/>
                  </a:lnTo>
                  <a:lnTo>
                    <a:pt x="0" y="2037963"/>
                  </a:lnTo>
                  <a:close/>
                </a:path>
              </a:pathLst>
            </a:custGeom>
            <a:noFill/>
            <a:ln w="508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1506454" y="5213076"/>
              <a:ext cx="2625276" cy="553998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kumimoji="1" lang="ja-JP" altLang="en-US" b="1" spc="300" dirty="0"/>
                <a:t>万博会場予定地</a:t>
              </a:r>
              <a:endParaRPr kumimoji="1" lang="en-US" altLang="ja-JP" b="1" spc="300" dirty="0"/>
            </a:p>
            <a:p>
              <a:pPr algn="ctr"/>
              <a:r>
                <a:rPr lang="ja-JP" altLang="en-US" b="1" spc="300" dirty="0"/>
                <a:t>（約１５５ｈａ）</a:t>
              </a:r>
              <a:endParaRPr kumimoji="1" lang="en-US" altLang="ja-JP" b="1" spc="300" dirty="0"/>
            </a:p>
          </p:txBody>
        </p:sp>
        <p:sp>
          <p:nvSpPr>
            <p:cNvPr id="57" name="テキスト ボックス 23"/>
            <p:cNvSpPr txBox="1"/>
            <p:nvPr/>
          </p:nvSpPr>
          <p:spPr>
            <a:xfrm>
              <a:off x="5950688" y="1306279"/>
              <a:ext cx="781050" cy="32385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lnSpc>
                  <a:spcPts val="1200"/>
                </a:lnSpc>
                <a:spcAft>
                  <a:spcPts val="0"/>
                </a:spcAft>
              </a:pPr>
              <a:r>
                <a:rPr lang="ja-JP" sz="1200" b="1" dirty="0">
                  <a:solidFill>
                    <a:srgbClr val="000000">
                      <a:alpha val="80000"/>
                    </a:srgbClr>
                  </a:solidFill>
                  <a:effectLst>
                    <a:outerShdw blurRad="50800" dist="38100" dir="2700000" algn="tl">
                      <a:schemeClr val="bg1">
                        <a:alpha val="40000"/>
                      </a:schemeClr>
                    </a:outerShdw>
                  </a:effectLst>
                  <a:latin typeface="ＭＳ Ｐゴシック" panose="020B060007020508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至　舞洲</a:t>
              </a:r>
              <a:endParaRPr lang="ja-JP" sz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58" name="テキスト ボックス 23"/>
            <p:cNvSpPr txBox="1"/>
            <p:nvPr/>
          </p:nvSpPr>
          <p:spPr>
            <a:xfrm>
              <a:off x="5112508" y="6146793"/>
              <a:ext cx="781050" cy="32385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lnSpc>
                  <a:spcPts val="1200"/>
                </a:lnSpc>
                <a:spcAft>
                  <a:spcPts val="0"/>
                </a:spcAft>
              </a:pPr>
              <a:r>
                <a:rPr lang="ja-JP" sz="1200" b="1" dirty="0">
                  <a:solidFill>
                    <a:srgbClr val="000000">
                      <a:alpha val="80000"/>
                    </a:srgbClr>
                  </a:solidFill>
                  <a:effectLst>
                    <a:outerShdw blurRad="50800" dist="38100" dir="2700000" algn="tl">
                      <a:schemeClr val="bg1">
                        <a:alpha val="40000"/>
                      </a:schemeClr>
                    </a:outerShdw>
                  </a:effectLst>
                  <a:latin typeface="ＭＳ Ｐゴシック" panose="020B060007020508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至咲洲</a:t>
              </a:r>
              <a:endParaRPr lang="ja-JP" sz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19" name="フリーフォーム 42">
              <a:extLst>
                <a:ext uri="{FF2B5EF4-FFF2-40B4-BE49-F238E27FC236}">
                  <a16:creationId xmlns:a16="http://schemas.microsoft.com/office/drawing/2014/main" id="{95D15EE5-4B2D-4A12-8DBF-24A929E550B9}"/>
                </a:ext>
              </a:extLst>
            </p:cNvPr>
            <p:cNvSpPr/>
            <p:nvPr/>
          </p:nvSpPr>
          <p:spPr>
            <a:xfrm>
              <a:off x="4319711" y="1458660"/>
              <a:ext cx="2505032" cy="5068172"/>
            </a:xfrm>
            <a:custGeom>
              <a:avLst/>
              <a:gdLst>
                <a:gd name="connsiteX0" fmla="*/ 2752725 w 2752725"/>
                <a:gd name="connsiteY0" fmla="*/ 0 h 4552950"/>
                <a:gd name="connsiteX1" fmla="*/ 2171700 w 2752725"/>
                <a:gd name="connsiteY1" fmla="*/ 1028700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9536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7631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7631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7631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7631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3947 w 2753947"/>
                <a:gd name="connsiteY0" fmla="*/ 0 h 4552950"/>
                <a:gd name="connsiteX1" fmla="*/ 2220547 w 2753947"/>
                <a:gd name="connsiteY1" fmla="*/ 976312 h 4552950"/>
                <a:gd name="connsiteX2" fmla="*/ 1544272 w 2753947"/>
                <a:gd name="connsiteY2" fmla="*/ 1704975 h 4552950"/>
                <a:gd name="connsiteX3" fmla="*/ 1222 w 2753947"/>
                <a:gd name="connsiteY3" fmla="*/ 3552825 h 4552950"/>
                <a:gd name="connsiteX4" fmla="*/ 20272 w 2753947"/>
                <a:gd name="connsiteY4" fmla="*/ 3838575 h 4552950"/>
                <a:gd name="connsiteX5" fmla="*/ 858472 w 2753947"/>
                <a:gd name="connsiteY5" fmla="*/ 4552950 h 4552950"/>
                <a:gd name="connsiteX6" fmla="*/ 858472 w 2753947"/>
                <a:gd name="connsiteY6" fmla="*/ 4552950 h 4552950"/>
                <a:gd name="connsiteX0" fmla="*/ 2754528 w 2754528"/>
                <a:gd name="connsiteY0" fmla="*/ 0 h 4552950"/>
                <a:gd name="connsiteX1" fmla="*/ 2221128 w 2754528"/>
                <a:gd name="connsiteY1" fmla="*/ 976312 h 4552950"/>
                <a:gd name="connsiteX2" fmla="*/ 1544853 w 2754528"/>
                <a:gd name="connsiteY2" fmla="*/ 1704975 h 4552950"/>
                <a:gd name="connsiteX3" fmla="*/ 581 w 2754528"/>
                <a:gd name="connsiteY3" fmla="*/ 3552825 h 4552950"/>
                <a:gd name="connsiteX4" fmla="*/ 20853 w 2754528"/>
                <a:gd name="connsiteY4" fmla="*/ 3838575 h 4552950"/>
                <a:gd name="connsiteX5" fmla="*/ 859053 w 2754528"/>
                <a:gd name="connsiteY5" fmla="*/ 4552950 h 4552950"/>
                <a:gd name="connsiteX6" fmla="*/ 859053 w 2754528"/>
                <a:gd name="connsiteY6" fmla="*/ 4552950 h 4552950"/>
                <a:gd name="connsiteX0" fmla="*/ 2768604 w 2768604"/>
                <a:gd name="connsiteY0" fmla="*/ 0 h 4552950"/>
                <a:gd name="connsiteX1" fmla="*/ 2235204 w 2768604"/>
                <a:gd name="connsiteY1" fmla="*/ 976312 h 4552950"/>
                <a:gd name="connsiteX2" fmla="*/ 1558929 w 2768604"/>
                <a:gd name="connsiteY2" fmla="*/ 1704975 h 4552950"/>
                <a:gd name="connsiteX3" fmla="*/ 14657 w 2768604"/>
                <a:gd name="connsiteY3" fmla="*/ 3552825 h 4552950"/>
                <a:gd name="connsiteX4" fmla="*/ 34929 w 2768604"/>
                <a:gd name="connsiteY4" fmla="*/ 3838575 h 4552950"/>
                <a:gd name="connsiteX5" fmla="*/ 873129 w 2768604"/>
                <a:gd name="connsiteY5" fmla="*/ 4552950 h 4552950"/>
                <a:gd name="connsiteX6" fmla="*/ 873129 w 2768604"/>
                <a:gd name="connsiteY6" fmla="*/ 4552950 h 4552950"/>
                <a:gd name="connsiteX0" fmla="*/ 2759912 w 2759912"/>
                <a:gd name="connsiteY0" fmla="*/ 0 h 4552950"/>
                <a:gd name="connsiteX1" fmla="*/ 2226512 w 2759912"/>
                <a:gd name="connsiteY1" fmla="*/ 976312 h 4552950"/>
                <a:gd name="connsiteX2" fmla="*/ 1550237 w 2759912"/>
                <a:gd name="connsiteY2" fmla="*/ 1704975 h 4552950"/>
                <a:gd name="connsiteX3" fmla="*/ 20252 w 2759912"/>
                <a:gd name="connsiteY3" fmla="*/ 3557587 h 4552950"/>
                <a:gd name="connsiteX4" fmla="*/ 26237 w 2759912"/>
                <a:gd name="connsiteY4" fmla="*/ 3838575 h 4552950"/>
                <a:gd name="connsiteX5" fmla="*/ 864437 w 2759912"/>
                <a:gd name="connsiteY5" fmla="*/ 4552950 h 4552950"/>
                <a:gd name="connsiteX6" fmla="*/ 864437 w 2759912"/>
                <a:gd name="connsiteY6" fmla="*/ 4552950 h 4552950"/>
                <a:gd name="connsiteX0" fmla="*/ 2759912 w 2759912"/>
                <a:gd name="connsiteY0" fmla="*/ 0 h 5527512"/>
                <a:gd name="connsiteX1" fmla="*/ 2226512 w 2759912"/>
                <a:gd name="connsiteY1" fmla="*/ 976312 h 5527512"/>
                <a:gd name="connsiteX2" fmla="*/ 1550237 w 2759912"/>
                <a:gd name="connsiteY2" fmla="*/ 1704975 h 5527512"/>
                <a:gd name="connsiteX3" fmla="*/ 20252 w 2759912"/>
                <a:gd name="connsiteY3" fmla="*/ 3557587 h 5527512"/>
                <a:gd name="connsiteX4" fmla="*/ 26237 w 2759912"/>
                <a:gd name="connsiteY4" fmla="*/ 3838575 h 5527512"/>
                <a:gd name="connsiteX5" fmla="*/ 864437 w 2759912"/>
                <a:gd name="connsiteY5" fmla="*/ 4552950 h 5527512"/>
                <a:gd name="connsiteX6" fmla="*/ 2102841 w 2759912"/>
                <a:gd name="connsiteY6" fmla="*/ 5527512 h 552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9912" h="5527512">
                  <a:moveTo>
                    <a:pt x="2759912" y="0"/>
                  </a:moveTo>
                  <a:lnTo>
                    <a:pt x="2226512" y="976312"/>
                  </a:lnTo>
                  <a:cubicBezTo>
                    <a:pt x="2034425" y="1243013"/>
                    <a:pt x="1775662" y="1438274"/>
                    <a:pt x="1550237" y="1704975"/>
                  </a:cubicBezTo>
                  <a:lnTo>
                    <a:pt x="20252" y="3557587"/>
                  </a:lnTo>
                  <a:cubicBezTo>
                    <a:pt x="-6741" y="3676650"/>
                    <a:pt x="-8688" y="3738562"/>
                    <a:pt x="26237" y="3838575"/>
                  </a:cubicBezTo>
                  <a:cubicBezTo>
                    <a:pt x="305637" y="4076700"/>
                    <a:pt x="518336" y="4271460"/>
                    <a:pt x="864437" y="4552950"/>
                  </a:cubicBezTo>
                  <a:cubicBezTo>
                    <a:pt x="1210538" y="4834440"/>
                    <a:pt x="1690040" y="5202658"/>
                    <a:pt x="2102841" y="5527512"/>
                  </a:cubicBezTo>
                </a:path>
              </a:pathLst>
            </a:custGeom>
            <a:noFill/>
            <a:ln w="73025">
              <a:solidFill>
                <a:schemeClr val="accent3">
                  <a:alpha val="8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10EDD16-E3AF-45F0-9699-1749326C60D4}"/>
              </a:ext>
            </a:extLst>
          </p:cNvPr>
          <p:cNvGrpSpPr/>
          <p:nvPr/>
        </p:nvGrpSpPr>
        <p:grpSpPr>
          <a:xfrm>
            <a:off x="8211481" y="131040"/>
            <a:ext cx="810849" cy="1350361"/>
            <a:chOff x="710191" y="854503"/>
            <a:chExt cx="810849" cy="1350361"/>
          </a:xfrm>
        </p:grpSpPr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84F877D4-BE03-476E-88C2-9C62DF555B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5616" y="1162281"/>
              <a:ext cx="0" cy="10425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D8A81B32-3CC7-46E7-8D9B-72EC10260E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584" y="1162281"/>
              <a:ext cx="288032" cy="6105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338C8A97-9698-43AD-9D11-0983E58886D7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772816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FD669D2C-EBE1-4FD1-B7DF-53F9C4CA5F6C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988840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E48F9614-2AB4-4E5B-B632-1F18748541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0191" y="854503"/>
              <a:ext cx="81084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en-US" altLang="ja-JP" sz="20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N</a:t>
              </a:r>
            </a:p>
          </p:txBody>
        </p:sp>
      </p:grp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44640D6C-2C41-4C8A-928D-E563536FC750}"/>
              </a:ext>
            </a:extLst>
          </p:cNvPr>
          <p:cNvSpPr/>
          <p:nvPr/>
        </p:nvSpPr>
        <p:spPr>
          <a:xfrm rot="695026">
            <a:off x="2395366" y="828908"/>
            <a:ext cx="876300" cy="1328538"/>
          </a:xfrm>
          <a:custGeom>
            <a:avLst/>
            <a:gdLst>
              <a:gd name="connsiteX0" fmla="*/ 828675 w 876300"/>
              <a:gd name="connsiteY0" fmla="*/ 152400 h 1285875"/>
              <a:gd name="connsiteX1" fmla="*/ 457200 w 876300"/>
              <a:gd name="connsiteY1" fmla="*/ 0 h 1285875"/>
              <a:gd name="connsiteX2" fmla="*/ 0 w 876300"/>
              <a:gd name="connsiteY2" fmla="*/ 1085850 h 1285875"/>
              <a:gd name="connsiteX3" fmla="*/ 476250 w 876300"/>
              <a:gd name="connsiteY3" fmla="*/ 1285875 h 1285875"/>
              <a:gd name="connsiteX4" fmla="*/ 876300 w 876300"/>
              <a:gd name="connsiteY4" fmla="*/ 314325 h 1285875"/>
              <a:gd name="connsiteX5" fmla="*/ 790575 w 876300"/>
              <a:gd name="connsiteY5" fmla="*/ 285750 h 1285875"/>
              <a:gd name="connsiteX6" fmla="*/ 828675 w 876300"/>
              <a:gd name="connsiteY6" fmla="*/ 152400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6300" h="1285875">
                <a:moveTo>
                  <a:pt x="828675" y="152400"/>
                </a:moveTo>
                <a:lnTo>
                  <a:pt x="457200" y="0"/>
                </a:lnTo>
                <a:lnTo>
                  <a:pt x="0" y="1085850"/>
                </a:lnTo>
                <a:lnTo>
                  <a:pt x="476250" y="1285875"/>
                </a:lnTo>
                <a:lnTo>
                  <a:pt x="876300" y="314325"/>
                </a:lnTo>
                <a:lnTo>
                  <a:pt x="790575" y="285750"/>
                </a:lnTo>
                <a:lnTo>
                  <a:pt x="828675" y="152400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文字 コンテナターミナル">
            <a:extLst>
              <a:ext uri="{FF2B5EF4-FFF2-40B4-BE49-F238E27FC236}">
                <a16:creationId xmlns:a16="http://schemas.microsoft.com/office/drawing/2014/main" id="{42A6C5DF-054A-49A5-8918-49664AC55C2E}"/>
              </a:ext>
            </a:extLst>
          </p:cNvPr>
          <p:cNvSpPr txBox="1"/>
          <p:nvPr/>
        </p:nvSpPr>
        <p:spPr>
          <a:xfrm rot="695026">
            <a:off x="2498162" y="1620413"/>
            <a:ext cx="426399" cy="1574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7.3ha</a:t>
            </a:r>
            <a:endParaRPr kumimoji="1" lang="ja-JP" altLang="en-US" sz="11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95E621D6-F3F7-481A-AA19-743C935DB405}"/>
              </a:ext>
            </a:extLst>
          </p:cNvPr>
          <p:cNvSpPr/>
          <p:nvPr/>
        </p:nvSpPr>
        <p:spPr>
          <a:xfrm rot="695026">
            <a:off x="569919" y="1763757"/>
            <a:ext cx="1702285" cy="1740428"/>
          </a:xfrm>
          <a:custGeom>
            <a:avLst/>
            <a:gdLst>
              <a:gd name="connsiteX0" fmla="*/ 971550 w 1819275"/>
              <a:gd name="connsiteY0" fmla="*/ 171450 h 1724025"/>
              <a:gd name="connsiteX1" fmla="*/ 571500 w 1819275"/>
              <a:gd name="connsiteY1" fmla="*/ 0 h 1724025"/>
              <a:gd name="connsiteX2" fmla="*/ 0 w 1819275"/>
              <a:gd name="connsiteY2" fmla="*/ 1266825 h 1724025"/>
              <a:gd name="connsiteX3" fmla="*/ 1133475 w 1819275"/>
              <a:gd name="connsiteY3" fmla="*/ 1724025 h 1724025"/>
              <a:gd name="connsiteX4" fmla="*/ 1552575 w 1819275"/>
              <a:gd name="connsiteY4" fmla="*/ 1676400 h 1724025"/>
              <a:gd name="connsiteX5" fmla="*/ 1819275 w 1819275"/>
              <a:gd name="connsiteY5" fmla="*/ 971550 h 1724025"/>
              <a:gd name="connsiteX6" fmla="*/ 1057275 w 1819275"/>
              <a:gd name="connsiteY6" fmla="*/ 638175 h 1724025"/>
              <a:gd name="connsiteX7" fmla="*/ 990600 w 1819275"/>
              <a:gd name="connsiteY7" fmla="*/ 742950 h 1724025"/>
              <a:gd name="connsiteX8" fmla="*/ 762000 w 1819275"/>
              <a:gd name="connsiteY8" fmla="*/ 666750 h 1724025"/>
              <a:gd name="connsiteX9" fmla="*/ 971550 w 1819275"/>
              <a:gd name="connsiteY9" fmla="*/ 17145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19275" h="1724025">
                <a:moveTo>
                  <a:pt x="971550" y="171450"/>
                </a:moveTo>
                <a:lnTo>
                  <a:pt x="571500" y="0"/>
                </a:lnTo>
                <a:lnTo>
                  <a:pt x="0" y="1266825"/>
                </a:lnTo>
                <a:lnTo>
                  <a:pt x="1133475" y="1724025"/>
                </a:lnTo>
                <a:lnTo>
                  <a:pt x="1552575" y="1676400"/>
                </a:lnTo>
                <a:lnTo>
                  <a:pt x="1819275" y="971550"/>
                </a:lnTo>
                <a:lnTo>
                  <a:pt x="1057275" y="638175"/>
                </a:lnTo>
                <a:lnTo>
                  <a:pt x="990600" y="742950"/>
                </a:lnTo>
                <a:lnTo>
                  <a:pt x="762000" y="666750"/>
                </a:lnTo>
                <a:lnTo>
                  <a:pt x="971550" y="171450"/>
                </a:lnTo>
                <a:close/>
              </a:path>
            </a:pathLst>
          </a:custGeom>
          <a:solidFill>
            <a:srgbClr val="92D05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文字 コンテナターミナル">
            <a:extLst>
              <a:ext uri="{FF2B5EF4-FFF2-40B4-BE49-F238E27FC236}">
                <a16:creationId xmlns:a16="http://schemas.microsoft.com/office/drawing/2014/main" id="{38C7FCE7-15BD-4C1F-93E0-8F999378DD46}"/>
              </a:ext>
            </a:extLst>
          </p:cNvPr>
          <p:cNvSpPr txBox="1"/>
          <p:nvPr/>
        </p:nvSpPr>
        <p:spPr>
          <a:xfrm rot="695026">
            <a:off x="952541" y="2898898"/>
            <a:ext cx="522579" cy="1574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20.1ha</a:t>
            </a:r>
            <a:endParaRPr kumimoji="1" lang="ja-JP" altLang="en-US" sz="11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6F583E8C-D6E8-45E8-A400-6EB57E3E3F16}"/>
              </a:ext>
            </a:extLst>
          </p:cNvPr>
          <p:cNvSpPr/>
          <p:nvPr/>
        </p:nvSpPr>
        <p:spPr>
          <a:xfrm rot="695026">
            <a:off x="1580849" y="3481844"/>
            <a:ext cx="2583510" cy="1340838"/>
          </a:xfrm>
          <a:custGeom>
            <a:avLst/>
            <a:gdLst>
              <a:gd name="connsiteX0" fmla="*/ 2457450 w 2457450"/>
              <a:gd name="connsiteY0" fmla="*/ 1323975 h 1323975"/>
              <a:gd name="connsiteX1" fmla="*/ 0 w 2457450"/>
              <a:gd name="connsiteY1" fmla="*/ 790575 h 1323975"/>
              <a:gd name="connsiteX2" fmla="*/ 247650 w 2457450"/>
              <a:gd name="connsiteY2" fmla="*/ 257175 h 1323975"/>
              <a:gd name="connsiteX3" fmla="*/ 2409825 w 2457450"/>
              <a:gd name="connsiteY3" fmla="*/ 0 h 1323975"/>
              <a:gd name="connsiteX4" fmla="*/ 2457450 w 2457450"/>
              <a:gd name="connsiteY4" fmla="*/ 1323975 h 1323975"/>
              <a:gd name="connsiteX0" fmla="*/ 2495512 w 2495512"/>
              <a:gd name="connsiteY0" fmla="*/ 1314558 h 1314558"/>
              <a:gd name="connsiteX1" fmla="*/ 0 w 2495512"/>
              <a:gd name="connsiteY1" fmla="*/ 790575 h 1314558"/>
              <a:gd name="connsiteX2" fmla="*/ 247650 w 2495512"/>
              <a:gd name="connsiteY2" fmla="*/ 257175 h 1314558"/>
              <a:gd name="connsiteX3" fmla="*/ 2409825 w 2495512"/>
              <a:gd name="connsiteY3" fmla="*/ 0 h 1314558"/>
              <a:gd name="connsiteX4" fmla="*/ 2495512 w 2495512"/>
              <a:gd name="connsiteY4" fmla="*/ 1314558 h 1314558"/>
              <a:gd name="connsiteX0" fmla="*/ 2495512 w 2495512"/>
              <a:gd name="connsiteY0" fmla="*/ 1314558 h 1314558"/>
              <a:gd name="connsiteX1" fmla="*/ 0 w 2495512"/>
              <a:gd name="connsiteY1" fmla="*/ 790575 h 1314558"/>
              <a:gd name="connsiteX2" fmla="*/ 68330 w 2495512"/>
              <a:gd name="connsiteY2" fmla="*/ 223674 h 1314558"/>
              <a:gd name="connsiteX3" fmla="*/ 2409825 w 2495512"/>
              <a:gd name="connsiteY3" fmla="*/ 0 h 1314558"/>
              <a:gd name="connsiteX4" fmla="*/ 2495512 w 2495512"/>
              <a:gd name="connsiteY4" fmla="*/ 1314558 h 1314558"/>
              <a:gd name="connsiteX0" fmla="*/ 2630706 w 2630706"/>
              <a:gd name="connsiteY0" fmla="*/ 1314558 h 1314558"/>
              <a:gd name="connsiteX1" fmla="*/ 0 w 2630706"/>
              <a:gd name="connsiteY1" fmla="*/ 762152 h 1314558"/>
              <a:gd name="connsiteX2" fmla="*/ 203524 w 2630706"/>
              <a:gd name="connsiteY2" fmla="*/ 223674 h 1314558"/>
              <a:gd name="connsiteX3" fmla="*/ 2545019 w 2630706"/>
              <a:gd name="connsiteY3" fmla="*/ 0 h 1314558"/>
              <a:gd name="connsiteX4" fmla="*/ 2630706 w 2630706"/>
              <a:gd name="connsiteY4" fmla="*/ 1314558 h 1314558"/>
              <a:gd name="connsiteX0" fmla="*/ 2586582 w 2586582"/>
              <a:gd name="connsiteY0" fmla="*/ 1309479 h 1309479"/>
              <a:gd name="connsiteX1" fmla="*/ 0 w 2586582"/>
              <a:gd name="connsiteY1" fmla="*/ 762152 h 1309479"/>
              <a:gd name="connsiteX2" fmla="*/ 203524 w 2586582"/>
              <a:gd name="connsiteY2" fmla="*/ 223674 h 1309479"/>
              <a:gd name="connsiteX3" fmla="*/ 2545019 w 2586582"/>
              <a:gd name="connsiteY3" fmla="*/ 0 h 1309479"/>
              <a:gd name="connsiteX4" fmla="*/ 2586582 w 2586582"/>
              <a:gd name="connsiteY4" fmla="*/ 1309479 h 1309479"/>
              <a:gd name="connsiteX0" fmla="*/ 2580938 w 2580938"/>
              <a:gd name="connsiteY0" fmla="*/ 1283103 h 1283103"/>
              <a:gd name="connsiteX1" fmla="*/ 0 w 2580938"/>
              <a:gd name="connsiteY1" fmla="*/ 762152 h 1283103"/>
              <a:gd name="connsiteX2" fmla="*/ 203524 w 2580938"/>
              <a:gd name="connsiteY2" fmla="*/ 223674 h 1283103"/>
              <a:gd name="connsiteX3" fmla="*/ 2545019 w 2580938"/>
              <a:gd name="connsiteY3" fmla="*/ 0 h 1283103"/>
              <a:gd name="connsiteX4" fmla="*/ 2580938 w 2580938"/>
              <a:gd name="connsiteY4" fmla="*/ 1283103 h 1283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0938" h="1283103">
                <a:moveTo>
                  <a:pt x="2580938" y="1283103"/>
                </a:moveTo>
                <a:lnTo>
                  <a:pt x="0" y="762152"/>
                </a:lnTo>
                <a:lnTo>
                  <a:pt x="203524" y="223674"/>
                </a:lnTo>
                <a:lnTo>
                  <a:pt x="2545019" y="0"/>
                </a:lnTo>
                <a:lnTo>
                  <a:pt x="2580938" y="1283103"/>
                </a:lnTo>
                <a:close/>
              </a:path>
            </a:pathLst>
          </a:custGeom>
          <a:solidFill>
            <a:srgbClr val="FF000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02C9277A-2FF2-456B-A0AB-02BDD66E5EFA}"/>
              </a:ext>
            </a:extLst>
          </p:cNvPr>
          <p:cNvSpPr/>
          <p:nvPr/>
        </p:nvSpPr>
        <p:spPr>
          <a:xfrm rot="379017">
            <a:off x="1794922" y="2971793"/>
            <a:ext cx="3809382" cy="2770977"/>
          </a:xfrm>
          <a:custGeom>
            <a:avLst/>
            <a:gdLst>
              <a:gd name="connsiteX0" fmla="*/ 2219325 w 3838575"/>
              <a:gd name="connsiteY0" fmla="*/ 2057400 h 2724150"/>
              <a:gd name="connsiteX1" fmla="*/ 2409825 w 3838575"/>
              <a:gd name="connsiteY1" fmla="*/ 2085975 h 2724150"/>
              <a:gd name="connsiteX2" fmla="*/ 3743325 w 3838575"/>
              <a:gd name="connsiteY2" fmla="*/ 2724150 h 2724150"/>
              <a:gd name="connsiteX3" fmla="*/ 3838575 w 3838575"/>
              <a:gd name="connsiteY3" fmla="*/ 2505075 h 2724150"/>
              <a:gd name="connsiteX4" fmla="*/ 2581275 w 3838575"/>
              <a:gd name="connsiteY4" fmla="*/ 1809750 h 2724150"/>
              <a:gd name="connsiteX5" fmla="*/ 3409950 w 3838575"/>
              <a:gd name="connsiteY5" fmla="*/ 304800 h 2724150"/>
              <a:gd name="connsiteX6" fmla="*/ 2790825 w 3838575"/>
              <a:gd name="connsiteY6" fmla="*/ 0 h 2724150"/>
              <a:gd name="connsiteX7" fmla="*/ 2628900 w 3838575"/>
              <a:gd name="connsiteY7" fmla="*/ 323850 h 2724150"/>
              <a:gd name="connsiteX8" fmla="*/ 238125 w 3838575"/>
              <a:gd name="connsiteY8" fmla="*/ 247650 h 2724150"/>
              <a:gd name="connsiteX9" fmla="*/ 0 w 3838575"/>
              <a:gd name="connsiteY9" fmla="*/ 990600 h 2724150"/>
              <a:gd name="connsiteX10" fmla="*/ 2171700 w 3838575"/>
              <a:gd name="connsiteY10" fmla="*/ 723900 h 2724150"/>
              <a:gd name="connsiteX11" fmla="*/ 2219325 w 3838575"/>
              <a:gd name="connsiteY11" fmla="*/ 2057400 h 2724150"/>
              <a:gd name="connsiteX0" fmla="*/ 2219325 w 3838575"/>
              <a:gd name="connsiteY0" fmla="*/ 2057400 h 2724150"/>
              <a:gd name="connsiteX1" fmla="*/ 2409825 w 3838575"/>
              <a:gd name="connsiteY1" fmla="*/ 2085975 h 2724150"/>
              <a:gd name="connsiteX2" fmla="*/ 3743325 w 3838575"/>
              <a:gd name="connsiteY2" fmla="*/ 2724150 h 2724150"/>
              <a:gd name="connsiteX3" fmla="*/ 3838575 w 3838575"/>
              <a:gd name="connsiteY3" fmla="*/ 2505075 h 2724150"/>
              <a:gd name="connsiteX4" fmla="*/ 2581275 w 3838575"/>
              <a:gd name="connsiteY4" fmla="*/ 1809750 h 2724150"/>
              <a:gd name="connsiteX5" fmla="*/ 3381375 w 3838575"/>
              <a:gd name="connsiteY5" fmla="*/ 314325 h 2724150"/>
              <a:gd name="connsiteX6" fmla="*/ 2790825 w 3838575"/>
              <a:gd name="connsiteY6" fmla="*/ 0 h 2724150"/>
              <a:gd name="connsiteX7" fmla="*/ 2628900 w 3838575"/>
              <a:gd name="connsiteY7" fmla="*/ 323850 h 2724150"/>
              <a:gd name="connsiteX8" fmla="*/ 238125 w 3838575"/>
              <a:gd name="connsiteY8" fmla="*/ 247650 h 2724150"/>
              <a:gd name="connsiteX9" fmla="*/ 0 w 3838575"/>
              <a:gd name="connsiteY9" fmla="*/ 990600 h 2724150"/>
              <a:gd name="connsiteX10" fmla="*/ 2171700 w 3838575"/>
              <a:gd name="connsiteY10" fmla="*/ 723900 h 2724150"/>
              <a:gd name="connsiteX11" fmla="*/ 2219325 w 3838575"/>
              <a:gd name="connsiteY11" fmla="*/ 2057400 h 2724150"/>
              <a:gd name="connsiteX0" fmla="*/ 2219325 w 3838575"/>
              <a:gd name="connsiteY0" fmla="*/ 2057400 h 2724150"/>
              <a:gd name="connsiteX1" fmla="*/ 2409825 w 3838575"/>
              <a:gd name="connsiteY1" fmla="*/ 2085975 h 2724150"/>
              <a:gd name="connsiteX2" fmla="*/ 3743325 w 3838575"/>
              <a:gd name="connsiteY2" fmla="*/ 2724150 h 2724150"/>
              <a:gd name="connsiteX3" fmla="*/ 3838575 w 3838575"/>
              <a:gd name="connsiteY3" fmla="*/ 2505075 h 2724150"/>
              <a:gd name="connsiteX4" fmla="*/ 2533650 w 3838575"/>
              <a:gd name="connsiteY4" fmla="*/ 1800225 h 2724150"/>
              <a:gd name="connsiteX5" fmla="*/ 3381375 w 3838575"/>
              <a:gd name="connsiteY5" fmla="*/ 314325 h 2724150"/>
              <a:gd name="connsiteX6" fmla="*/ 2790825 w 3838575"/>
              <a:gd name="connsiteY6" fmla="*/ 0 h 2724150"/>
              <a:gd name="connsiteX7" fmla="*/ 2628900 w 3838575"/>
              <a:gd name="connsiteY7" fmla="*/ 323850 h 2724150"/>
              <a:gd name="connsiteX8" fmla="*/ 238125 w 3838575"/>
              <a:gd name="connsiteY8" fmla="*/ 247650 h 2724150"/>
              <a:gd name="connsiteX9" fmla="*/ 0 w 3838575"/>
              <a:gd name="connsiteY9" fmla="*/ 990600 h 2724150"/>
              <a:gd name="connsiteX10" fmla="*/ 2171700 w 3838575"/>
              <a:gd name="connsiteY10" fmla="*/ 723900 h 2724150"/>
              <a:gd name="connsiteX11" fmla="*/ 2219325 w 3838575"/>
              <a:gd name="connsiteY11" fmla="*/ 2057400 h 2724150"/>
              <a:gd name="connsiteX0" fmla="*/ 2247900 w 3867150"/>
              <a:gd name="connsiteY0" fmla="*/ 2057400 h 2724150"/>
              <a:gd name="connsiteX1" fmla="*/ 2438400 w 3867150"/>
              <a:gd name="connsiteY1" fmla="*/ 2085975 h 2724150"/>
              <a:gd name="connsiteX2" fmla="*/ 3771900 w 3867150"/>
              <a:gd name="connsiteY2" fmla="*/ 2724150 h 2724150"/>
              <a:gd name="connsiteX3" fmla="*/ 3867150 w 3867150"/>
              <a:gd name="connsiteY3" fmla="*/ 2505075 h 2724150"/>
              <a:gd name="connsiteX4" fmla="*/ 2562225 w 3867150"/>
              <a:gd name="connsiteY4" fmla="*/ 1800225 h 2724150"/>
              <a:gd name="connsiteX5" fmla="*/ 3409950 w 3867150"/>
              <a:gd name="connsiteY5" fmla="*/ 314325 h 2724150"/>
              <a:gd name="connsiteX6" fmla="*/ 2819400 w 3867150"/>
              <a:gd name="connsiteY6" fmla="*/ 0 h 2724150"/>
              <a:gd name="connsiteX7" fmla="*/ 2657475 w 3867150"/>
              <a:gd name="connsiteY7" fmla="*/ 323850 h 2724150"/>
              <a:gd name="connsiteX8" fmla="*/ 266700 w 3867150"/>
              <a:gd name="connsiteY8" fmla="*/ 247650 h 2724150"/>
              <a:gd name="connsiteX9" fmla="*/ 0 w 3867150"/>
              <a:gd name="connsiteY9" fmla="*/ 990600 h 2724150"/>
              <a:gd name="connsiteX10" fmla="*/ 2200275 w 3867150"/>
              <a:gd name="connsiteY10" fmla="*/ 723900 h 2724150"/>
              <a:gd name="connsiteX11" fmla="*/ 2247900 w 3867150"/>
              <a:gd name="connsiteY11" fmla="*/ 2057400 h 2724150"/>
              <a:gd name="connsiteX0" fmla="*/ 2247900 w 3867150"/>
              <a:gd name="connsiteY0" fmla="*/ 2057400 h 2695575"/>
              <a:gd name="connsiteX1" fmla="*/ 2438400 w 3867150"/>
              <a:gd name="connsiteY1" fmla="*/ 2085975 h 2695575"/>
              <a:gd name="connsiteX2" fmla="*/ 3743325 w 3867150"/>
              <a:gd name="connsiteY2" fmla="*/ 2695575 h 2695575"/>
              <a:gd name="connsiteX3" fmla="*/ 3867150 w 3867150"/>
              <a:gd name="connsiteY3" fmla="*/ 2505075 h 2695575"/>
              <a:gd name="connsiteX4" fmla="*/ 2562225 w 3867150"/>
              <a:gd name="connsiteY4" fmla="*/ 1800225 h 2695575"/>
              <a:gd name="connsiteX5" fmla="*/ 3409950 w 3867150"/>
              <a:gd name="connsiteY5" fmla="*/ 314325 h 2695575"/>
              <a:gd name="connsiteX6" fmla="*/ 2819400 w 3867150"/>
              <a:gd name="connsiteY6" fmla="*/ 0 h 2695575"/>
              <a:gd name="connsiteX7" fmla="*/ 2657475 w 3867150"/>
              <a:gd name="connsiteY7" fmla="*/ 323850 h 2695575"/>
              <a:gd name="connsiteX8" fmla="*/ 266700 w 3867150"/>
              <a:gd name="connsiteY8" fmla="*/ 247650 h 2695575"/>
              <a:gd name="connsiteX9" fmla="*/ 0 w 3867150"/>
              <a:gd name="connsiteY9" fmla="*/ 990600 h 2695575"/>
              <a:gd name="connsiteX10" fmla="*/ 2200275 w 3867150"/>
              <a:gd name="connsiteY10" fmla="*/ 723900 h 2695575"/>
              <a:gd name="connsiteX11" fmla="*/ 2247900 w 3867150"/>
              <a:gd name="connsiteY11" fmla="*/ 2057400 h 2695575"/>
              <a:gd name="connsiteX0" fmla="*/ 2247900 w 3810000"/>
              <a:gd name="connsiteY0" fmla="*/ 2057400 h 2695575"/>
              <a:gd name="connsiteX1" fmla="*/ 2438400 w 3810000"/>
              <a:gd name="connsiteY1" fmla="*/ 2085975 h 2695575"/>
              <a:gd name="connsiteX2" fmla="*/ 3743325 w 3810000"/>
              <a:gd name="connsiteY2" fmla="*/ 2695575 h 2695575"/>
              <a:gd name="connsiteX3" fmla="*/ 3810000 w 3810000"/>
              <a:gd name="connsiteY3" fmla="*/ 2457450 h 2695575"/>
              <a:gd name="connsiteX4" fmla="*/ 2562225 w 3810000"/>
              <a:gd name="connsiteY4" fmla="*/ 1800225 h 2695575"/>
              <a:gd name="connsiteX5" fmla="*/ 3409950 w 3810000"/>
              <a:gd name="connsiteY5" fmla="*/ 314325 h 2695575"/>
              <a:gd name="connsiteX6" fmla="*/ 2819400 w 3810000"/>
              <a:gd name="connsiteY6" fmla="*/ 0 h 2695575"/>
              <a:gd name="connsiteX7" fmla="*/ 2657475 w 3810000"/>
              <a:gd name="connsiteY7" fmla="*/ 323850 h 2695575"/>
              <a:gd name="connsiteX8" fmla="*/ 266700 w 3810000"/>
              <a:gd name="connsiteY8" fmla="*/ 247650 h 2695575"/>
              <a:gd name="connsiteX9" fmla="*/ 0 w 3810000"/>
              <a:gd name="connsiteY9" fmla="*/ 990600 h 2695575"/>
              <a:gd name="connsiteX10" fmla="*/ 2200275 w 3810000"/>
              <a:gd name="connsiteY10" fmla="*/ 723900 h 2695575"/>
              <a:gd name="connsiteX11" fmla="*/ 2247900 w 3810000"/>
              <a:gd name="connsiteY11" fmla="*/ 2057400 h 2695575"/>
              <a:gd name="connsiteX0" fmla="*/ 2247900 w 3848100"/>
              <a:gd name="connsiteY0" fmla="*/ 2057400 h 2695575"/>
              <a:gd name="connsiteX1" fmla="*/ 2438400 w 3848100"/>
              <a:gd name="connsiteY1" fmla="*/ 2085975 h 2695575"/>
              <a:gd name="connsiteX2" fmla="*/ 3743325 w 3848100"/>
              <a:gd name="connsiteY2" fmla="*/ 2695575 h 2695575"/>
              <a:gd name="connsiteX3" fmla="*/ 3848100 w 3848100"/>
              <a:gd name="connsiteY3" fmla="*/ 2486025 h 2695575"/>
              <a:gd name="connsiteX4" fmla="*/ 2562225 w 3848100"/>
              <a:gd name="connsiteY4" fmla="*/ 1800225 h 2695575"/>
              <a:gd name="connsiteX5" fmla="*/ 3409950 w 3848100"/>
              <a:gd name="connsiteY5" fmla="*/ 314325 h 2695575"/>
              <a:gd name="connsiteX6" fmla="*/ 2819400 w 3848100"/>
              <a:gd name="connsiteY6" fmla="*/ 0 h 2695575"/>
              <a:gd name="connsiteX7" fmla="*/ 2657475 w 3848100"/>
              <a:gd name="connsiteY7" fmla="*/ 323850 h 2695575"/>
              <a:gd name="connsiteX8" fmla="*/ 266700 w 3848100"/>
              <a:gd name="connsiteY8" fmla="*/ 247650 h 2695575"/>
              <a:gd name="connsiteX9" fmla="*/ 0 w 3848100"/>
              <a:gd name="connsiteY9" fmla="*/ 990600 h 2695575"/>
              <a:gd name="connsiteX10" fmla="*/ 2200275 w 3848100"/>
              <a:gd name="connsiteY10" fmla="*/ 723900 h 2695575"/>
              <a:gd name="connsiteX11" fmla="*/ 2247900 w 3848100"/>
              <a:gd name="connsiteY11" fmla="*/ 2057400 h 2695575"/>
              <a:gd name="connsiteX0" fmla="*/ 2247900 w 3848100"/>
              <a:gd name="connsiteY0" fmla="*/ 2057400 h 2695575"/>
              <a:gd name="connsiteX1" fmla="*/ 2438400 w 3848100"/>
              <a:gd name="connsiteY1" fmla="*/ 2085975 h 2695575"/>
              <a:gd name="connsiteX2" fmla="*/ 3743325 w 3848100"/>
              <a:gd name="connsiteY2" fmla="*/ 2695575 h 2695575"/>
              <a:gd name="connsiteX3" fmla="*/ 3848100 w 3848100"/>
              <a:gd name="connsiteY3" fmla="*/ 2486025 h 2695575"/>
              <a:gd name="connsiteX4" fmla="*/ 2562225 w 3848100"/>
              <a:gd name="connsiteY4" fmla="*/ 1800225 h 2695575"/>
              <a:gd name="connsiteX5" fmla="*/ 3409950 w 3848100"/>
              <a:gd name="connsiteY5" fmla="*/ 314325 h 2695575"/>
              <a:gd name="connsiteX6" fmla="*/ 2819400 w 3848100"/>
              <a:gd name="connsiteY6" fmla="*/ 0 h 2695575"/>
              <a:gd name="connsiteX7" fmla="*/ 2657475 w 3848100"/>
              <a:gd name="connsiteY7" fmla="*/ 323850 h 2695575"/>
              <a:gd name="connsiteX8" fmla="*/ 266700 w 3848100"/>
              <a:gd name="connsiteY8" fmla="*/ 247650 h 2695575"/>
              <a:gd name="connsiteX9" fmla="*/ 0 w 3848100"/>
              <a:gd name="connsiteY9" fmla="*/ 990600 h 2695575"/>
              <a:gd name="connsiteX10" fmla="*/ 2181225 w 3848100"/>
              <a:gd name="connsiteY10" fmla="*/ 714375 h 2695575"/>
              <a:gd name="connsiteX11" fmla="*/ 2247900 w 3848100"/>
              <a:gd name="connsiteY11" fmla="*/ 2057400 h 2695575"/>
              <a:gd name="connsiteX0" fmla="*/ 2238375 w 3848100"/>
              <a:gd name="connsiteY0" fmla="*/ 2047875 h 2695575"/>
              <a:gd name="connsiteX1" fmla="*/ 2438400 w 3848100"/>
              <a:gd name="connsiteY1" fmla="*/ 2085975 h 2695575"/>
              <a:gd name="connsiteX2" fmla="*/ 3743325 w 3848100"/>
              <a:gd name="connsiteY2" fmla="*/ 2695575 h 2695575"/>
              <a:gd name="connsiteX3" fmla="*/ 3848100 w 3848100"/>
              <a:gd name="connsiteY3" fmla="*/ 2486025 h 2695575"/>
              <a:gd name="connsiteX4" fmla="*/ 2562225 w 3848100"/>
              <a:gd name="connsiteY4" fmla="*/ 1800225 h 2695575"/>
              <a:gd name="connsiteX5" fmla="*/ 3409950 w 3848100"/>
              <a:gd name="connsiteY5" fmla="*/ 314325 h 2695575"/>
              <a:gd name="connsiteX6" fmla="*/ 2819400 w 3848100"/>
              <a:gd name="connsiteY6" fmla="*/ 0 h 2695575"/>
              <a:gd name="connsiteX7" fmla="*/ 2657475 w 3848100"/>
              <a:gd name="connsiteY7" fmla="*/ 323850 h 2695575"/>
              <a:gd name="connsiteX8" fmla="*/ 266700 w 3848100"/>
              <a:gd name="connsiteY8" fmla="*/ 247650 h 2695575"/>
              <a:gd name="connsiteX9" fmla="*/ 0 w 3848100"/>
              <a:gd name="connsiteY9" fmla="*/ 990600 h 2695575"/>
              <a:gd name="connsiteX10" fmla="*/ 2181225 w 3848100"/>
              <a:gd name="connsiteY10" fmla="*/ 714375 h 2695575"/>
              <a:gd name="connsiteX11" fmla="*/ 2238375 w 3848100"/>
              <a:gd name="connsiteY11" fmla="*/ 2047875 h 2695575"/>
              <a:gd name="connsiteX0" fmla="*/ 2257425 w 3867150"/>
              <a:gd name="connsiteY0" fmla="*/ 2047875 h 2695575"/>
              <a:gd name="connsiteX1" fmla="*/ 2457450 w 3867150"/>
              <a:gd name="connsiteY1" fmla="*/ 2085975 h 2695575"/>
              <a:gd name="connsiteX2" fmla="*/ 3762375 w 3867150"/>
              <a:gd name="connsiteY2" fmla="*/ 2695575 h 2695575"/>
              <a:gd name="connsiteX3" fmla="*/ 3867150 w 3867150"/>
              <a:gd name="connsiteY3" fmla="*/ 2486025 h 2695575"/>
              <a:gd name="connsiteX4" fmla="*/ 2581275 w 3867150"/>
              <a:gd name="connsiteY4" fmla="*/ 1800225 h 2695575"/>
              <a:gd name="connsiteX5" fmla="*/ 3429000 w 3867150"/>
              <a:gd name="connsiteY5" fmla="*/ 314325 h 2695575"/>
              <a:gd name="connsiteX6" fmla="*/ 2838450 w 3867150"/>
              <a:gd name="connsiteY6" fmla="*/ 0 h 2695575"/>
              <a:gd name="connsiteX7" fmla="*/ 2676525 w 3867150"/>
              <a:gd name="connsiteY7" fmla="*/ 323850 h 2695575"/>
              <a:gd name="connsiteX8" fmla="*/ 285750 w 3867150"/>
              <a:gd name="connsiteY8" fmla="*/ 247650 h 2695575"/>
              <a:gd name="connsiteX9" fmla="*/ 0 w 3867150"/>
              <a:gd name="connsiteY9" fmla="*/ 981075 h 2695575"/>
              <a:gd name="connsiteX10" fmla="*/ 2200275 w 3867150"/>
              <a:gd name="connsiteY10" fmla="*/ 714375 h 2695575"/>
              <a:gd name="connsiteX11" fmla="*/ 2257425 w 3867150"/>
              <a:gd name="connsiteY11" fmla="*/ 2047875 h 2695575"/>
              <a:gd name="connsiteX0" fmla="*/ 2257425 w 3867150"/>
              <a:gd name="connsiteY0" fmla="*/ 2047875 h 2695575"/>
              <a:gd name="connsiteX1" fmla="*/ 2457450 w 3867150"/>
              <a:gd name="connsiteY1" fmla="*/ 2085975 h 2695575"/>
              <a:gd name="connsiteX2" fmla="*/ 3762375 w 3867150"/>
              <a:gd name="connsiteY2" fmla="*/ 2695575 h 2695575"/>
              <a:gd name="connsiteX3" fmla="*/ 3867150 w 3867150"/>
              <a:gd name="connsiteY3" fmla="*/ 2486025 h 2695575"/>
              <a:gd name="connsiteX4" fmla="*/ 2581275 w 3867150"/>
              <a:gd name="connsiteY4" fmla="*/ 1800225 h 2695575"/>
              <a:gd name="connsiteX5" fmla="*/ 3390900 w 3867150"/>
              <a:gd name="connsiteY5" fmla="*/ 314325 h 2695575"/>
              <a:gd name="connsiteX6" fmla="*/ 2838450 w 3867150"/>
              <a:gd name="connsiteY6" fmla="*/ 0 h 2695575"/>
              <a:gd name="connsiteX7" fmla="*/ 2676525 w 3867150"/>
              <a:gd name="connsiteY7" fmla="*/ 323850 h 2695575"/>
              <a:gd name="connsiteX8" fmla="*/ 285750 w 3867150"/>
              <a:gd name="connsiteY8" fmla="*/ 247650 h 2695575"/>
              <a:gd name="connsiteX9" fmla="*/ 0 w 3867150"/>
              <a:gd name="connsiteY9" fmla="*/ 981075 h 2695575"/>
              <a:gd name="connsiteX10" fmla="*/ 2200275 w 3867150"/>
              <a:gd name="connsiteY10" fmla="*/ 714375 h 2695575"/>
              <a:gd name="connsiteX11" fmla="*/ 2257425 w 3867150"/>
              <a:gd name="connsiteY11" fmla="*/ 2047875 h 2695575"/>
              <a:gd name="connsiteX0" fmla="*/ 2257425 w 3857625"/>
              <a:gd name="connsiteY0" fmla="*/ 2047875 h 2695575"/>
              <a:gd name="connsiteX1" fmla="*/ 2457450 w 3857625"/>
              <a:gd name="connsiteY1" fmla="*/ 2085975 h 2695575"/>
              <a:gd name="connsiteX2" fmla="*/ 3762375 w 3857625"/>
              <a:gd name="connsiteY2" fmla="*/ 2695575 h 2695575"/>
              <a:gd name="connsiteX3" fmla="*/ 3857625 w 3857625"/>
              <a:gd name="connsiteY3" fmla="*/ 2495550 h 2695575"/>
              <a:gd name="connsiteX4" fmla="*/ 2581275 w 3857625"/>
              <a:gd name="connsiteY4" fmla="*/ 1800225 h 2695575"/>
              <a:gd name="connsiteX5" fmla="*/ 3390900 w 3857625"/>
              <a:gd name="connsiteY5" fmla="*/ 314325 h 2695575"/>
              <a:gd name="connsiteX6" fmla="*/ 2838450 w 3857625"/>
              <a:gd name="connsiteY6" fmla="*/ 0 h 2695575"/>
              <a:gd name="connsiteX7" fmla="*/ 2676525 w 3857625"/>
              <a:gd name="connsiteY7" fmla="*/ 323850 h 2695575"/>
              <a:gd name="connsiteX8" fmla="*/ 285750 w 3857625"/>
              <a:gd name="connsiteY8" fmla="*/ 247650 h 2695575"/>
              <a:gd name="connsiteX9" fmla="*/ 0 w 3857625"/>
              <a:gd name="connsiteY9" fmla="*/ 981075 h 2695575"/>
              <a:gd name="connsiteX10" fmla="*/ 2200275 w 3857625"/>
              <a:gd name="connsiteY10" fmla="*/ 714375 h 2695575"/>
              <a:gd name="connsiteX11" fmla="*/ 2257425 w 3857625"/>
              <a:gd name="connsiteY11" fmla="*/ 2047875 h 2695575"/>
              <a:gd name="connsiteX0" fmla="*/ 2257425 w 3857625"/>
              <a:gd name="connsiteY0" fmla="*/ 1891518 h 2539218"/>
              <a:gd name="connsiteX1" fmla="*/ 2457450 w 3857625"/>
              <a:gd name="connsiteY1" fmla="*/ 1929618 h 2539218"/>
              <a:gd name="connsiteX2" fmla="*/ 3762375 w 3857625"/>
              <a:gd name="connsiteY2" fmla="*/ 2539218 h 2539218"/>
              <a:gd name="connsiteX3" fmla="*/ 3857625 w 3857625"/>
              <a:gd name="connsiteY3" fmla="*/ 2339193 h 2539218"/>
              <a:gd name="connsiteX4" fmla="*/ 2581275 w 3857625"/>
              <a:gd name="connsiteY4" fmla="*/ 1643868 h 2539218"/>
              <a:gd name="connsiteX5" fmla="*/ 3390900 w 3857625"/>
              <a:gd name="connsiteY5" fmla="*/ 157968 h 2539218"/>
              <a:gd name="connsiteX6" fmla="*/ 2785564 w 3857625"/>
              <a:gd name="connsiteY6" fmla="*/ 0 h 2539218"/>
              <a:gd name="connsiteX7" fmla="*/ 2676525 w 3857625"/>
              <a:gd name="connsiteY7" fmla="*/ 167493 h 2539218"/>
              <a:gd name="connsiteX8" fmla="*/ 285750 w 3857625"/>
              <a:gd name="connsiteY8" fmla="*/ 91293 h 2539218"/>
              <a:gd name="connsiteX9" fmla="*/ 0 w 3857625"/>
              <a:gd name="connsiteY9" fmla="*/ 824718 h 2539218"/>
              <a:gd name="connsiteX10" fmla="*/ 2200275 w 3857625"/>
              <a:gd name="connsiteY10" fmla="*/ 558018 h 2539218"/>
              <a:gd name="connsiteX11" fmla="*/ 2257425 w 3857625"/>
              <a:gd name="connsiteY11" fmla="*/ 1891518 h 2539218"/>
              <a:gd name="connsiteX0" fmla="*/ 2257425 w 3857625"/>
              <a:gd name="connsiteY0" fmla="*/ 1891518 h 2539218"/>
              <a:gd name="connsiteX1" fmla="*/ 2457450 w 3857625"/>
              <a:gd name="connsiteY1" fmla="*/ 1929618 h 2539218"/>
              <a:gd name="connsiteX2" fmla="*/ 3762375 w 3857625"/>
              <a:gd name="connsiteY2" fmla="*/ 2539218 h 2539218"/>
              <a:gd name="connsiteX3" fmla="*/ 3857625 w 3857625"/>
              <a:gd name="connsiteY3" fmla="*/ 2339193 h 2539218"/>
              <a:gd name="connsiteX4" fmla="*/ 2581275 w 3857625"/>
              <a:gd name="connsiteY4" fmla="*/ 1643868 h 2539218"/>
              <a:gd name="connsiteX5" fmla="*/ 3260364 w 3857625"/>
              <a:gd name="connsiteY5" fmla="*/ 254148 h 2539218"/>
              <a:gd name="connsiteX6" fmla="*/ 2785564 w 3857625"/>
              <a:gd name="connsiteY6" fmla="*/ 0 h 2539218"/>
              <a:gd name="connsiteX7" fmla="*/ 2676525 w 3857625"/>
              <a:gd name="connsiteY7" fmla="*/ 167493 h 2539218"/>
              <a:gd name="connsiteX8" fmla="*/ 285750 w 3857625"/>
              <a:gd name="connsiteY8" fmla="*/ 91293 h 2539218"/>
              <a:gd name="connsiteX9" fmla="*/ 0 w 3857625"/>
              <a:gd name="connsiteY9" fmla="*/ 824718 h 2539218"/>
              <a:gd name="connsiteX10" fmla="*/ 2200275 w 3857625"/>
              <a:gd name="connsiteY10" fmla="*/ 558018 h 2539218"/>
              <a:gd name="connsiteX11" fmla="*/ 2257425 w 3857625"/>
              <a:gd name="connsiteY11" fmla="*/ 1891518 h 2539218"/>
              <a:gd name="connsiteX0" fmla="*/ 2257425 w 3857625"/>
              <a:gd name="connsiteY0" fmla="*/ 1891518 h 2539218"/>
              <a:gd name="connsiteX1" fmla="*/ 2457450 w 3857625"/>
              <a:gd name="connsiteY1" fmla="*/ 1929618 h 2539218"/>
              <a:gd name="connsiteX2" fmla="*/ 3762375 w 3857625"/>
              <a:gd name="connsiteY2" fmla="*/ 2539218 h 2539218"/>
              <a:gd name="connsiteX3" fmla="*/ 3857625 w 3857625"/>
              <a:gd name="connsiteY3" fmla="*/ 2339193 h 2539218"/>
              <a:gd name="connsiteX4" fmla="*/ 2483450 w 3857625"/>
              <a:gd name="connsiteY4" fmla="*/ 1531058 h 2539218"/>
              <a:gd name="connsiteX5" fmla="*/ 3260364 w 3857625"/>
              <a:gd name="connsiteY5" fmla="*/ 254148 h 2539218"/>
              <a:gd name="connsiteX6" fmla="*/ 2785564 w 3857625"/>
              <a:gd name="connsiteY6" fmla="*/ 0 h 2539218"/>
              <a:gd name="connsiteX7" fmla="*/ 2676525 w 3857625"/>
              <a:gd name="connsiteY7" fmla="*/ 167493 h 2539218"/>
              <a:gd name="connsiteX8" fmla="*/ 285750 w 3857625"/>
              <a:gd name="connsiteY8" fmla="*/ 91293 h 2539218"/>
              <a:gd name="connsiteX9" fmla="*/ 0 w 3857625"/>
              <a:gd name="connsiteY9" fmla="*/ 824718 h 2539218"/>
              <a:gd name="connsiteX10" fmla="*/ 2200275 w 3857625"/>
              <a:gd name="connsiteY10" fmla="*/ 558018 h 2539218"/>
              <a:gd name="connsiteX11" fmla="*/ 2257425 w 3857625"/>
              <a:gd name="connsiteY11" fmla="*/ 1891518 h 2539218"/>
              <a:gd name="connsiteX0" fmla="*/ 2257425 w 3797001"/>
              <a:gd name="connsiteY0" fmla="*/ 1891518 h 2539218"/>
              <a:gd name="connsiteX1" fmla="*/ 2457450 w 3797001"/>
              <a:gd name="connsiteY1" fmla="*/ 1929618 h 2539218"/>
              <a:gd name="connsiteX2" fmla="*/ 3762375 w 3797001"/>
              <a:gd name="connsiteY2" fmla="*/ 2539218 h 2539218"/>
              <a:gd name="connsiteX3" fmla="*/ 3797001 w 3797001"/>
              <a:gd name="connsiteY3" fmla="*/ 2427884 h 2539218"/>
              <a:gd name="connsiteX4" fmla="*/ 2483450 w 3797001"/>
              <a:gd name="connsiteY4" fmla="*/ 1531058 h 2539218"/>
              <a:gd name="connsiteX5" fmla="*/ 3260364 w 3797001"/>
              <a:gd name="connsiteY5" fmla="*/ 254148 h 2539218"/>
              <a:gd name="connsiteX6" fmla="*/ 2785564 w 3797001"/>
              <a:gd name="connsiteY6" fmla="*/ 0 h 2539218"/>
              <a:gd name="connsiteX7" fmla="*/ 2676525 w 3797001"/>
              <a:gd name="connsiteY7" fmla="*/ 167493 h 2539218"/>
              <a:gd name="connsiteX8" fmla="*/ 285750 w 3797001"/>
              <a:gd name="connsiteY8" fmla="*/ 91293 h 2539218"/>
              <a:gd name="connsiteX9" fmla="*/ 0 w 3797001"/>
              <a:gd name="connsiteY9" fmla="*/ 824718 h 2539218"/>
              <a:gd name="connsiteX10" fmla="*/ 2200275 w 3797001"/>
              <a:gd name="connsiteY10" fmla="*/ 558018 h 2539218"/>
              <a:gd name="connsiteX11" fmla="*/ 2257425 w 3797001"/>
              <a:gd name="connsiteY11" fmla="*/ 1891518 h 2539218"/>
              <a:gd name="connsiteX0" fmla="*/ 2257425 w 3797001"/>
              <a:gd name="connsiteY0" fmla="*/ 1891518 h 2623365"/>
              <a:gd name="connsiteX1" fmla="*/ 2457450 w 3797001"/>
              <a:gd name="connsiteY1" fmla="*/ 1929618 h 2623365"/>
              <a:gd name="connsiteX2" fmla="*/ 3616309 w 3797001"/>
              <a:gd name="connsiteY2" fmla="*/ 2623365 h 2623365"/>
              <a:gd name="connsiteX3" fmla="*/ 3797001 w 3797001"/>
              <a:gd name="connsiteY3" fmla="*/ 2427884 h 2623365"/>
              <a:gd name="connsiteX4" fmla="*/ 2483450 w 3797001"/>
              <a:gd name="connsiteY4" fmla="*/ 1531058 h 2623365"/>
              <a:gd name="connsiteX5" fmla="*/ 3260364 w 3797001"/>
              <a:gd name="connsiteY5" fmla="*/ 254148 h 2623365"/>
              <a:gd name="connsiteX6" fmla="*/ 2785564 w 3797001"/>
              <a:gd name="connsiteY6" fmla="*/ 0 h 2623365"/>
              <a:gd name="connsiteX7" fmla="*/ 2676525 w 3797001"/>
              <a:gd name="connsiteY7" fmla="*/ 167493 h 2623365"/>
              <a:gd name="connsiteX8" fmla="*/ 285750 w 3797001"/>
              <a:gd name="connsiteY8" fmla="*/ 91293 h 2623365"/>
              <a:gd name="connsiteX9" fmla="*/ 0 w 3797001"/>
              <a:gd name="connsiteY9" fmla="*/ 824718 h 2623365"/>
              <a:gd name="connsiteX10" fmla="*/ 2200275 w 3797001"/>
              <a:gd name="connsiteY10" fmla="*/ 558018 h 2623365"/>
              <a:gd name="connsiteX11" fmla="*/ 2257425 w 3797001"/>
              <a:gd name="connsiteY11" fmla="*/ 1891518 h 2623365"/>
              <a:gd name="connsiteX0" fmla="*/ 2257425 w 3797001"/>
              <a:gd name="connsiteY0" fmla="*/ 1891518 h 2623365"/>
              <a:gd name="connsiteX1" fmla="*/ 2457450 w 3797001"/>
              <a:gd name="connsiteY1" fmla="*/ 1929618 h 2623365"/>
              <a:gd name="connsiteX2" fmla="*/ 3616309 w 3797001"/>
              <a:gd name="connsiteY2" fmla="*/ 2623365 h 2623365"/>
              <a:gd name="connsiteX3" fmla="*/ 3797001 w 3797001"/>
              <a:gd name="connsiteY3" fmla="*/ 2427884 h 2623365"/>
              <a:gd name="connsiteX4" fmla="*/ 2483450 w 3797001"/>
              <a:gd name="connsiteY4" fmla="*/ 1531058 h 2623365"/>
              <a:gd name="connsiteX5" fmla="*/ 3260364 w 3797001"/>
              <a:gd name="connsiteY5" fmla="*/ 254148 h 2623365"/>
              <a:gd name="connsiteX6" fmla="*/ 2785564 w 3797001"/>
              <a:gd name="connsiteY6" fmla="*/ 0 h 2623365"/>
              <a:gd name="connsiteX7" fmla="*/ 2676525 w 3797001"/>
              <a:gd name="connsiteY7" fmla="*/ 167493 h 2623365"/>
              <a:gd name="connsiteX8" fmla="*/ 285750 w 3797001"/>
              <a:gd name="connsiteY8" fmla="*/ 91293 h 2623365"/>
              <a:gd name="connsiteX9" fmla="*/ 0 w 3797001"/>
              <a:gd name="connsiteY9" fmla="*/ 824718 h 2623365"/>
              <a:gd name="connsiteX10" fmla="*/ 2349385 w 3797001"/>
              <a:gd name="connsiteY10" fmla="*/ 624235 h 2623365"/>
              <a:gd name="connsiteX11" fmla="*/ 2257425 w 3797001"/>
              <a:gd name="connsiteY11" fmla="*/ 1891518 h 2623365"/>
              <a:gd name="connsiteX0" fmla="*/ 2277547 w 3817123"/>
              <a:gd name="connsiteY0" fmla="*/ 1891518 h 2623365"/>
              <a:gd name="connsiteX1" fmla="*/ 2477572 w 3817123"/>
              <a:gd name="connsiteY1" fmla="*/ 1929618 h 2623365"/>
              <a:gd name="connsiteX2" fmla="*/ 3636431 w 3817123"/>
              <a:gd name="connsiteY2" fmla="*/ 2623365 h 2623365"/>
              <a:gd name="connsiteX3" fmla="*/ 3817123 w 3817123"/>
              <a:gd name="connsiteY3" fmla="*/ 2427884 h 2623365"/>
              <a:gd name="connsiteX4" fmla="*/ 2503572 w 3817123"/>
              <a:gd name="connsiteY4" fmla="*/ 1531058 h 2623365"/>
              <a:gd name="connsiteX5" fmla="*/ 3280486 w 3817123"/>
              <a:gd name="connsiteY5" fmla="*/ 254148 h 2623365"/>
              <a:gd name="connsiteX6" fmla="*/ 2805686 w 3817123"/>
              <a:gd name="connsiteY6" fmla="*/ 0 h 2623365"/>
              <a:gd name="connsiteX7" fmla="*/ 2696647 w 3817123"/>
              <a:gd name="connsiteY7" fmla="*/ 167493 h 2623365"/>
              <a:gd name="connsiteX8" fmla="*/ 305872 w 3817123"/>
              <a:gd name="connsiteY8" fmla="*/ 91293 h 2623365"/>
              <a:gd name="connsiteX9" fmla="*/ 0 w 3817123"/>
              <a:gd name="connsiteY9" fmla="*/ 648786 h 2623365"/>
              <a:gd name="connsiteX10" fmla="*/ 2369507 w 3817123"/>
              <a:gd name="connsiteY10" fmla="*/ 624235 h 2623365"/>
              <a:gd name="connsiteX11" fmla="*/ 2277547 w 3817123"/>
              <a:gd name="connsiteY11" fmla="*/ 1891518 h 2623365"/>
              <a:gd name="connsiteX0" fmla="*/ 2277547 w 3817123"/>
              <a:gd name="connsiteY0" fmla="*/ 1950146 h 2681993"/>
              <a:gd name="connsiteX1" fmla="*/ 2477572 w 3817123"/>
              <a:gd name="connsiteY1" fmla="*/ 1988246 h 2681993"/>
              <a:gd name="connsiteX2" fmla="*/ 3636431 w 3817123"/>
              <a:gd name="connsiteY2" fmla="*/ 2681993 h 2681993"/>
              <a:gd name="connsiteX3" fmla="*/ 3817123 w 3817123"/>
              <a:gd name="connsiteY3" fmla="*/ 2486512 h 2681993"/>
              <a:gd name="connsiteX4" fmla="*/ 2503572 w 3817123"/>
              <a:gd name="connsiteY4" fmla="*/ 1589686 h 2681993"/>
              <a:gd name="connsiteX5" fmla="*/ 3280486 w 3817123"/>
              <a:gd name="connsiteY5" fmla="*/ 312776 h 2681993"/>
              <a:gd name="connsiteX6" fmla="*/ 2841442 w 3817123"/>
              <a:gd name="connsiteY6" fmla="*/ 0 h 2681993"/>
              <a:gd name="connsiteX7" fmla="*/ 2696647 w 3817123"/>
              <a:gd name="connsiteY7" fmla="*/ 226121 h 2681993"/>
              <a:gd name="connsiteX8" fmla="*/ 305872 w 3817123"/>
              <a:gd name="connsiteY8" fmla="*/ 149921 h 2681993"/>
              <a:gd name="connsiteX9" fmla="*/ 0 w 3817123"/>
              <a:gd name="connsiteY9" fmla="*/ 707414 h 2681993"/>
              <a:gd name="connsiteX10" fmla="*/ 2369507 w 3817123"/>
              <a:gd name="connsiteY10" fmla="*/ 682863 h 2681993"/>
              <a:gd name="connsiteX11" fmla="*/ 2277547 w 3817123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503572 w 3838895"/>
              <a:gd name="connsiteY4" fmla="*/ 1589686 h 2681993"/>
              <a:gd name="connsiteX5" fmla="*/ 3280486 w 3838895"/>
              <a:gd name="connsiteY5" fmla="*/ 312776 h 2681993"/>
              <a:gd name="connsiteX6" fmla="*/ 2841442 w 3838895"/>
              <a:gd name="connsiteY6" fmla="*/ 0 h 2681993"/>
              <a:gd name="connsiteX7" fmla="*/ 2696647 w 3838895"/>
              <a:gd name="connsiteY7" fmla="*/ 226121 h 2681993"/>
              <a:gd name="connsiteX8" fmla="*/ 305872 w 3838895"/>
              <a:gd name="connsiteY8" fmla="*/ 149921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498929 w 3838895"/>
              <a:gd name="connsiteY4" fmla="*/ 1549086 h 2681993"/>
              <a:gd name="connsiteX5" fmla="*/ 3280486 w 3838895"/>
              <a:gd name="connsiteY5" fmla="*/ 312776 h 2681993"/>
              <a:gd name="connsiteX6" fmla="*/ 2841442 w 3838895"/>
              <a:gd name="connsiteY6" fmla="*/ 0 h 2681993"/>
              <a:gd name="connsiteX7" fmla="*/ 2696647 w 3838895"/>
              <a:gd name="connsiteY7" fmla="*/ 226121 h 2681993"/>
              <a:gd name="connsiteX8" fmla="*/ 305872 w 3838895"/>
              <a:gd name="connsiteY8" fmla="*/ 149921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498929 w 3838895"/>
              <a:gd name="connsiteY4" fmla="*/ 1549086 h 2681993"/>
              <a:gd name="connsiteX5" fmla="*/ 3303808 w 3838895"/>
              <a:gd name="connsiteY5" fmla="*/ 269179 h 2681993"/>
              <a:gd name="connsiteX6" fmla="*/ 2841442 w 3838895"/>
              <a:gd name="connsiteY6" fmla="*/ 0 h 2681993"/>
              <a:gd name="connsiteX7" fmla="*/ 2696647 w 3838895"/>
              <a:gd name="connsiteY7" fmla="*/ 226121 h 2681993"/>
              <a:gd name="connsiteX8" fmla="*/ 305872 w 3838895"/>
              <a:gd name="connsiteY8" fmla="*/ 149921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498929 w 3838895"/>
              <a:gd name="connsiteY4" fmla="*/ 1549086 h 2681993"/>
              <a:gd name="connsiteX5" fmla="*/ 3303808 w 3838895"/>
              <a:gd name="connsiteY5" fmla="*/ 269179 h 2681993"/>
              <a:gd name="connsiteX6" fmla="*/ 2841442 w 3838895"/>
              <a:gd name="connsiteY6" fmla="*/ 0 h 2681993"/>
              <a:gd name="connsiteX7" fmla="*/ 2696647 w 3838895"/>
              <a:gd name="connsiteY7" fmla="*/ 226121 h 2681993"/>
              <a:gd name="connsiteX8" fmla="*/ 287246 w 3838895"/>
              <a:gd name="connsiteY8" fmla="*/ 110819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498929 w 3838895"/>
              <a:gd name="connsiteY4" fmla="*/ 1549086 h 2681993"/>
              <a:gd name="connsiteX5" fmla="*/ 3303808 w 3838895"/>
              <a:gd name="connsiteY5" fmla="*/ 269179 h 2681993"/>
              <a:gd name="connsiteX6" fmla="*/ 2841442 w 3838895"/>
              <a:gd name="connsiteY6" fmla="*/ 0 h 2681993"/>
              <a:gd name="connsiteX7" fmla="*/ 2693551 w 3838895"/>
              <a:gd name="connsiteY7" fmla="*/ 199055 h 2681993"/>
              <a:gd name="connsiteX8" fmla="*/ 287246 w 3838895"/>
              <a:gd name="connsiteY8" fmla="*/ 110819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09382"/>
              <a:gd name="connsiteY0" fmla="*/ 1950146 h 2681993"/>
              <a:gd name="connsiteX1" fmla="*/ 2477572 w 3809382"/>
              <a:gd name="connsiteY1" fmla="*/ 1988246 h 2681993"/>
              <a:gd name="connsiteX2" fmla="*/ 3636431 w 3809382"/>
              <a:gd name="connsiteY2" fmla="*/ 2681993 h 2681993"/>
              <a:gd name="connsiteX3" fmla="*/ 3809382 w 3809382"/>
              <a:gd name="connsiteY3" fmla="*/ 2418845 h 2681993"/>
              <a:gd name="connsiteX4" fmla="*/ 2498929 w 3809382"/>
              <a:gd name="connsiteY4" fmla="*/ 1549086 h 2681993"/>
              <a:gd name="connsiteX5" fmla="*/ 3303808 w 3809382"/>
              <a:gd name="connsiteY5" fmla="*/ 269179 h 2681993"/>
              <a:gd name="connsiteX6" fmla="*/ 2841442 w 3809382"/>
              <a:gd name="connsiteY6" fmla="*/ 0 h 2681993"/>
              <a:gd name="connsiteX7" fmla="*/ 2693551 w 3809382"/>
              <a:gd name="connsiteY7" fmla="*/ 199055 h 2681993"/>
              <a:gd name="connsiteX8" fmla="*/ 287246 w 3809382"/>
              <a:gd name="connsiteY8" fmla="*/ 110819 h 2681993"/>
              <a:gd name="connsiteX9" fmla="*/ 0 w 3809382"/>
              <a:gd name="connsiteY9" fmla="*/ 707414 h 2681993"/>
              <a:gd name="connsiteX10" fmla="*/ 2369507 w 3809382"/>
              <a:gd name="connsiteY10" fmla="*/ 682863 h 2681993"/>
              <a:gd name="connsiteX11" fmla="*/ 2277547 w 3809382"/>
              <a:gd name="connsiteY11" fmla="*/ 1950146 h 2681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09382" h="2681993">
                <a:moveTo>
                  <a:pt x="2277547" y="1950146"/>
                </a:moveTo>
                <a:lnTo>
                  <a:pt x="2477572" y="1988246"/>
                </a:lnTo>
                <a:lnTo>
                  <a:pt x="3636431" y="2681993"/>
                </a:lnTo>
                <a:lnTo>
                  <a:pt x="3809382" y="2418845"/>
                </a:lnTo>
                <a:lnTo>
                  <a:pt x="2498929" y="1549086"/>
                </a:lnTo>
                <a:lnTo>
                  <a:pt x="3303808" y="269179"/>
                </a:lnTo>
                <a:lnTo>
                  <a:pt x="2841442" y="0"/>
                </a:lnTo>
                <a:lnTo>
                  <a:pt x="2693551" y="199055"/>
                </a:lnTo>
                <a:lnTo>
                  <a:pt x="287246" y="110819"/>
                </a:lnTo>
                <a:lnTo>
                  <a:pt x="0" y="707414"/>
                </a:lnTo>
                <a:lnTo>
                  <a:pt x="2369507" y="682863"/>
                </a:lnTo>
                <a:lnTo>
                  <a:pt x="2277547" y="1950146"/>
                </a:lnTo>
                <a:close/>
              </a:path>
            </a:pathLst>
          </a:custGeom>
          <a:solidFill>
            <a:srgbClr val="00B0F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文字 コンテナターミナル">
            <a:extLst>
              <a:ext uri="{FF2B5EF4-FFF2-40B4-BE49-F238E27FC236}">
                <a16:creationId xmlns:a16="http://schemas.microsoft.com/office/drawing/2014/main" id="{2DE46129-0990-458F-9C35-0E3EFB6EB9BD}"/>
              </a:ext>
            </a:extLst>
          </p:cNvPr>
          <p:cNvSpPr txBox="1"/>
          <p:nvPr/>
        </p:nvSpPr>
        <p:spPr>
          <a:xfrm rot="695026">
            <a:off x="2800543" y="1175445"/>
            <a:ext cx="227626" cy="3434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文字 コンテナターミナル">
            <a:extLst>
              <a:ext uri="{FF2B5EF4-FFF2-40B4-BE49-F238E27FC236}">
                <a16:creationId xmlns:a16="http://schemas.microsoft.com/office/drawing/2014/main" id="{F3011B48-84C3-45B2-BAB3-4845C0060786}"/>
              </a:ext>
            </a:extLst>
          </p:cNvPr>
          <p:cNvSpPr txBox="1"/>
          <p:nvPr/>
        </p:nvSpPr>
        <p:spPr>
          <a:xfrm rot="695026">
            <a:off x="1002483" y="2548667"/>
            <a:ext cx="224420" cy="3434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</a:p>
        </p:txBody>
      </p:sp>
      <p:sp>
        <p:nvSpPr>
          <p:cNvPr id="46" name="文字 コンテナターミナル">
            <a:extLst>
              <a:ext uri="{FF2B5EF4-FFF2-40B4-BE49-F238E27FC236}">
                <a16:creationId xmlns:a16="http://schemas.microsoft.com/office/drawing/2014/main" id="{40A2820D-4BE2-488F-8DC6-7EF575C3B377}"/>
              </a:ext>
            </a:extLst>
          </p:cNvPr>
          <p:cNvSpPr txBox="1"/>
          <p:nvPr/>
        </p:nvSpPr>
        <p:spPr>
          <a:xfrm rot="695026">
            <a:off x="2676626" y="3064401"/>
            <a:ext cx="211596" cy="3434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</a:p>
        </p:txBody>
      </p:sp>
      <p:sp>
        <p:nvSpPr>
          <p:cNvPr id="47" name="文字 コンテナターミナル">
            <a:extLst>
              <a:ext uri="{FF2B5EF4-FFF2-40B4-BE49-F238E27FC236}">
                <a16:creationId xmlns:a16="http://schemas.microsoft.com/office/drawing/2014/main" id="{5EBD5A09-5ADC-422C-A61F-B0D31A2E6D64}"/>
              </a:ext>
            </a:extLst>
          </p:cNvPr>
          <p:cNvSpPr txBox="1"/>
          <p:nvPr/>
        </p:nvSpPr>
        <p:spPr>
          <a:xfrm rot="695026">
            <a:off x="2526715" y="3839948"/>
            <a:ext cx="243656" cy="3434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</a:p>
        </p:txBody>
      </p:sp>
      <p:sp>
        <p:nvSpPr>
          <p:cNvPr id="48" name="文字 コンテナターミナル">
            <a:extLst>
              <a:ext uri="{FF2B5EF4-FFF2-40B4-BE49-F238E27FC236}">
                <a16:creationId xmlns:a16="http://schemas.microsoft.com/office/drawing/2014/main" id="{B4C987A6-D0B2-44C9-A62B-65FD1558E503}"/>
              </a:ext>
            </a:extLst>
          </p:cNvPr>
          <p:cNvSpPr txBox="1"/>
          <p:nvPr/>
        </p:nvSpPr>
        <p:spPr>
          <a:xfrm rot="695026">
            <a:off x="3131939" y="3290049"/>
            <a:ext cx="522579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34.6ha</a:t>
            </a:r>
            <a:endParaRPr kumimoji="1" lang="ja-JP" altLang="en-US" sz="11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" name="文字 コンテナターミナル">
            <a:extLst>
              <a:ext uri="{FF2B5EF4-FFF2-40B4-BE49-F238E27FC236}">
                <a16:creationId xmlns:a16="http://schemas.microsoft.com/office/drawing/2014/main" id="{59DD7921-FA6C-4105-BBBC-4E884852F75D}"/>
              </a:ext>
            </a:extLst>
          </p:cNvPr>
          <p:cNvSpPr txBox="1"/>
          <p:nvPr/>
        </p:nvSpPr>
        <p:spPr>
          <a:xfrm rot="695026">
            <a:off x="2887146" y="4188810"/>
            <a:ext cx="522579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30.0ha</a:t>
            </a:r>
            <a:endParaRPr kumimoji="1" lang="ja-JP" altLang="en-US" sz="11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EB9CCAE-E6AF-4A24-93F6-C39D863F9E36}"/>
              </a:ext>
            </a:extLst>
          </p:cNvPr>
          <p:cNvSpPr/>
          <p:nvPr/>
        </p:nvSpPr>
        <p:spPr>
          <a:xfrm>
            <a:off x="6907237" y="2911129"/>
            <a:ext cx="1874295" cy="14809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100" dirty="0">
                <a:solidFill>
                  <a:schemeClr val="tx1"/>
                </a:solidFill>
              </a:rPr>
              <a:t>A</a:t>
            </a:r>
            <a:r>
              <a:rPr lang="ja-JP" altLang="en-US" sz="1100" dirty="0">
                <a:solidFill>
                  <a:schemeClr val="tx1"/>
                </a:solidFill>
              </a:rPr>
              <a:t>～</a:t>
            </a:r>
            <a:r>
              <a:rPr lang="en-US" altLang="ja-JP" sz="1100" dirty="0">
                <a:solidFill>
                  <a:schemeClr val="tx1"/>
                </a:solidFill>
              </a:rPr>
              <a:t>D</a:t>
            </a:r>
            <a:r>
              <a:rPr lang="ja-JP" altLang="en-US" sz="1100" dirty="0">
                <a:solidFill>
                  <a:schemeClr val="tx1"/>
                </a:solidFill>
              </a:rPr>
              <a:t>区域（</a:t>
            </a:r>
            <a:r>
              <a:rPr lang="en-US" altLang="ja-JP" sz="1100" dirty="0">
                <a:solidFill>
                  <a:schemeClr val="tx1"/>
                </a:solidFill>
              </a:rPr>
              <a:t>92.0ha)</a:t>
            </a:r>
          </a:p>
          <a:p>
            <a:r>
              <a:rPr lang="ja-JP" altLang="en-US" sz="1100" dirty="0">
                <a:solidFill>
                  <a:schemeClr val="tx1"/>
                </a:solidFill>
              </a:rPr>
              <a:t>・整地設計　</a:t>
            </a:r>
            <a:r>
              <a:rPr lang="en-US" altLang="ja-JP" sz="1100" dirty="0">
                <a:solidFill>
                  <a:schemeClr val="tx1"/>
                </a:solidFill>
              </a:rPr>
              <a:t>A=92.0ha</a:t>
            </a:r>
          </a:p>
          <a:p>
            <a:r>
              <a:rPr lang="ja-JP" altLang="en-US" sz="1100" dirty="0">
                <a:solidFill>
                  <a:schemeClr val="tx1"/>
                </a:solidFill>
              </a:rPr>
              <a:t>・排水設計　</a:t>
            </a:r>
            <a:r>
              <a:rPr lang="en-US" altLang="ja-JP" sz="1100" dirty="0">
                <a:solidFill>
                  <a:schemeClr val="tx1"/>
                </a:solidFill>
              </a:rPr>
              <a:t>L=7.9Km</a:t>
            </a: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・汚水設計　</a:t>
            </a:r>
            <a:r>
              <a:rPr kumimoji="1" lang="en-US" altLang="ja-JP" sz="1100" dirty="0">
                <a:solidFill>
                  <a:schemeClr val="tx1"/>
                </a:solidFill>
              </a:rPr>
              <a:t>L=4.2Km</a:t>
            </a:r>
          </a:p>
          <a:p>
            <a:r>
              <a:rPr lang="ja-JP" altLang="en-US" sz="1100" dirty="0">
                <a:solidFill>
                  <a:schemeClr val="tx1"/>
                </a:solidFill>
              </a:rPr>
              <a:t>・給水設計　</a:t>
            </a:r>
            <a:r>
              <a:rPr lang="en-US" altLang="ja-JP" sz="1100" dirty="0">
                <a:solidFill>
                  <a:schemeClr val="tx1"/>
                </a:solidFill>
              </a:rPr>
              <a:t>L=9.9Km</a:t>
            </a:r>
          </a:p>
          <a:p>
            <a:r>
              <a:rPr kumimoji="1" lang="ja-JP" altLang="en-US" sz="1100" dirty="0">
                <a:solidFill>
                  <a:schemeClr val="tx1"/>
                </a:solidFill>
              </a:rPr>
              <a:t>・道路設計　</a:t>
            </a:r>
            <a:r>
              <a:rPr kumimoji="1" lang="en-US" altLang="ja-JP" sz="1100" dirty="0">
                <a:solidFill>
                  <a:schemeClr val="tx1"/>
                </a:solidFill>
              </a:rPr>
              <a:t>A</a:t>
            </a:r>
            <a:r>
              <a:rPr kumimoji="1" lang="en-US" altLang="ja-JP" sz="1100">
                <a:solidFill>
                  <a:schemeClr val="tx1"/>
                </a:solidFill>
              </a:rPr>
              <a:t>=92.0ha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CCA7CCA-F1F5-449E-B38E-795554157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652" y="5049083"/>
            <a:ext cx="2959284" cy="184422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0165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2849</TotalTime>
  <Words>72</Words>
  <Application>Microsoft Office PowerPoint</Application>
  <PresentationFormat>画面に合わせる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HOSTNAME</dc:creator>
  <cp:lastModifiedBy>大西 涼太</cp:lastModifiedBy>
  <cp:revision>407</cp:revision>
  <cp:lastPrinted>2020-10-07T06:49:55Z</cp:lastPrinted>
  <dcterms:created xsi:type="dcterms:W3CDTF">2016-11-16T09:53:53Z</dcterms:created>
  <dcterms:modified xsi:type="dcterms:W3CDTF">2020-10-07T06:50:48Z</dcterms:modified>
</cp:coreProperties>
</file>