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3278" r:id="rId2"/>
    <p:sldId id="257" r:id="rId3"/>
    <p:sldId id="3276" r:id="rId4"/>
    <p:sldId id="3275" r:id="rId5"/>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50" d="100"/>
          <a:sy n="50" d="100"/>
        </p:scale>
        <p:origin x="208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正橋　広" userId="bab1c6a6-be10-434e-943a-34312635a693" providerId="ADAL" clId="{B3B8DFD6-568B-4174-BC91-56E90B48B5DD}"/>
    <pc:docChg chg="custSel addSld delSld modSld">
      <pc:chgData name="正橋　広" userId="bab1c6a6-be10-434e-943a-34312635a693" providerId="ADAL" clId="{B3B8DFD6-568B-4174-BC91-56E90B48B5DD}" dt="2023-10-04T02:51:01.613" v="465" actId="20577"/>
      <pc:docMkLst>
        <pc:docMk/>
      </pc:docMkLst>
      <pc:sldChg chg="addSp delSp modSp">
        <pc:chgData name="正橋　広" userId="bab1c6a6-be10-434e-943a-34312635a693" providerId="ADAL" clId="{B3B8DFD6-568B-4174-BC91-56E90B48B5DD}" dt="2023-10-04T02:42:28.888" v="444" actId="20577"/>
        <pc:sldMkLst>
          <pc:docMk/>
          <pc:sldMk cId="1907510235" sldId="256"/>
        </pc:sldMkLst>
        <pc:spChg chg="add mod">
          <ac:chgData name="正橋　広" userId="bab1c6a6-be10-434e-943a-34312635a693" providerId="ADAL" clId="{B3B8DFD6-568B-4174-BC91-56E90B48B5DD}" dt="2023-10-04T02:37:07.187" v="194" actId="20577"/>
          <ac:spMkLst>
            <pc:docMk/>
            <pc:sldMk cId="1907510235" sldId="256"/>
            <ac:spMk id="3" creationId="{A349A34E-885C-4ED1-ADC6-3605FC2AD188}"/>
          </ac:spMkLst>
        </pc:spChg>
        <pc:spChg chg="mod">
          <ac:chgData name="正橋　広" userId="bab1c6a6-be10-434e-943a-34312635a693" providerId="ADAL" clId="{B3B8DFD6-568B-4174-BC91-56E90B48B5DD}" dt="2023-10-04T02:38:53.708" v="199" actId="1076"/>
          <ac:spMkLst>
            <pc:docMk/>
            <pc:sldMk cId="1907510235" sldId="256"/>
            <ac:spMk id="4" creationId="{BA0B5178-8443-44FE-A99D-45B7BBD5142D}"/>
          </ac:spMkLst>
        </pc:spChg>
        <pc:spChg chg="del mod">
          <ac:chgData name="正橋　広" userId="bab1c6a6-be10-434e-943a-34312635a693" providerId="ADAL" clId="{B3B8DFD6-568B-4174-BC91-56E90B48B5DD}" dt="2023-10-04T02:32:37.388" v="7"/>
          <ac:spMkLst>
            <pc:docMk/>
            <pc:sldMk cId="1907510235" sldId="256"/>
            <ac:spMk id="5" creationId="{E1B7507C-3476-488C-91D0-4890BBA02A20}"/>
          </ac:spMkLst>
        </pc:spChg>
        <pc:spChg chg="add mod">
          <ac:chgData name="正橋　広" userId="bab1c6a6-be10-434e-943a-34312635a693" providerId="ADAL" clId="{B3B8DFD6-568B-4174-BC91-56E90B48B5DD}" dt="2023-10-04T02:34:19.393" v="28" actId="1076"/>
          <ac:spMkLst>
            <pc:docMk/>
            <pc:sldMk cId="1907510235" sldId="256"/>
            <ac:spMk id="6" creationId="{9447D369-D9D6-4C27-8FDE-B8CFBD130273}"/>
          </ac:spMkLst>
        </pc:spChg>
        <pc:spChg chg="mod">
          <ac:chgData name="正橋　広" userId="bab1c6a6-be10-434e-943a-34312635a693" providerId="ADAL" clId="{B3B8DFD6-568B-4174-BC91-56E90B48B5DD}" dt="2023-10-04T02:32:43.259" v="8" actId="1076"/>
          <ac:spMkLst>
            <pc:docMk/>
            <pc:sldMk cId="1907510235" sldId="256"/>
            <ac:spMk id="7" creationId="{660FDCF1-B2E3-4D47-A728-A4DB5848082B}"/>
          </ac:spMkLst>
        </pc:spChg>
        <pc:spChg chg="add mod">
          <ac:chgData name="正橋　広" userId="bab1c6a6-be10-434e-943a-34312635a693" providerId="ADAL" clId="{B3B8DFD6-568B-4174-BC91-56E90B48B5DD}" dt="2023-10-04T02:33:53.596" v="19" actId="207"/>
          <ac:spMkLst>
            <pc:docMk/>
            <pc:sldMk cId="1907510235" sldId="256"/>
            <ac:spMk id="8" creationId="{9C5497E4-FDC6-467E-8823-B5F48ED8BDAB}"/>
          </ac:spMkLst>
        </pc:spChg>
        <pc:spChg chg="add mod">
          <ac:chgData name="正橋　広" userId="bab1c6a6-be10-434e-943a-34312635a693" providerId="ADAL" clId="{B3B8DFD6-568B-4174-BC91-56E90B48B5DD}" dt="2023-10-04T02:42:28.888" v="444" actId="20577"/>
          <ac:spMkLst>
            <pc:docMk/>
            <pc:sldMk cId="1907510235" sldId="256"/>
            <ac:spMk id="9" creationId="{0BB25D4B-EBCD-4E49-87A6-D5614127A4B6}"/>
          </ac:spMkLst>
        </pc:spChg>
        <pc:spChg chg="add mod">
          <ac:chgData name="正橋　広" userId="bab1c6a6-be10-434e-943a-34312635a693" providerId="ADAL" clId="{B3B8DFD6-568B-4174-BC91-56E90B48B5DD}" dt="2023-10-04T02:40:58.308" v="334" actId="20577"/>
          <ac:spMkLst>
            <pc:docMk/>
            <pc:sldMk cId="1907510235" sldId="256"/>
            <ac:spMk id="10" creationId="{C65F1DCF-4D39-45D7-9EE2-636E7434D574}"/>
          </ac:spMkLst>
        </pc:spChg>
        <pc:spChg chg="add mod">
          <ac:chgData name="正橋　広" userId="bab1c6a6-be10-434e-943a-34312635a693" providerId="ADAL" clId="{B3B8DFD6-568B-4174-BC91-56E90B48B5DD}" dt="2023-10-04T02:41:46.598" v="397" actId="20577"/>
          <ac:spMkLst>
            <pc:docMk/>
            <pc:sldMk cId="1907510235" sldId="256"/>
            <ac:spMk id="11" creationId="{EC341ABB-ED56-4D4E-9E8E-A29E8B4FE3D4}"/>
          </ac:spMkLst>
        </pc:spChg>
      </pc:sldChg>
      <pc:sldChg chg="modSp">
        <pc:chgData name="正橋　広" userId="bab1c6a6-be10-434e-943a-34312635a693" providerId="ADAL" clId="{B3B8DFD6-568B-4174-BC91-56E90B48B5DD}" dt="2023-10-03T10:24:37.334" v="2" actId="20577"/>
        <pc:sldMkLst>
          <pc:docMk/>
          <pc:sldMk cId="1004043030" sldId="257"/>
        </pc:sldMkLst>
        <pc:spChg chg="mod">
          <ac:chgData name="正橋　広" userId="bab1c6a6-be10-434e-943a-34312635a693" providerId="ADAL" clId="{B3B8DFD6-568B-4174-BC91-56E90B48B5DD}" dt="2023-10-03T10:24:37.334" v="2" actId="20577"/>
          <ac:spMkLst>
            <pc:docMk/>
            <pc:sldMk cId="1004043030" sldId="257"/>
            <ac:spMk id="2" creationId="{3575BB6C-D13C-4F40-B17A-323BB7C62B90}"/>
          </ac:spMkLst>
        </pc:spChg>
      </pc:sldChg>
      <pc:sldChg chg="modSp">
        <pc:chgData name="正橋　広" userId="bab1c6a6-be10-434e-943a-34312635a693" providerId="ADAL" clId="{B3B8DFD6-568B-4174-BC91-56E90B48B5DD}" dt="2023-10-04T02:51:01.613" v="465" actId="20577"/>
        <pc:sldMkLst>
          <pc:docMk/>
          <pc:sldMk cId="0" sldId="3275"/>
        </pc:sldMkLst>
        <pc:spChg chg="mod">
          <ac:chgData name="正橋　広" userId="bab1c6a6-be10-434e-943a-34312635a693" providerId="ADAL" clId="{B3B8DFD6-568B-4174-BC91-56E90B48B5DD}" dt="2023-10-04T02:51:01.613" v="465" actId="20577"/>
          <ac:spMkLst>
            <pc:docMk/>
            <pc:sldMk cId="0" sldId="3275"/>
            <ac:spMk id="7283" creationId="{321EC954-B175-4865-9427-A68624DF5DC6}"/>
          </ac:spMkLst>
        </pc:spChg>
      </pc:sldChg>
      <pc:sldChg chg="modSp add del">
        <pc:chgData name="正橋　広" userId="bab1c6a6-be10-434e-943a-34312635a693" providerId="ADAL" clId="{B3B8DFD6-568B-4174-BC91-56E90B48B5DD}" dt="2023-10-04T02:45:11.437" v="464" actId="2696"/>
        <pc:sldMkLst>
          <pc:docMk/>
          <pc:sldMk cId="3464795273" sldId="3278"/>
        </pc:sldMkLst>
        <pc:spChg chg="mod">
          <ac:chgData name="正橋　広" userId="bab1c6a6-be10-434e-943a-34312635a693" providerId="ADAL" clId="{B3B8DFD6-568B-4174-BC91-56E90B48B5DD}" dt="2023-10-04T02:44:48.409" v="463" actId="20577"/>
          <ac:spMkLst>
            <pc:docMk/>
            <pc:sldMk cId="3464795273" sldId="3278"/>
            <ac:spMk id="8" creationId="{9C5497E4-FDC6-467E-8823-B5F48ED8BDAB}"/>
          </ac:spMkLst>
        </pc:spChg>
      </pc:sldChg>
    </pc:docChg>
  </pc:docChgLst>
  <pc:docChgLst>
    <pc:chgData name="正橋　広" userId="bab1c6a6-be10-434e-943a-34312635a693" providerId="ADAL" clId="{7E993738-4FD0-4775-915A-7A40EE7ECD52}"/>
    <pc:docChg chg="undo custSel delSld modSld">
      <pc:chgData name="正橋　広" userId="bab1c6a6-be10-434e-943a-34312635a693" providerId="ADAL" clId="{7E993738-4FD0-4775-915A-7A40EE7ECD52}" dt="2023-10-04T08:02:52.542" v="355" actId="1076"/>
      <pc:docMkLst>
        <pc:docMk/>
      </pc:docMkLst>
      <pc:sldChg chg="del">
        <pc:chgData name="正橋　広" userId="bab1c6a6-be10-434e-943a-34312635a693" providerId="ADAL" clId="{7E993738-4FD0-4775-915A-7A40EE7ECD52}" dt="2023-10-04T07:28:48.812" v="0" actId="2696"/>
        <pc:sldMkLst>
          <pc:docMk/>
          <pc:sldMk cId="1907510235" sldId="256"/>
        </pc:sldMkLst>
      </pc:sldChg>
      <pc:sldChg chg="addSp delSp modSp">
        <pc:chgData name="正橋　広" userId="bab1c6a6-be10-434e-943a-34312635a693" providerId="ADAL" clId="{7E993738-4FD0-4775-915A-7A40EE7ECD52}" dt="2023-10-04T07:55:17.242" v="135" actId="1076"/>
        <pc:sldMkLst>
          <pc:docMk/>
          <pc:sldMk cId="1004043030" sldId="257"/>
        </pc:sldMkLst>
        <pc:spChg chg="del">
          <ac:chgData name="正橋　広" userId="bab1c6a6-be10-434e-943a-34312635a693" providerId="ADAL" clId="{7E993738-4FD0-4775-915A-7A40EE7ECD52}" dt="2023-10-04T07:45:00.275" v="48"/>
          <ac:spMkLst>
            <pc:docMk/>
            <pc:sldMk cId="1004043030" sldId="257"/>
            <ac:spMk id="2" creationId="{3575BB6C-D13C-4F40-B17A-323BB7C62B90}"/>
          </ac:spMkLst>
        </pc:spChg>
        <pc:spChg chg="add del mod">
          <ac:chgData name="正橋　広" userId="bab1c6a6-be10-434e-943a-34312635a693" providerId="ADAL" clId="{7E993738-4FD0-4775-915A-7A40EE7ECD52}" dt="2023-10-04T07:55:17.242" v="135" actId="1076"/>
          <ac:spMkLst>
            <pc:docMk/>
            <pc:sldMk cId="1004043030" sldId="257"/>
            <ac:spMk id="3" creationId="{7CA231D1-A74A-465B-AE8F-EFF71C5396D1}"/>
          </ac:spMkLst>
        </pc:spChg>
        <pc:spChg chg="add del mod">
          <ac:chgData name="正橋　広" userId="bab1c6a6-be10-434e-943a-34312635a693" providerId="ADAL" clId="{7E993738-4FD0-4775-915A-7A40EE7ECD52}" dt="2023-10-04T07:54:45.649" v="130"/>
          <ac:spMkLst>
            <pc:docMk/>
            <pc:sldMk cId="1004043030" sldId="257"/>
            <ac:spMk id="7" creationId="{595C619C-749D-4C6D-9D44-775654996E07}"/>
          </ac:spMkLst>
        </pc:spChg>
        <pc:spChg chg="add del mod">
          <ac:chgData name="正橋　広" userId="bab1c6a6-be10-434e-943a-34312635a693" providerId="ADAL" clId="{7E993738-4FD0-4775-915A-7A40EE7ECD52}" dt="2023-10-04T07:54:45.649" v="130"/>
          <ac:spMkLst>
            <pc:docMk/>
            <pc:sldMk cId="1004043030" sldId="257"/>
            <ac:spMk id="8" creationId="{F7094A4B-FB8C-4DC0-8157-CB6F6B515354}"/>
          </ac:spMkLst>
        </pc:spChg>
        <pc:spChg chg="add del mod">
          <ac:chgData name="正橋　広" userId="bab1c6a6-be10-434e-943a-34312635a693" providerId="ADAL" clId="{7E993738-4FD0-4775-915A-7A40EE7ECD52}" dt="2023-10-04T07:54:45.649" v="130"/>
          <ac:spMkLst>
            <pc:docMk/>
            <pc:sldMk cId="1004043030" sldId="257"/>
            <ac:spMk id="9" creationId="{0006153D-A718-46BF-9177-7D08E050389F}"/>
          </ac:spMkLst>
        </pc:spChg>
        <pc:spChg chg="add">
          <ac:chgData name="正橋　広" userId="bab1c6a6-be10-434e-943a-34312635a693" providerId="ADAL" clId="{7E993738-4FD0-4775-915A-7A40EE7ECD52}" dt="2023-10-04T07:55:04.487" v="133"/>
          <ac:spMkLst>
            <pc:docMk/>
            <pc:sldMk cId="1004043030" sldId="257"/>
            <ac:spMk id="10" creationId="{2FAD5A63-45D4-4356-BC8A-4E596ECF69AA}"/>
          </ac:spMkLst>
        </pc:spChg>
        <pc:spChg chg="del">
          <ac:chgData name="正橋　広" userId="bab1c6a6-be10-434e-943a-34312635a693" providerId="ADAL" clId="{7E993738-4FD0-4775-915A-7A40EE7ECD52}" dt="2023-10-04T07:43:49.993" v="26"/>
          <ac:spMkLst>
            <pc:docMk/>
            <pc:sldMk cId="1004043030" sldId="257"/>
            <ac:spMk id="11" creationId="{6B78A86A-BA78-4A08-ADD2-960EF6D9D9D6}"/>
          </ac:spMkLst>
        </pc:spChg>
        <pc:spChg chg="del">
          <ac:chgData name="正橋　広" userId="bab1c6a6-be10-434e-943a-34312635a693" providerId="ADAL" clId="{7E993738-4FD0-4775-915A-7A40EE7ECD52}" dt="2023-10-04T07:43:52.787" v="27"/>
          <ac:spMkLst>
            <pc:docMk/>
            <pc:sldMk cId="1004043030" sldId="257"/>
            <ac:spMk id="12" creationId="{E6577CD8-75BD-466F-84DB-5B1B0807D1F5}"/>
          </ac:spMkLst>
        </pc:spChg>
        <pc:spChg chg="add">
          <ac:chgData name="正橋　広" userId="bab1c6a6-be10-434e-943a-34312635a693" providerId="ADAL" clId="{7E993738-4FD0-4775-915A-7A40EE7ECD52}" dt="2023-10-04T07:55:04.487" v="133"/>
          <ac:spMkLst>
            <pc:docMk/>
            <pc:sldMk cId="1004043030" sldId="257"/>
            <ac:spMk id="13" creationId="{2F341C2E-9623-48CF-BEEA-552BF778E1BF}"/>
          </ac:spMkLst>
        </pc:spChg>
      </pc:sldChg>
      <pc:sldChg chg="modSp">
        <pc:chgData name="正橋　広" userId="bab1c6a6-be10-434e-943a-34312635a693" providerId="ADAL" clId="{7E993738-4FD0-4775-915A-7A40EE7ECD52}" dt="2023-10-04T08:00:52.405" v="247" actId="20577"/>
        <pc:sldMkLst>
          <pc:docMk/>
          <pc:sldMk cId="0" sldId="3275"/>
        </pc:sldMkLst>
        <pc:spChg chg="mod">
          <ac:chgData name="正橋　広" userId="bab1c6a6-be10-434e-943a-34312635a693" providerId="ADAL" clId="{7E993738-4FD0-4775-915A-7A40EE7ECD52}" dt="2023-10-04T08:00:52.405" v="247" actId="20577"/>
          <ac:spMkLst>
            <pc:docMk/>
            <pc:sldMk cId="0" sldId="3275"/>
            <ac:spMk id="7283" creationId="{321EC954-B175-4865-9427-A68624DF5DC6}"/>
          </ac:spMkLst>
        </pc:spChg>
        <pc:graphicFrameChg chg="mod modGraphic">
          <ac:chgData name="正橋　広" userId="bab1c6a6-be10-434e-943a-34312635a693" providerId="ADAL" clId="{7E993738-4FD0-4775-915A-7A40EE7ECD52}" dt="2023-10-04T08:00:22.048" v="245" actId="20577"/>
          <ac:graphicFrameMkLst>
            <pc:docMk/>
            <pc:sldMk cId="0" sldId="3275"/>
            <ac:graphicFrameMk id="4736005" creationId="{B5FC31C6-5E50-4233-9B87-D367170E4F1C}"/>
          </ac:graphicFrameMkLst>
        </pc:graphicFrameChg>
      </pc:sldChg>
      <pc:sldChg chg="addSp delSp del">
        <pc:chgData name="正橋　広" userId="bab1c6a6-be10-434e-943a-34312635a693" providerId="ADAL" clId="{7E993738-4FD0-4775-915A-7A40EE7ECD52}" dt="2023-10-04T07:55:27.061" v="136" actId="2696"/>
        <pc:sldMkLst>
          <pc:docMk/>
          <pc:sldMk cId="4157708964" sldId="3277"/>
        </pc:sldMkLst>
        <pc:spChg chg="add del">
          <ac:chgData name="正橋　広" userId="bab1c6a6-be10-434e-943a-34312635a693" providerId="ADAL" clId="{7E993738-4FD0-4775-915A-7A40EE7ECD52}" dt="2023-10-04T07:53:47.131" v="66"/>
          <ac:spMkLst>
            <pc:docMk/>
            <pc:sldMk cId="4157708964" sldId="3277"/>
            <ac:spMk id="5" creationId="{D116F4C4-E2A7-4F74-99D3-940CDB6AF2D6}"/>
          </ac:spMkLst>
        </pc:spChg>
        <pc:spChg chg="del">
          <ac:chgData name="正橋　広" userId="bab1c6a6-be10-434e-943a-34312635a693" providerId="ADAL" clId="{7E993738-4FD0-4775-915A-7A40EE7ECD52}" dt="2023-10-04T07:53:47.131" v="66"/>
          <ac:spMkLst>
            <pc:docMk/>
            <pc:sldMk cId="4157708964" sldId="3277"/>
            <ac:spMk id="6" creationId="{35558B59-3073-4838-9463-B81150A7D1C9}"/>
          </ac:spMkLst>
        </pc:spChg>
      </pc:sldChg>
      <pc:sldChg chg="addSp delSp modSp">
        <pc:chgData name="正橋　広" userId="bab1c6a6-be10-434e-943a-34312635a693" providerId="ADAL" clId="{7E993738-4FD0-4775-915A-7A40EE7ECD52}" dt="2023-10-04T08:02:52.542" v="355" actId="1076"/>
        <pc:sldMkLst>
          <pc:docMk/>
          <pc:sldMk cId="2990418999" sldId="3278"/>
        </pc:sldMkLst>
        <pc:spChg chg="add mod">
          <ac:chgData name="正橋　広" userId="bab1c6a6-be10-434e-943a-34312635a693" providerId="ADAL" clId="{7E993738-4FD0-4775-915A-7A40EE7ECD52}" dt="2023-10-04T08:02:16.998" v="284" actId="20577"/>
          <ac:spMkLst>
            <pc:docMk/>
            <pc:sldMk cId="2990418999" sldId="3278"/>
            <ac:spMk id="3" creationId="{BB4FF1BA-B177-4BC1-B755-E19A2F88C22A}"/>
          </ac:spMkLst>
        </pc:spChg>
        <pc:spChg chg="mod">
          <ac:chgData name="正橋　広" userId="bab1c6a6-be10-434e-943a-34312635a693" providerId="ADAL" clId="{7E993738-4FD0-4775-915A-7A40EE7ECD52}" dt="2023-10-04T07:54:06.329" v="70" actId="14100"/>
          <ac:spMkLst>
            <pc:docMk/>
            <pc:sldMk cId="2990418999" sldId="3278"/>
            <ac:spMk id="4" creationId="{BA0B5178-8443-44FE-A99D-45B7BBD5142D}"/>
          </ac:spMkLst>
        </pc:spChg>
        <pc:spChg chg="del mod">
          <ac:chgData name="正橋　広" userId="bab1c6a6-be10-434e-943a-34312635a693" providerId="ADAL" clId="{7E993738-4FD0-4775-915A-7A40EE7ECD52}" dt="2023-10-04T07:52:42.940" v="53"/>
          <ac:spMkLst>
            <pc:docMk/>
            <pc:sldMk cId="2990418999" sldId="3278"/>
            <ac:spMk id="5" creationId="{E1B7507C-3476-488C-91D0-4890BBA02A20}"/>
          </ac:spMkLst>
        </pc:spChg>
        <pc:spChg chg="add mod">
          <ac:chgData name="正橋　広" userId="bab1c6a6-be10-434e-943a-34312635a693" providerId="ADAL" clId="{7E993738-4FD0-4775-915A-7A40EE7ECD52}" dt="2023-10-04T07:56:47.376" v="138" actId="1076"/>
          <ac:spMkLst>
            <pc:docMk/>
            <pc:sldMk cId="2990418999" sldId="3278"/>
            <ac:spMk id="6" creationId="{3617776A-8CCA-4DB9-998D-762308F22838}"/>
          </ac:spMkLst>
        </pc:spChg>
        <pc:spChg chg="mod">
          <ac:chgData name="正橋　広" userId="bab1c6a6-be10-434e-943a-34312635a693" providerId="ADAL" clId="{7E993738-4FD0-4775-915A-7A40EE7ECD52}" dt="2023-10-04T07:55:47.479" v="137" actId="1076"/>
          <ac:spMkLst>
            <pc:docMk/>
            <pc:sldMk cId="2990418999" sldId="3278"/>
            <ac:spMk id="7" creationId="{660FDCF1-B2E3-4D47-A728-A4DB5848082B}"/>
          </ac:spMkLst>
        </pc:spChg>
        <pc:spChg chg="add del">
          <ac:chgData name="正橋　広" userId="bab1c6a6-be10-434e-943a-34312635a693" providerId="ADAL" clId="{7E993738-4FD0-4775-915A-7A40EE7ECD52}" dt="2023-10-04T07:55:00.108" v="132"/>
          <ac:spMkLst>
            <pc:docMk/>
            <pc:sldMk cId="2990418999" sldId="3278"/>
            <ac:spMk id="8" creationId="{3A877379-1DB9-4EEE-B31E-44AB99C25A47}"/>
          </ac:spMkLst>
        </pc:spChg>
        <pc:spChg chg="add del">
          <ac:chgData name="正橋　広" userId="bab1c6a6-be10-434e-943a-34312635a693" providerId="ADAL" clId="{7E993738-4FD0-4775-915A-7A40EE7ECD52}" dt="2023-10-04T07:55:00.108" v="132"/>
          <ac:spMkLst>
            <pc:docMk/>
            <pc:sldMk cId="2990418999" sldId="3278"/>
            <ac:spMk id="9" creationId="{914BE239-6BBF-479F-84AD-00714D76AF80}"/>
          </ac:spMkLst>
        </pc:spChg>
        <pc:spChg chg="add del mod">
          <ac:chgData name="正橋　広" userId="bab1c6a6-be10-434e-943a-34312635a693" providerId="ADAL" clId="{7E993738-4FD0-4775-915A-7A40EE7ECD52}" dt="2023-10-04T07:54:44.820" v="129"/>
          <ac:spMkLst>
            <pc:docMk/>
            <pc:sldMk cId="2990418999" sldId="3278"/>
            <ac:spMk id="10" creationId="{DB383137-1D63-47D1-8553-B5AF25F750A6}"/>
          </ac:spMkLst>
        </pc:spChg>
        <pc:spChg chg="add del mod">
          <ac:chgData name="正橋　広" userId="bab1c6a6-be10-434e-943a-34312635a693" providerId="ADAL" clId="{7E993738-4FD0-4775-915A-7A40EE7ECD52}" dt="2023-10-04T07:54:44.820" v="129"/>
          <ac:spMkLst>
            <pc:docMk/>
            <pc:sldMk cId="2990418999" sldId="3278"/>
            <ac:spMk id="11" creationId="{2D9869B0-B3A1-4B50-8529-4595025EE70E}"/>
          </ac:spMkLst>
        </pc:spChg>
        <pc:spChg chg="add del mod">
          <ac:chgData name="正橋　広" userId="bab1c6a6-be10-434e-943a-34312635a693" providerId="ADAL" clId="{7E993738-4FD0-4775-915A-7A40EE7ECD52}" dt="2023-10-04T07:54:44.820" v="129"/>
          <ac:spMkLst>
            <pc:docMk/>
            <pc:sldMk cId="2990418999" sldId="3278"/>
            <ac:spMk id="12" creationId="{DC8D74A7-75BD-4E63-A108-4854E3D748F3}"/>
          </ac:spMkLst>
        </pc:spChg>
        <pc:spChg chg="add mod">
          <ac:chgData name="正橋　広" userId="bab1c6a6-be10-434e-943a-34312635a693" providerId="ADAL" clId="{7E993738-4FD0-4775-915A-7A40EE7ECD52}" dt="2023-10-04T08:02:52.542" v="355" actId="1076"/>
          <ac:spMkLst>
            <pc:docMk/>
            <pc:sldMk cId="2990418999" sldId="3278"/>
            <ac:spMk id="13" creationId="{C97F6541-73AD-4232-8331-5C76651FA62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CE3D78-718A-4F5C-9E15-C4131676AD97}" type="datetimeFigureOut">
              <a:rPr kumimoji="1" lang="ja-JP" altLang="en-US" smtClean="0"/>
              <a:t>2023/10/4</a:t>
            </a:fld>
            <a:endParaRPr kumimoji="1" lang="ja-JP" altLang="en-US"/>
          </a:p>
        </p:txBody>
      </p:sp>
      <p:sp>
        <p:nvSpPr>
          <p:cNvPr id="4" name="スライド イメージ プレースホルダー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61FADE-B85C-4624-83E5-92CF9D6910B7}" type="slidenum">
              <a:rPr kumimoji="1" lang="ja-JP" altLang="en-US" smtClean="0"/>
              <a:t>‹#›</a:t>
            </a:fld>
            <a:endParaRPr kumimoji="1" lang="ja-JP" altLang="en-US"/>
          </a:p>
        </p:txBody>
      </p:sp>
    </p:spTree>
    <p:extLst>
      <p:ext uri="{BB962C8B-B14F-4D97-AF65-F5344CB8AC3E}">
        <p14:creationId xmlns:p14="http://schemas.microsoft.com/office/powerpoint/2010/main" val="12534091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BBAF72D-8DFE-4DAC-AAAD-A6D1FB8B07CC}"/>
              </a:ext>
            </a:extLst>
          </p:cNvPr>
          <p:cNvSpPr>
            <a:spLocks noGrp="1" noRot="1" noChangeAspect="1" noChangeArrowheads="1" noTextEdit="1"/>
          </p:cNvSpPr>
          <p:nvPr>
            <p:ph type="sldImg"/>
          </p:nvPr>
        </p:nvSpPr>
        <p:spPr>
          <a:xfrm>
            <a:off x="1979613" y="739775"/>
            <a:ext cx="2774950" cy="3700463"/>
          </a:xfrm>
          <a:ln/>
        </p:spPr>
      </p:sp>
      <p:sp>
        <p:nvSpPr>
          <p:cNvPr id="8195" name="Rectangle 3">
            <a:extLst>
              <a:ext uri="{FF2B5EF4-FFF2-40B4-BE49-F238E27FC236}">
                <a16:creationId xmlns:a16="http://schemas.microsoft.com/office/drawing/2014/main" id="{21D6DA2B-329C-4919-AD29-03E2126656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3229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BBAF72D-8DFE-4DAC-AAAD-A6D1FB8B07CC}"/>
              </a:ext>
            </a:extLst>
          </p:cNvPr>
          <p:cNvSpPr>
            <a:spLocks noGrp="1" noRot="1" noChangeAspect="1" noChangeArrowheads="1" noTextEdit="1"/>
          </p:cNvSpPr>
          <p:nvPr>
            <p:ph type="sldImg"/>
          </p:nvPr>
        </p:nvSpPr>
        <p:spPr>
          <a:xfrm>
            <a:off x="1979613" y="739775"/>
            <a:ext cx="2774950" cy="3700463"/>
          </a:xfrm>
          <a:ln/>
        </p:spPr>
      </p:sp>
      <p:sp>
        <p:nvSpPr>
          <p:cNvPr id="8195" name="Rectangle 3">
            <a:extLst>
              <a:ext uri="{FF2B5EF4-FFF2-40B4-BE49-F238E27FC236}">
                <a16:creationId xmlns:a16="http://schemas.microsoft.com/office/drawing/2014/main" id="{21D6DA2B-329C-4919-AD29-03E2126656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699766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366571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69023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92068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340068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625805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340100"/>
            <a:ext cx="2901255"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340100"/>
            <a:ext cx="2915543" cy="491278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559168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096101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2489646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128724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C70FC14-D548-49B4-BB5C-C5ADD2B24B0A}" type="datetimeFigureOut">
              <a:rPr kumimoji="1" lang="ja-JP" altLang="en-US" smtClean="0"/>
              <a:t>2023/10/4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4171884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9C70FC14-D548-49B4-BB5C-C5ADD2B24B0A}" type="datetimeFigureOut">
              <a:rPr kumimoji="1" lang="ja-JP" altLang="en-US" smtClean="0"/>
              <a:t>2023/10/4</a:t>
            </a:fld>
            <a:endParaRPr kumimoji="1" lang="ja-JP"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9611E8E-82E2-41BF-ACFD-5E66E5CC305B}" type="slidenum">
              <a:rPr kumimoji="1" lang="ja-JP" altLang="en-US" smtClean="0"/>
              <a:t>‹#›</a:t>
            </a:fld>
            <a:endParaRPr kumimoji="1" lang="ja-JP" altLang="en-US"/>
          </a:p>
        </p:txBody>
      </p:sp>
    </p:spTree>
    <p:extLst>
      <p:ext uri="{BB962C8B-B14F-4D97-AF65-F5344CB8AC3E}">
        <p14:creationId xmlns:p14="http://schemas.microsoft.com/office/powerpoint/2010/main" val="790675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A0B5178-8443-44FE-A99D-45B7BBD5142D}"/>
              </a:ext>
            </a:extLst>
          </p:cNvPr>
          <p:cNvSpPr txBox="1">
            <a:spLocks noChangeArrowheads="1"/>
          </p:cNvSpPr>
          <p:nvPr/>
        </p:nvSpPr>
        <p:spPr>
          <a:xfrm>
            <a:off x="105510" y="615655"/>
            <a:ext cx="6172200" cy="641645"/>
          </a:xfrm>
          <a:prstGeom prst="rect">
            <a:avLst/>
          </a:prstGeom>
          <a:ln>
            <a:solidFill>
              <a:schemeClr val="tx1"/>
            </a:solidFill>
          </a:ln>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800" dirty="0">
                <a:latin typeface="Meiryo UI" panose="020B0604030504040204" pitchFamily="50" charset="-128"/>
                <a:ea typeface="Meiryo UI" panose="020B0604030504040204" pitchFamily="50" charset="-128"/>
              </a:rPr>
              <a:t>１．事業の実施方針等</a:t>
            </a:r>
            <a:br>
              <a:rPr lang="en-US" altLang="ja-JP" sz="1800" dirty="0">
                <a:latin typeface="Meiryo UI" panose="020B0604030504040204" pitchFamily="50" charset="-128"/>
                <a:ea typeface="Meiryo UI" panose="020B0604030504040204" pitchFamily="50" charset="-128"/>
              </a:rPr>
            </a:br>
            <a:r>
              <a:rPr lang="ja-JP" altLang="en-US" sz="1800" dirty="0">
                <a:latin typeface="Meiryo UI" panose="020B0604030504040204" pitchFamily="50" charset="-128"/>
                <a:ea typeface="Meiryo UI" panose="020B0604030504040204" pitchFamily="50" charset="-128"/>
              </a:rPr>
              <a:t>１．１　事業実施の基本方針、業務内容等</a:t>
            </a:r>
          </a:p>
        </p:txBody>
      </p:sp>
      <p:sp>
        <p:nvSpPr>
          <p:cNvPr id="7" name="AutoShape 9">
            <a:extLst>
              <a:ext uri="{FF2B5EF4-FFF2-40B4-BE49-F238E27FC236}">
                <a16:creationId xmlns:a16="http://schemas.microsoft.com/office/drawing/2014/main" id="{660FDCF1-B2E3-4D47-A728-A4DB5848082B}"/>
              </a:ext>
            </a:extLst>
          </p:cNvPr>
          <p:cNvSpPr>
            <a:spLocks noChangeArrowheads="1"/>
          </p:cNvSpPr>
          <p:nvPr/>
        </p:nvSpPr>
        <p:spPr bwMode="auto">
          <a:xfrm>
            <a:off x="3191610" y="6073530"/>
            <a:ext cx="3255579" cy="2642544"/>
          </a:xfrm>
          <a:prstGeom prst="roundRect">
            <a:avLst>
              <a:gd name="adj" fmla="val 9694"/>
            </a:avLst>
          </a:prstGeom>
          <a:solidFill>
            <a:schemeClr val="bg1"/>
          </a:solidFill>
          <a:ln w="19050" algn="ctr">
            <a:solidFill>
              <a:schemeClr val="accent1"/>
            </a:solidFill>
            <a:round/>
            <a:headEnd/>
            <a:tailEnd type="none" w="lg" len="lg"/>
          </a:ln>
          <a:effectLst>
            <a:outerShdw dist="107763" dir="2700000" algn="ctr" rotWithShape="0">
              <a:schemeClr val="bg2">
                <a:alpha val="50000"/>
              </a:schemeClr>
            </a:outerShdw>
          </a:effectLst>
        </p:spPr>
        <p:txBody>
          <a:bodyPr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１．評価項目一覧を参照して提案書を作成する。</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ア．提案書には、どのようなアレンジをするか、具体的な内容を記載すること</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r>
              <a:rPr kumimoji="0" lang="ja-JP" altLang="en-US" sz="1100" dirty="0">
                <a:solidFill>
                  <a:srgbClr val="7889FB"/>
                </a:solidFill>
              </a:rPr>
              <a:t>（写真や図などを用いた説明を歓迎）</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en-US" altLang="ja-JP" sz="1100" dirty="0">
              <a:solidFill>
                <a:srgbClr val="7889FB"/>
              </a:solidFill>
            </a:endParaRPr>
          </a:p>
          <a:p>
            <a:pPr marL="0" marR="0" lvl="0" indent="0" algn="l" defTabSz="914400" rtl="0" eaLnBrk="1" fontAlgn="base" latinLnBrk="0" hangingPunct="1">
              <a:lnSpc>
                <a:spcPct val="100000"/>
              </a:lnSpc>
              <a:spcBef>
                <a:spcPct val="10000"/>
              </a:spcBef>
              <a:spcAft>
                <a:spcPct val="0"/>
              </a:spcAft>
              <a:buClrTx/>
              <a:buSzTx/>
              <a:buFont typeface="Wingdings" panose="05000000000000000000" pitchFamily="2" charset="2"/>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イ．評価の観点欄に記載の基礎点及び加点</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 typeface="Wingdings" panose="05000000000000000000" pitchFamily="2" charset="2"/>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　のポイントに対応した提案を記述する。特</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 typeface="Wingdings" panose="05000000000000000000" pitchFamily="2" charset="2"/>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　に、評価区分欄が「必須」となっている事項</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 typeface="Wingdings" panose="05000000000000000000" pitchFamily="2" charset="2"/>
              <a:buNone/>
              <a:tabLst/>
              <a:defRPr/>
            </a:pP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　については必ず記述すること。</a:t>
            </a:r>
            <a:br>
              <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br>
            <a:br>
              <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br>
            <a:r>
              <a:rPr kumimoji="0" lang="ja-JP" altLang="en-US" sz="1100" dirty="0">
                <a:solidFill>
                  <a:srgbClr val="7889FB"/>
                </a:solidFill>
              </a:rPr>
              <a:t>２．</a:t>
            </a: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博覧会協会から連絡が取れるよう、　提案書には連絡先（担当者名、電話番号、</a:t>
            </a:r>
            <a:r>
              <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FAX</a:t>
            </a:r>
            <a:r>
              <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rPr>
              <a:t>番号、及びメールアドレス）を明記する。</a:t>
            </a:r>
            <a:endParaRPr kumimoji="0" lang="en-US" altLang="ja-JP"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a:p>
            <a:pPr marL="0" marR="0" lvl="0" indent="0" algn="l" defTabSz="914400" rtl="0" eaLnBrk="1" fontAlgn="base" latinLnBrk="0" hangingPunct="1">
              <a:lnSpc>
                <a:spcPct val="100000"/>
              </a:lnSpc>
              <a:spcBef>
                <a:spcPct val="10000"/>
              </a:spcBef>
              <a:spcAft>
                <a:spcPct val="0"/>
              </a:spcAft>
              <a:buClrTx/>
              <a:buSzTx/>
              <a:buFontTx/>
              <a:buNone/>
              <a:tabLst/>
              <a:defRPr/>
            </a:pPr>
            <a:endParaRPr kumimoji="0" lang="ja-JP" altLang="en-US" sz="1100" b="0" i="0" u="none" strike="noStrike" kern="1200" cap="none" spc="0" normalizeH="0" baseline="0" noProof="0" dirty="0">
              <a:ln>
                <a:noFill/>
              </a:ln>
              <a:solidFill>
                <a:srgbClr val="7889FB"/>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2" name="テキスト ボックス 1">
            <a:extLst>
              <a:ext uri="{FF2B5EF4-FFF2-40B4-BE49-F238E27FC236}">
                <a16:creationId xmlns:a16="http://schemas.microsoft.com/office/drawing/2014/main" id="{3EDFBD67-9D18-4EB7-B1E4-1F6FE6FF581E}"/>
              </a:ext>
            </a:extLst>
          </p:cNvPr>
          <p:cNvSpPr txBox="1"/>
          <p:nvPr/>
        </p:nvSpPr>
        <p:spPr>
          <a:xfrm>
            <a:off x="105510" y="0"/>
            <a:ext cx="954107" cy="400110"/>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提案書</a:t>
            </a:r>
          </a:p>
        </p:txBody>
      </p:sp>
      <p:sp>
        <p:nvSpPr>
          <p:cNvPr id="6" name="Rectangle 3">
            <a:extLst>
              <a:ext uri="{FF2B5EF4-FFF2-40B4-BE49-F238E27FC236}">
                <a16:creationId xmlns:a16="http://schemas.microsoft.com/office/drawing/2014/main" id="{3617776A-8CCA-4DB9-998D-762308F22838}"/>
              </a:ext>
            </a:extLst>
          </p:cNvPr>
          <p:cNvSpPr txBox="1">
            <a:spLocks noChangeArrowheads="1"/>
          </p:cNvSpPr>
          <p:nvPr/>
        </p:nvSpPr>
        <p:spPr>
          <a:xfrm>
            <a:off x="105510" y="4168715"/>
            <a:ext cx="6172200" cy="403285"/>
          </a:xfrm>
          <a:prstGeom prst="rect">
            <a:avLst/>
          </a:prstGeom>
          <a:ln>
            <a:solidFill>
              <a:schemeClr val="tx1"/>
            </a:solidFill>
          </a:ln>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800" dirty="0">
                <a:latin typeface="Meiryo UI" panose="020B0604030504040204" pitchFamily="50" charset="-128"/>
                <a:ea typeface="Meiryo UI" panose="020B0604030504040204" pitchFamily="50" charset="-128"/>
              </a:rPr>
              <a:t>１．２　事業実施方法・計画</a:t>
            </a:r>
          </a:p>
        </p:txBody>
      </p:sp>
      <p:sp>
        <p:nvSpPr>
          <p:cNvPr id="3" name="テキスト ボックス 2">
            <a:extLst>
              <a:ext uri="{FF2B5EF4-FFF2-40B4-BE49-F238E27FC236}">
                <a16:creationId xmlns:a16="http://schemas.microsoft.com/office/drawing/2014/main" id="{BB4FF1BA-B177-4BC1-B755-E19A2F88C22A}"/>
              </a:ext>
            </a:extLst>
          </p:cNvPr>
          <p:cNvSpPr txBox="1"/>
          <p:nvPr/>
        </p:nvSpPr>
        <p:spPr>
          <a:xfrm>
            <a:off x="584200" y="1803400"/>
            <a:ext cx="2262158" cy="369332"/>
          </a:xfrm>
          <a:prstGeom prst="rect">
            <a:avLst/>
          </a:prstGeom>
          <a:noFill/>
        </p:spPr>
        <p:txBody>
          <a:bodyPr wrap="none" rtlCol="0">
            <a:spAutoFit/>
          </a:bodyPr>
          <a:lstStyle/>
          <a:p>
            <a:r>
              <a:rPr kumimoji="1" lang="ja-JP" altLang="en-US" dirty="0"/>
              <a:t>仕様書の項目と提案</a:t>
            </a:r>
          </a:p>
        </p:txBody>
      </p:sp>
      <p:sp>
        <p:nvSpPr>
          <p:cNvPr id="13" name="テキスト ボックス 12">
            <a:extLst>
              <a:ext uri="{FF2B5EF4-FFF2-40B4-BE49-F238E27FC236}">
                <a16:creationId xmlns:a16="http://schemas.microsoft.com/office/drawing/2014/main" id="{C97F6541-73AD-4232-8331-5C76651FA62A}"/>
              </a:ext>
            </a:extLst>
          </p:cNvPr>
          <p:cNvSpPr txBox="1"/>
          <p:nvPr/>
        </p:nvSpPr>
        <p:spPr>
          <a:xfrm>
            <a:off x="582563" y="5031674"/>
            <a:ext cx="3416320" cy="369332"/>
          </a:xfrm>
          <a:prstGeom prst="rect">
            <a:avLst/>
          </a:prstGeom>
          <a:noFill/>
        </p:spPr>
        <p:txBody>
          <a:bodyPr wrap="none" rtlCol="0">
            <a:spAutoFit/>
          </a:bodyPr>
          <a:lstStyle/>
          <a:p>
            <a:r>
              <a:rPr kumimoji="1" lang="ja-JP" altLang="en-US" dirty="0"/>
              <a:t>業務内容の実施スケジュール等</a:t>
            </a:r>
          </a:p>
        </p:txBody>
      </p:sp>
    </p:spTree>
    <p:extLst>
      <p:ext uri="{BB962C8B-B14F-4D97-AF65-F5344CB8AC3E}">
        <p14:creationId xmlns:p14="http://schemas.microsoft.com/office/powerpoint/2010/main" val="2990418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CA231D1-A74A-465B-AE8F-EFF71C5396D1}"/>
              </a:ext>
            </a:extLst>
          </p:cNvPr>
          <p:cNvSpPr txBox="1"/>
          <p:nvPr/>
        </p:nvSpPr>
        <p:spPr>
          <a:xfrm>
            <a:off x="312918" y="3491376"/>
            <a:ext cx="2884123" cy="369332"/>
          </a:xfrm>
          <a:prstGeom prst="rect">
            <a:avLst/>
          </a:prstGeom>
          <a:noFill/>
        </p:spPr>
        <p:txBody>
          <a:bodyPr wrap="none" rtlCol="0">
            <a:spAutoFit/>
          </a:bodyPr>
          <a:lstStyle/>
          <a:p>
            <a:r>
              <a:rPr kumimoji="1" lang="ja-JP" altLang="en-US" dirty="0">
                <a:solidFill>
                  <a:srgbClr val="00B0F0"/>
                </a:solidFill>
                <a:latin typeface="Meiryo UI" panose="020B0604030504040204" pitchFamily="50" charset="-128"/>
                <a:ea typeface="Meiryo UI" panose="020B0604030504040204" pitchFamily="50" charset="-128"/>
              </a:rPr>
              <a:t>事業実施体制を図示すること</a:t>
            </a:r>
          </a:p>
        </p:txBody>
      </p:sp>
      <p:sp>
        <p:nvSpPr>
          <p:cNvPr id="7" name="Rectangle 3">
            <a:extLst>
              <a:ext uri="{FF2B5EF4-FFF2-40B4-BE49-F238E27FC236}">
                <a16:creationId xmlns:a16="http://schemas.microsoft.com/office/drawing/2014/main" id="{595C619C-749D-4C6D-9D44-775654996E07}"/>
              </a:ext>
            </a:extLst>
          </p:cNvPr>
          <p:cNvSpPr txBox="1">
            <a:spLocks noChangeArrowheads="1"/>
          </p:cNvSpPr>
          <p:nvPr/>
        </p:nvSpPr>
        <p:spPr>
          <a:xfrm>
            <a:off x="110941" y="452722"/>
            <a:ext cx="6172200" cy="583113"/>
          </a:xfrm>
          <a:prstGeom prst="rect">
            <a:avLst/>
          </a:prstGeom>
          <a:ln>
            <a:solidFill>
              <a:schemeClr val="tx1"/>
            </a:solidFill>
          </a:ln>
        </p:spPr>
        <p:txBody>
          <a:bodyPr vert="horz" lIns="91440" tIns="45720" rIns="91440" bIns="45720" rtlCol="0" anchor="t">
            <a:normAutofit lnSpcReduction="100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800" dirty="0">
                <a:latin typeface="Meiryo UI" panose="020B0604030504040204" pitchFamily="50" charset="-128"/>
                <a:ea typeface="Meiryo UI" panose="020B0604030504040204" pitchFamily="50" charset="-128"/>
              </a:rPr>
              <a:t>２．組織の経験・能力等</a:t>
            </a:r>
            <a:endParaRPr lang="en-US" altLang="ja-JP" sz="1800" dirty="0">
              <a:latin typeface="Meiryo UI" panose="020B0604030504040204" pitchFamily="50" charset="-128"/>
              <a:ea typeface="Meiryo UI" panose="020B0604030504040204" pitchFamily="50" charset="-128"/>
            </a:endParaRPr>
          </a:p>
          <a:p>
            <a:pPr algn="l"/>
            <a:r>
              <a:rPr lang="ja-JP" altLang="en-US" sz="1800" dirty="0">
                <a:latin typeface="Meiryo UI" panose="020B0604030504040204" pitchFamily="50" charset="-128"/>
                <a:ea typeface="Meiryo UI" panose="020B0604030504040204" pitchFamily="50" charset="-128"/>
              </a:rPr>
              <a:t>２．１　類似事業の経験、専門知識等</a:t>
            </a:r>
            <a:endParaRPr lang="en-US" altLang="ja-JP" sz="1800" dirty="0">
              <a:latin typeface="Meiryo UI" panose="020B0604030504040204" pitchFamily="50" charset="-128"/>
              <a:ea typeface="Meiryo UI" panose="020B0604030504040204" pitchFamily="50" charset="-128"/>
            </a:endParaRPr>
          </a:p>
        </p:txBody>
      </p:sp>
      <p:sp>
        <p:nvSpPr>
          <p:cNvPr id="8" name="Rectangle 3">
            <a:extLst>
              <a:ext uri="{FF2B5EF4-FFF2-40B4-BE49-F238E27FC236}">
                <a16:creationId xmlns:a16="http://schemas.microsoft.com/office/drawing/2014/main" id="{F7094A4B-FB8C-4DC0-8157-CB6F6B515354}"/>
              </a:ext>
            </a:extLst>
          </p:cNvPr>
          <p:cNvSpPr txBox="1">
            <a:spLocks noChangeArrowheads="1"/>
          </p:cNvSpPr>
          <p:nvPr/>
        </p:nvSpPr>
        <p:spPr>
          <a:xfrm>
            <a:off x="110941" y="1762900"/>
            <a:ext cx="6172200" cy="369333"/>
          </a:xfrm>
          <a:prstGeom prst="rect">
            <a:avLst/>
          </a:prstGeom>
          <a:ln>
            <a:solidFill>
              <a:schemeClr val="tx1"/>
            </a:solidFill>
          </a:ln>
        </p:spPr>
        <p:txBody>
          <a:bodyPr vert="horz" lIns="91440" tIns="45720" rIns="91440" bIns="45720" rtlCol="0" anchor="t">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800" dirty="0">
                <a:latin typeface="Meiryo UI" panose="020B0604030504040204" pitchFamily="50" charset="-128"/>
                <a:ea typeface="Meiryo UI" panose="020B0604030504040204" pitchFamily="50" charset="-128"/>
              </a:rPr>
              <a:t>２．２　組織としての事業実施能力</a:t>
            </a:r>
            <a:endParaRPr lang="en-US" altLang="ja-JP" sz="1800" dirty="0">
              <a:latin typeface="Meiryo UI" panose="020B0604030504040204" pitchFamily="50" charset="-128"/>
              <a:ea typeface="Meiryo UI" panose="020B0604030504040204" pitchFamily="50" charset="-128"/>
            </a:endParaRPr>
          </a:p>
          <a:p>
            <a:pPr algn="l"/>
            <a:endParaRPr lang="en-US" altLang="ja-JP" sz="1800" dirty="0">
              <a:latin typeface="Meiryo UI" panose="020B0604030504040204" pitchFamily="50" charset="-128"/>
              <a:ea typeface="Meiryo UI" panose="020B0604030504040204" pitchFamily="50" charset="-128"/>
            </a:endParaRPr>
          </a:p>
          <a:p>
            <a:pPr algn="l"/>
            <a:endParaRPr lang="ja-JP" altLang="en-US" sz="1800" dirty="0">
              <a:latin typeface="Meiryo UI" panose="020B0604030504040204" pitchFamily="50" charset="-128"/>
              <a:ea typeface="Meiryo UI" panose="020B0604030504040204" pitchFamily="50" charset="-128"/>
            </a:endParaRPr>
          </a:p>
        </p:txBody>
      </p:sp>
      <p:sp>
        <p:nvSpPr>
          <p:cNvPr id="9" name="Rectangle 3">
            <a:extLst>
              <a:ext uri="{FF2B5EF4-FFF2-40B4-BE49-F238E27FC236}">
                <a16:creationId xmlns:a16="http://schemas.microsoft.com/office/drawing/2014/main" id="{0006153D-A718-46BF-9177-7D08E050389F}"/>
              </a:ext>
            </a:extLst>
          </p:cNvPr>
          <p:cNvSpPr txBox="1">
            <a:spLocks noChangeArrowheads="1"/>
          </p:cNvSpPr>
          <p:nvPr/>
        </p:nvSpPr>
        <p:spPr>
          <a:xfrm>
            <a:off x="110941" y="2859298"/>
            <a:ext cx="6172200" cy="369333"/>
          </a:xfrm>
          <a:prstGeom prst="rect">
            <a:avLst/>
          </a:prstGeom>
          <a:ln>
            <a:solidFill>
              <a:schemeClr val="tx1"/>
            </a:solidFill>
          </a:ln>
        </p:spPr>
        <p:txBody>
          <a:bodyPr vert="horz" lIns="91440" tIns="45720" rIns="91440" bIns="45720" rtlCol="0" anchor="t">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800" dirty="0">
                <a:latin typeface="Meiryo UI" panose="020B0604030504040204" pitchFamily="50" charset="-128"/>
                <a:ea typeface="Meiryo UI" panose="020B0604030504040204" pitchFamily="50" charset="-128"/>
              </a:rPr>
              <a:t>２．３　事業実施体制</a:t>
            </a:r>
            <a:endParaRPr lang="en-US" altLang="ja-JP" sz="1800" dirty="0">
              <a:latin typeface="Meiryo UI" panose="020B0604030504040204" pitchFamily="50" charset="-128"/>
              <a:ea typeface="Meiryo UI" panose="020B0604030504040204" pitchFamily="50" charset="-128"/>
            </a:endParaRPr>
          </a:p>
        </p:txBody>
      </p:sp>
      <p:sp>
        <p:nvSpPr>
          <p:cNvPr id="10" name="正方形/長方形 3">
            <a:extLst>
              <a:ext uri="{FF2B5EF4-FFF2-40B4-BE49-F238E27FC236}">
                <a16:creationId xmlns:a16="http://schemas.microsoft.com/office/drawing/2014/main" id="{2FAD5A63-45D4-4356-BC8A-4E596ECF69AA}"/>
              </a:ext>
            </a:extLst>
          </p:cNvPr>
          <p:cNvSpPr>
            <a:spLocks noChangeArrowheads="1"/>
          </p:cNvSpPr>
          <p:nvPr/>
        </p:nvSpPr>
        <p:spPr bwMode="auto">
          <a:xfrm>
            <a:off x="110941" y="7814606"/>
            <a:ext cx="6636118" cy="1200329"/>
          </a:xfrm>
          <a:prstGeom prst="rect">
            <a:avLst/>
          </a:prstGeom>
          <a:noFill/>
          <a:ln w="6350" algn="ctr">
            <a:solidFill>
              <a:schemeClr val="tx1"/>
            </a:solidFill>
            <a:round/>
            <a:headEnd/>
            <a:tailEnd type="none" w="lg" len="lg"/>
          </a:ln>
          <a:extLst>
            <a:ext uri="{909E8E84-426E-40DD-AFC4-6F175D3DCCD1}">
              <a14:hiddenFill xmlns:a14="http://schemas.microsoft.com/office/drawing/2010/main">
                <a:solidFill>
                  <a:srgbClr val="FFFFFF"/>
                </a:solidFill>
              </a14:hiddenFill>
            </a:ext>
          </a:extLst>
        </p:spPr>
        <p:txBody>
          <a:bodyPr lIns="120000" tIns="62400" rIns="120000" bIns="624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 typeface="Wingdings" panose="05000000000000000000" pitchFamily="2" charset="2"/>
              <a:buNone/>
              <a:tabLst/>
              <a:defRPr/>
            </a:pPr>
            <a:endParaRPr kumimoji="0" lang="ja-JP"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13" name="正方形/長方形 12">
            <a:extLst>
              <a:ext uri="{FF2B5EF4-FFF2-40B4-BE49-F238E27FC236}">
                <a16:creationId xmlns:a16="http://schemas.microsoft.com/office/drawing/2014/main" id="{2F341C2E-9623-48CF-BEEA-552BF778E1BF}"/>
              </a:ext>
            </a:extLst>
          </p:cNvPr>
          <p:cNvSpPr/>
          <p:nvPr/>
        </p:nvSpPr>
        <p:spPr>
          <a:xfrm>
            <a:off x="110941" y="7823356"/>
            <a:ext cx="3429000" cy="1200329"/>
          </a:xfrm>
          <a:prstGeom prst="rect">
            <a:avLst/>
          </a:prstGeom>
        </p:spPr>
        <p:txBody>
          <a:bodyP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連絡先</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担当者名　</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　</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電話（ＦＡＸ）　</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800" b="0" i="0" u="none" strike="noStrike" kern="1200" cap="none" spc="0" normalizeH="0" baseline="0" noProof="0" dirty="0" err="1">
                <a:ln>
                  <a:noFill/>
                </a:ln>
                <a:solidFill>
                  <a:prstClr val="black"/>
                </a:solidFill>
                <a:effectLst/>
                <a:uLnTx/>
                <a:uFillTx/>
                <a:latin typeface="Meiryo UI" panose="020B0604030504040204" pitchFamily="50" charset="-128"/>
                <a:ea typeface="Meiryo UI" panose="020B0604030504040204" pitchFamily="50" charset="-128"/>
                <a:cs typeface="+mn-cs"/>
              </a:rPr>
              <a:t>ー</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メールアドレス　</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r>
              <a:rPr kumimoji="0"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0"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XXXXXX</a:t>
            </a:r>
          </a:p>
        </p:txBody>
      </p:sp>
    </p:spTree>
    <p:extLst>
      <p:ext uri="{BB962C8B-B14F-4D97-AF65-F5344CB8AC3E}">
        <p14:creationId xmlns:p14="http://schemas.microsoft.com/office/powerpoint/2010/main" val="1004043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736005" name="Group 5">
            <a:extLst>
              <a:ext uri="{FF2B5EF4-FFF2-40B4-BE49-F238E27FC236}">
                <a16:creationId xmlns:a16="http://schemas.microsoft.com/office/drawing/2014/main" id="{B5FC31C6-5E50-4233-9B87-D367170E4F1C}"/>
              </a:ext>
            </a:extLst>
          </p:cNvPr>
          <p:cNvGraphicFramePr>
            <a:graphicFrameLocks noGrp="1"/>
          </p:cNvGraphicFramePr>
          <p:nvPr>
            <p:extLst>
              <p:ext uri="{D42A27DB-BD31-4B8C-83A1-F6EECF244321}">
                <p14:modId xmlns:p14="http://schemas.microsoft.com/office/powerpoint/2010/main" val="1735880664"/>
              </p:ext>
            </p:extLst>
          </p:nvPr>
        </p:nvGraphicFramePr>
        <p:xfrm>
          <a:off x="100818" y="585272"/>
          <a:ext cx="6524176" cy="4667805"/>
        </p:xfrm>
        <a:graphic>
          <a:graphicData uri="http://schemas.openxmlformats.org/drawingml/2006/table">
            <a:tbl>
              <a:tblPr/>
              <a:tblGrid>
                <a:gridCol w="629942">
                  <a:extLst>
                    <a:ext uri="{9D8B030D-6E8A-4147-A177-3AD203B41FA5}">
                      <a16:colId xmlns:a16="http://schemas.microsoft.com/office/drawing/2014/main" val="20000"/>
                    </a:ext>
                  </a:extLst>
                </a:gridCol>
                <a:gridCol w="2379751">
                  <a:extLst>
                    <a:ext uri="{9D8B030D-6E8A-4147-A177-3AD203B41FA5}">
                      <a16:colId xmlns:a16="http://schemas.microsoft.com/office/drawing/2014/main" val="20001"/>
                    </a:ext>
                  </a:extLst>
                </a:gridCol>
                <a:gridCol w="2171431">
                  <a:extLst>
                    <a:ext uri="{9D8B030D-6E8A-4147-A177-3AD203B41FA5}">
                      <a16:colId xmlns:a16="http://schemas.microsoft.com/office/drawing/2014/main" val="20003"/>
                    </a:ext>
                  </a:extLst>
                </a:gridCol>
                <a:gridCol w="1343052">
                  <a:extLst>
                    <a:ext uri="{9D8B030D-6E8A-4147-A177-3AD203B41FA5}">
                      <a16:colId xmlns:a16="http://schemas.microsoft.com/office/drawing/2014/main" val="20008"/>
                    </a:ext>
                  </a:extLst>
                </a:gridCol>
              </a:tblGrid>
              <a:tr h="449981">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業務</a:t>
                      </a:r>
                    </a:p>
                  </a:txBody>
                  <a:tcPr marL="72001" marR="72001" marT="62431" marB="62431" anchor="b"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lg" len="lg"/>
                    </a:ln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工数、</a:t>
                      </a: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数量</a:t>
                      </a: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extLst>
                  <a:ext uri="{0D108BD9-81ED-4DB2-BD59-A6C34878D82A}">
                    <a16:rowId xmlns:a16="http://schemas.microsoft.com/office/drawing/2014/main" val="10000"/>
                  </a:ext>
                </a:extLst>
              </a:tr>
              <a:tr h="78163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100" b="0" i="0" u="none" strike="noStrike" cap="none" normalizeH="0" baseline="0" dirty="0">
                          <a:ln>
                            <a:noFill/>
                          </a:ln>
                          <a:solidFill>
                            <a:schemeClr val="tx1"/>
                          </a:solidFill>
                          <a:effectLst/>
                          <a:latin typeface="Arial" charset="0"/>
                          <a:ea typeface="ＭＳ Ｐゴシック" pitchFamily="50" charset="-128"/>
                        </a:rPr>
                        <a:t>#</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事業内容</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業務</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B w="12700" cap="flat" cmpd="sng" algn="ctr">
                      <a:solidFill>
                        <a:srgbClr val="000000"/>
                      </a:solidFill>
                      <a:prstDash val="solid"/>
                      <a:round/>
                      <a:headEnd type="none" w="med" len="med"/>
                      <a:tailEnd type="none" w="lg" len="lg"/>
                    </a:lnB>
                    <a:lnTlToBr>
                      <a:noFill/>
                    </a:lnTlToBr>
                    <a:lnBlToTr>
                      <a:noFill/>
                    </a:lnBlToTr>
                    <a:solidFill>
                      <a:srgbClr val="99CCFF"/>
                    </a:solidFill>
                  </a:tcPr>
                </a:tc>
                <a:tc vMerge="1">
                  <a:txBody>
                    <a:bodyPr/>
                    <a:lstStyle/>
                    <a:p>
                      <a:endParaRPr kumimoji="1" lang="ja-JP" altLang="en-US"/>
                    </a:p>
                  </a:txBody>
                  <a:tcPr/>
                </a:tc>
                <a:extLst>
                  <a:ext uri="{0D108BD9-81ED-4DB2-BD59-A6C34878D82A}">
                    <a16:rowId xmlns:a16="http://schemas.microsoft.com/office/drawing/2014/main" val="10001"/>
                  </a:ext>
                </a:extLst>
              </a:tr>
              <a:tr h="5188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2"/>
                  </a:ext>
                </a:extLst>
              </a:tr>
              <a:tr h="5047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14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3"/>
                  </a:ext>
                </a:extLst>
              </a:tr>
              <a:tr h="5047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4"/>
                  </a:ext>
                </a:extLst>
              </a:tr>
              <a:tr h="5188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5"/>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rgbClr val="4472C4"/>
                        </a:buClr>
                        <a:buSzTx/>
                        <a:buFont typeface="Wingdings" pitchFamily="2" charset="2"/>
                        <a:buNone/>
                        <a:tabLst/>
                        <a:defRPr/>
                      </a:pPr>
                      <a:endParaRPr kumimoji="1" lang="ja-JP" altLang="en-US" sz="14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6"/>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7"/>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8"/>
                  </a:ext>
                </a:extLst>
              </a:tr>
            </a:tbl>
          </a:graphicData>
        </a:graphic>
      </p:graphicFrame>
      <p:sp>
        <p:nvSpPr>
          <p:cNvPr id="7" name="正方形/長方形 3">
            <a:extLst>
              <a:ext uri="{FF2B5EF4-FFF2-40B4-BE49-F238E27FC236}">
                <a16:creationId xmlns:a16="http://schemas.microsoft.com/office/drawing/2014/main" id="{73EB0C82-0A15-4E01-9974-12E044FB7E7F}"/>
              </a:ext>
            </a:extLst>
          </p:cNvPr>
          <p:cNvSpPr>
            <a:spLocks noChangeArrowheads="1"/>
          </p:cNvSpPr>
          <p:nvPr/>
        </p:nvSpPr>
        <p:spPr bwMode="auto">
          <a:xfrm>
            <a:off x="110941" y="7814606"/>
            <a:ext cx="6636118" cy="1200329"/>
          </a:xfrm>
          <a:prstGeom prst="rect">
            <a:avLst/>
          </a:prstGeom>
          <a:noFill/>
          <a:ln w="6350" algn="ctr">
            <a:solidFill>
              <a:schemeClr val="tx1"/>
            </a:solidFill>
            <a:round/>
            <a:headEnd/>
            <a:tailEnd type="none" w="lg" len="lg"/>
          </a:ln>
          <a:extLst>
            <a:ext uri="{909E8E84-426E-40DD-AFC4-6F175D3DCCD1}">
              <a14:hiddenFill xmlns:a14="http://schemas.microsoft.com/office/drawing/2010/main">
                <a:solidFill>
                  <a:srgbClr val="FFFFFF"/>
                </a:solidFill>
              </a14:hiddenFill>
            </a:ext>
          </a:extLst>
        </p:spPr>
        <p:txBody>
          <a:bodyPr lIns="120000" tIns="62400" rIns="120000" bIns="624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 typeface="Wingdings" panose="05000000000000000000" pitchFamily="2" charset="2"/>
              <a:buNone/>
              <a:tabLst/>
              <a:defRPr/>
            </a:pPr>
            <a:endParaRPr kumimoji="0" lang="ja-JP"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正方形/長方形 7">
            <a:extLst>
              <a:ext uri="{FF2B5EF4-FFF2-40B4-BE49-F238E27FC236}">
                <a16:creationId xmlns:a16="http://schemas.microsoft.com/office/drawing/2014/main" id="{909EE32F-C8AB-4717-B2FF-25334FFF8011}"/>
              </a:ext>
            </a:extLst>
          </p:cNvPr>
          <p:cNvSpPr/>
          <p:nvPr/>
        </p:nvSpPr>
        <p:spPr>
          <a:xfrm>
            <a:off x="110941" y="7823356"/>
            <a:ext cx="3429000" cy="1200329"/>
          </a:xfrm>
          <a:prstGeom prst="rect">
            <a:avLst/>
          </a:prstGeom>
        </p:spPr>
        <p:txBody>
          <a:bodyPr>
            <a:spAutoFit/>
          </a:bodyPr>
          <a:lstStyle/>
          <a:p>
            <a:r>
              <a:rPr lang="ja-JP" altLang="en-US" dirty="0">
                <a:latin typeface="Meiryo UI" panose="020B0604030504040204" pitchFamily="50" charset="-128"/>
                <a:ea typeface="Meiryo UI" panose="020B0604030504040204" pitchFamily="50" charset="-128"/>
              </a:rPr>
              <a:t>連絡先</a:t>
            </a:r>
          </a:p>
          <a:p>
            <a:r>
              <a:rPr lang="ja-JP" altLang="en-US" dirty="0">
                <a:latin typeface="Meiryo UI" panose="020B0604030504040204" pitchFamily="50" charset="-128"/>
                <a:ea typeface="Meiryo UI" panose="020B0604030504040204" pitchFamily="50" charset="-128"/>
              </a:rPr>
              <a:t>担当者名　</a:t>
            </a:r>
            <a:r>
              <a:rPr lang="en-US" altLang="ja-JP" dirty="0">
                <a:latin typeface="Meiryo UI" panose="020B0604030504040204" pitchFamily="50" charset="-128"/>
                <a:ea typeface="Meiryo UI" panose="020B0604030504040204" pitchFamily="50" charset="-128"/>
              </a:rPr>
              <a:t>XX</a:t>
            </a: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XX</a:t>
            </a:r>
          </a:p>
          <a:p>
            <a:r>
              <a:rPr lang="ja-JP" altLang="en-US" dirty="0">
                <a:latin typeface="Meiryo UI" panose="020B0604030504040204" pitchFamily="50" charset="-128"/>
                <a:ea typeface="Meiryo UI" panose="020B0604030504040204" pitchFamily="50" charset="-128"/>
              </a:rPr>
              <a:t>電話（ＦＡＸ）　</a:t>
            </a:r>
            <a:r>
              <a:rPr lang="en-US" altLang="ja-JP" dirty="0">
                <a:latin typeface="Meiryo UI" panose="020B0604030504040204" pitchFamily="50" charset="-128"/>
                <a:ea typeface="Meiryo UI" panose="020B0604030504040204" pitchFamily="50" charset="-128"/>
              </a:rPr>
              <a:t>XX</a:t>
            </a:r>
            <a:r>
              <a:rPr lang="ja-JP" altLang="en-US" dirty="0" err="1">
                <a:latin typeface="Meiryo UI" panose="020B0604030504040204" pitchFamily="50" charset="-128"/>
                <a:ea typeface="Meiryo UI" panose="020B0604030504040204" pitchFamily="50" charset="-128"/>
              </a:rPr>
              <a:t>ー</a:t>
            </a:r>
            <a:r>
              <a:rPr lang="en-US" altLang="ja-JP" dirty="0">
                <a:latin typeface="Meiryo UI" panose="020B0604030504040204" pitchFamily="50" charset="-128"/>
                <a:ea typeface="Meiryo UI" panose="020B0604030504040204" pitchFamily="50" charset="-128"/>
              </a:rPr>
              <a:t>XXXX</a:t>
            </a:r>
          </a:p>
          <a:p>
            <a:r>
              <a:rPr lang="ja-JP" altLang="en-US" dirty="0">
                <a:latin typeface="Meiryo UI" panose="020B0604030504040204" pitchFamily="50" charset="-128"/>
                <a:ea typeface="Meiryo UI" panose="020B0604030504040204" pitchFamily="50" charset="-128"/>
              </a:rPr>
              <a:t>メールアドレス　</a:t>
            </a:r>
            <a:r>
              <a:rPr lang="en-US" altLang="ja-JP" dirty="0">
                <a:latin typeface="Meiryo UI" panose="020B0604030504040204" pitchFamily="50" charset="-128"/>
                <a:ea typeface="Meiryo UI" panose="020B0604030504040204" pitchFamily="50" charset="-128"/>
              </a:rPr>
              <a:t>XXX</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XXXXXX</a:t>
            </a:r>
          </a:p>
        </p:txBody>
      </p:sp>
      <p:sp>
        <p:nvSpPr>
          <p:cNvPr id="2" name="テキスト ボックス 1">
            <a:extLst>
              <a:ext uri="{FF2B5EF4-FFF2-40B4-BE49-F238E27FC236}">
                <a16:creationId xmlns:a16="http://schemas.microsoft.com/office/drawing/2014/main" id="{79776009-8EBB-47C2-860B-ECBA14477C44}"/>
              </a:ext>
            </a:extLst>
          </p:cNvPr>
          <p:cNvSpPr txBox="1"/>
          <p:nvPr/>
        </p:nvSpPr>
        <p:spPr>
          <a:xfrm>
            <a:off x="110941" y="129065"/>
            <a:ext cx="877163" cy="369332"/>
          </a:xfrm>
          <a:prstGeom prst="rect">
            <a:avLst/>
          </a:prstGeom>
          <a:noFill/>
        </p:spPr>
        <p:txBody>
          <a:bodyPr wrap="none" rtlCol="0">
            <a:spAutoFit/>
          </a:bodyPr>
          <a:lstStyle/>
          <a:p>
            <a:r>
              <a:rPr kumimoji="1" lang="ja-JP" altLang="en-US" dirty="0"/>
              <a:t>明細表</a:t>
            </a:r>
          </a:p>
        </p:txBody>
      </p:sp>
    </p:spTree>
    <p:extLst>
      <p:ext uri="{BB962C8B-B14F-4D97-AF65-F5344CB8AC3E}">
        <p14:creationId xmlns:p14="http://schemas.microsoft.com/office/powerpoint/2010/main" val="1765577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 3">
            <a:extLst>
              <a:ext uri="{FF2B5EF4-FFF2-40B4-BE49-F238E27FC236}">
                <a16:creationId xmlns:a16="http://schemas.microsoft.com/office/drawing/2014/main" id="{E31373AB-C39A-47B3-8DA7-CBB49B42B56B}"/>
              </a:ext>
            </a:extLst>
          </p:cNvPr>
          <p:cNvSpPr>
            <a:spLocks noGrp="1"/>
          </p:cNvSpPr>
          <p:nvPr>
            <p:ph type="sldNum" sz="quarter" idx="10"/>
          </p:nvPr>
        </p:nvSpPr>
        <p:spPr>
          <a:xfrm rot="10800000" flipV="1">
            <a:off x="8229600" y="8699500"/>
            <a:ext cx="922867" cy="431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04000"/>
              </a:lnSpc>
              <a:spcBef>
                <a:spcPct val="20000"/>
              </a:spcBef>
              <a:buClr>
                <a:schemeClr val="accent1"/>
              </a:buClr>
              <a:buFont typeface="Wingdings" panose="05000000000000000000" pitchFamily="2" charset="2"/>
              <a:buChar char="§"/>
              <a:defRPr kumimoji="1" sz="2133">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990575" indent="-380990">
              <a:lnSpc>
                <a:spcPct val="104000"/>
              </a:lnSpc>
              <a:spcBef>
                <a:spcPct val="20000"/>
              </a:spcBef>
              <a:buClr>
                <a:schemeClr val="accent1"/>
              </a:buClr>
              <a:buSzPct val="70000"/>
              <a:buFont typeface="Wingdings" panose="05000000000000000000" pitchFamily="2" charset="2"/>
              <a:buChar char="Ø"/>
              <a:defRPr kumimoji="1" sz="18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523962" indent="-304792">
              <a:lnSpc>
                <a:spcPct val="104000"/>
              </a:lnSpc>
              <a:spcBef>
                <a:spcPct val="20000"/>
              </a:spcBef>
              <a:buClr>
                <a:schemeClr val="accent1"/>
              </a:buClr>
              <a:buFont typeface="Wingdings" panose="05000000000000000000" pitchFamily="2" charset="2"/>
              <a:buChar char="ü"/>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2133547" indent="-304792">
              <a:lnSpc>
                <a:spcPct val="104000"/>
              </a:lnSpc>
              <a:spcBef>
                <a:spcPct val="20000"/>
              </a:spcBef>
              <a:buClr>
                <a:schemeClr val="accent1"/>
              </a:buClr>
              <a:buFont typeface="SimSun" panose="02010600030101010101" pitchFamily="2" charset="-122"/>
              <a:buChar char="-"/>
              <a:defRPr kumimoji="1" sz="1333">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743131" indent="-304792">
              <a:lnSpc>
                <a:spcPct val="104000"/>
              </a:lnSpc>
              <a:spcBef>
                <a:spcPct val="20000"/>
              </a:spcBef>
              <a:buClr>
                <a:schemeClr val="accent1"/>
              </a:buClr>
              <a:buFont typeface="Wingdings" panose="05000000000000000000" pitchFamily="2" charset="2"/>
              <a:buChar char="§"/>
              <a:defRPr kumimoji="1" sz="10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3352716" indent="-304792" eaLnBrk="0" fontAlgn="base" hangingPunct="0">
              <a:lnSpc>
                <a:spcPct val="104000"/>
              </a:lnSpc>
              <a:spcBef>
                <a:spcPct val="20000"/>
              </a:spcBef>
              <a:spcAft>
                <a:spcPct val="0"/>
              </a:spcAft>
              <a:buClr>
                <a:schemeClr val="accent1"/>
              </a:buClr>
              <a:buFont typeface="Wingdings" panose="05000000000000000000" pitchFamily="2" charset="2"/>
              <a:buChar char="§"/>
              <a:defRPr kumimoji="1" sz="10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3962301" indent="-304792" eaLnBrk="0" fontAlgn="base" hangingPunct="0">
              <a:lnSpc>
                <a:spcPct val="104000"/>
              </a:lnSpc>
              <a:spcBef>
                <a:spcPct val="20000"/>
              </a:spcBef>
              <a:spcAft>
                <a:spcPct val="0"/>
              </a:spcAft>
              <a:buClr>
                <a:schemeClr val="accent1"/>
              </a:buClr>
              <a:buFont typeface="Wingdings" panose="05000000000000000000" pitchFamily="2" charset="2"/>
              <a:buChar char="§"/>
              <a:defRPr kumimoji="1" sz="10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4571886" indent="-304792" eaLnBrk="0" fontAlgn="base" hangingPunct="0">
              <a:lnSpc>
                <a:spcPct val="104000"/>
              </a:lnSpc>
              <a:spcBef>
                <a:spcPct val="20000"/>
              </a:spcBef>
              <a:spcAft>
                <a:spcPct val="0"/>
              </a:spcAft>
              <a:buClr>
                <a:schemeClr val="accent1"/>
              </a:buClr>
              <a:buFont typeface="Wingdings" panose="05000000000000000000" pitchFamily="2" charset="2"/>
              <a:buChar char="§"/>
              <a:defRPr kumimoji="1" sz="10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5181470" indent="-304792" eaLnBrk="0" fontAlgn="base" hangingPunct="0">
              <a:lnSpc>
                <a:spcPct val="104000"/>
              </a:lnSpc>
              <a:spcBef>
                <a:spcPct val="20000"/>
              </a:spcBef>
              <a:spcAft>
                <a:spcPct val="0"/>
              </a:spcAft>
              <a:buClr>
                <a:schemeClr val="accent1"/>
              </a:buClr>
              <a:buFont typeface="Wingdings" panose="05000000000000000000" pitchFamily="2" charset="2"/>
              <a:buChar char="§"/>
              <a:defRPr kumimoji="1" sz="1067">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a:lnSpc>
                <a:spcPct val="100000"/>
              </a:lnSpc>
              <a:spcBef>
                <a:spcPct val="0"/>
              </a:spcBef>
              <a:buClrTx/>
              <a:buNone/>
            </a:pPr>
            <a:r>
              <a:rPr kumimoji="0" lang="ja-JP" altLang="en-US">
                <a:solidFill>
                  <a:srgbClr val="000000"/>
                </a:solidFill>
              </a:rPr>
              <a:t>２</a:t>
            </a:r>
            <a:endParaRPr kumimoji="0" lang="en-GB" altLang="ja-JP">
              <a:solidFill>
                <a:srgbClr val="000000"/>
              </a:solidFill>
            </a:endParaRPr>
          </a:p>
        </p:txBody>
      </p:sp>
      <p:graphicFrame>
        <p:nvGraphicFramePr>
          <p:cNvPr id="4736005" name="Group 5">
            <a:extLst>
              <a:ext uri="{FF2B5EF4-FFF2-40B4-BE49-F238E27FC236}">
                <a16:creationId xmlns:a16="http://schemas.microsoft.com/office/drawing/2014/main" id="{B5FC31C6-5E50-4233-9B87-D367170E4F1C}"/>
              </a:ext>
            </a:extLst>
          </p:cNvPr>
          <p:cNvGraphicFramePr>
            <a:graphicFrameLocks noGrp="1"/>
          </p:cNvGraphicFramePr>
          <p:nvPr>
            <p:extLst>
              <p:ext uri="{D42A27DB-BD31-4B8C-83A1-F6EECF244321}">
                <p14:modId xmlns:p14="http://schemas.microsoft.com/office/powerpoint/2010/main" val="1414773525"/>
              </p:ext>
            </p:extLst>
          </p:nvPr>
        </p:nvGraphicFramePr>
        <p:xfrm>
          <a:off x="100818" y="585272"/>
          <a:ext cx="6524176" cy="5480057"/>
        </p:xfrm>
        <a:graphic>
          <a:graphicData uri="http://schemas.openxmlformats.org/drawingml/2006/table">
            <a:tbl>
              <a:tblPr/>
              <a:tblGrid>
                <a:gridCol w="629942">
                  <a:extLst>
                    <a:ext uri="{9D8B030D-6E8A-4147-A177-3AD203B41FA5}">
                      <a16:colId xmlns:a16="http://schemas.microsoft.com/office/drawing/2014/main" val="20000"/>
                    </a:ext>
                  </a:extLst>
                </a:gridCol>
                <a:gridCol w="2379751">
                  <a:extLst>
                    <a:ext uri="{9D8B030D-6E8A-4147-A177-3AD203B41FA5}">
                      <a16:colId xmlns:a16="http://schemas.microsoft.com/office/drawing/2014/main" val="20001"/>
                    </a:ext>
                  </a:extLst>
                </a:gridCol>
                <a:gridCol w="2171431">
                  <a:extLst>
                    <a:ext uri="{9D8B030D-6E8A-4147-A177-3AD203B41FA5}">
                      <a16:colId xmlns:a16="http://schemas.microsoft.com/office/drawing/2014/main" val="20003"/>
                    </a:ext>
                  </a:extLst>
                </a:gridCol>
                <a:gridCol w="1343052">
                  <a:extLst>
                    <a:ext uri="{9D8B030D-6E8A-4147-A177-3AD203B41FA5}">
                      <a16:colId xmlns:a16="http://schemas.microsoft.com/office/drawing/2014/main" val="20008"/>
                    </a:ext>
                  </a:extLst>
                </a:gridCol>
              </a:tblGrid>
              <a:tr h="449981">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業務</a:t>
                      </a:r>
                    </a:p>
                  </a:txBody>
                  <a:tcPr marL="72001" marR="72001" marT="62431" marB="62431" anchor="b"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hMerge="1">
                  <a:txBody>
                    <a:bodyPr/>
                    <a:lstStyle/>
                    <a:p>
                      <a:endParaRPr kumimoji="1" lang="ja-JP" altLang="en-US"/>
                    </a:p>
                  </a:txBody>
                  <a:tcPr/>
                </a:tc>
                <a:tc hMerge="1">
                  <a:txBody>
                    <a:bodyPr/>
                    <a:lstStyle/>
                    <a:p>
                      <a:endParaRPr kumimoji="1" lang="ja-JP" altLang="en-US"/>
                    </a:p>
                  </a:txBody>
                  <a:tcPr>
                    <a:lnL w="12700" cap="flat" cmpd="sng" algn="ctr">
                      <a:solidFill>
                        <a:srgbClr val="000000"/>
                      </a:solidFill>
                      <a:prstDash val="solid"/>
                      <a:round/>
                      <a:headEnd type="none" w="med" len="med"/>
                      <a:tailEnd type="none" w="lg" len="lg"/>
                    </a:ln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工数、</a:t>
                      </a: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数量</a:t>
                      </a: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extLst>
                  <a:ext uri="{0D108BD9-81ED-4DB2-BD59-A6C34878D82A}">
                    <a16:rowId xmlns:a16="http://schemas.microsoft.com/office/drawing/2014/main" val="10000"/>
                  </a:ext>
                </a:extLst>
              </a:tr>
              <a:tr h="78163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100" b="0" i="0" u="none" strike="noStrike" cap="none" normalizeH="0" baseline="0" dirty="0">
                          <a:ln>
                            <a:noFill/>
                          </a:ln>
                          <a:solidFill>
                            <a:schemeClr val="tx1"/>
                          </a:solidFill>
                          <a:effectLst/>
                          <a:latin typeface="Arial" charset="0"/>
                          <a:ea typeface="ＭＳ Ｐゴシック" pitchFamily="50" charset="-128"/>
                        </a:rPr>
                        <a:t>#</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事業内容</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業務</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B w="12700" cap="flat" cmpd="sng" algn="ctr">
                      <a:solidFill>
                        <a:srgbClr val="000000"/>
                      </a:solidFill>
                      <a:prstDash val="solid"/>
                      <a:round/>
                      <a:headEnd type="none" w="med" len="med"/>
                      <a:tailEnd type="none" w="lg" len="lg"/>
                    </a:lnB>
                    <a:lnTlToBr>
                      <a:noFill/>
                    </a:lnTlToBr>
                    <a:lnBlToTr>
                      <a:noFill/>
                    </a:lnBlToTr>
                    <a:solidFill>
                      <a:srgbClr val="99CCFF"/>
                    </a:solidFill>
                  </a:tcPr>
                </a:tc>
                <a:tc vMerge="1">
                  <a:txBody>
                    <a:bodyPr/>
                    <a:lstStyle/>
                    <a:p>
                      <a:endParaRPr kumimoji="1" lang="ja-JP" altLang="en-US"/>
                    </a:p>
                  </a:txBody>
                  <a:tcPr/>
                </a:tc>
                <a:extLst>
                  <a:ext uri="{0D108BD9-81ED-4DB2-BD59-A6C34878D82A}">
                    <a16:rowId xmlns:a16="http://schemas.microsoft.com/office/drawing/2014/main" val="10001"/>
                  </a:ext>
                </a:extLst>
              </a:tr>
              <a:tr h="5188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100" b="0" i="0" u="none" strike="noStrike" cap="none" normalizeH="0" baseline="0" dirty="0">
                          <a:ln>
                            <a:noFill/>
                          </a:ln>
                          <a:solidFill>
                            <a:schemeClr val="tx1"/>
                          </a:solidFill>
                          <a:effectLst/>
                          <a:latin typeface="Arial" charset="0"/>
                          <a:ea typeface="ＭＳ Ｐゴシック" pitchFamily="50" charset="-128"/>
                        </a:rPr>
                        <a:t>1</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ア：支援対象の単独館及び共同館の運営基本計画案の作成と必要な運営費の試算</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2"/>
                  </a:ext>
                </a:extLst>
              </a:tr>
              <a:tr h="5047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運営計画策定</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1400" b="0" i="0" u="none" strike="noStrike" cap="none" normalizeH="0" baseline="0" dirty="0">
                          <a:ln>
                            <a:noFill/>
                          </a:ln>
                          <a:solidFill>
                            <a:schemeClr val="tx1"/>
                          </a:solidFill>
                          <a:effectLst/>
                          <a:latin typeface="Arial" charset="0"/>
                          <a:ea typeface="ＭＳ Ｐゴシック" pitchFamily="50" charset="-128"/>
                        </a:rPr>
                        <a:t>２人</a:t>
                      </a:r>
                      <a:r>
                        <a:rPr kumimoji="1" lang="en-US" altLang="ja-JP" sz="1400" b="0" i="0" u="none" strike="noStrike" cap="none" normalizeH="0" baseline="0" dirty="0">
                          <a:ln>
                            <a:noFill/>
                          </a:ln>
                          <a:solidFill>
                            <a:schemeClr val="tx1"/>
                          </a:solidFill>
                          <a:effectLst/>
                          <a:latin typeface="Arial" charset="0"/>
                          <a:ea typeface="ＭＳ Ｐゴシック" pitchFamily="50" charset="-128"/>
                        </a:rPr>
                        <a:t>×</a:t>
                      </a:r>
                      <a:r>
                        <a:rPr kumimoji="1" lang="ja-JP" altLang="en-US" sz="1400" b="0" i="0" u="none" strike="noStrike" cap="none" normalizeH="0" baseline="0" dirty="0">
                          <a:ln>
                            <a:noFill/>
                          </a:ln>
                          <a:solidFill>
                            <a:schemeClr val="tx1"/>
                          </a:solidFill>
                          <a:effectLst/>
                          <a:latin typeface="Arial" charset="0"/>
                          <a:ea typeface="ＭＳ Ｐゴシック" pitchFamily="50" charset="-128"/>
                        </a:rPr>
                        <a:t>３か月</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3"/>
                  </a:ext>
                </a:extLst>
              </a:tr>
              <a:tr h="50476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ja-JP" sz="2100" b="0" i="0" u="none" strike="noStrike" cap="none" normalizeH="0" baseline="0" dirty="0">
                          <a:ln>
                            <a:noFill/>
                          </a:ln>
                          <a:solidFill>
                            <a:schemeClr val="tx1"/>
                          </a:solidFill>
                          <a:effectLst/>
                          <a:latin typeface="Arial" charset="0"/>
                          <a:ea typeface="ＭＳ Ｐゴシック" pitchFamily="50" charset="-128"/>
                        </a:rPr>
                        <a:t>× × × ×</a:t>
                      </a: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2100" b="0" i="0" u="none" strike="noStrike" cap="none" normalizeH="0" baseline="0">
                          <a:ln>
                            <a:noFill/>
                          </a:ln>
                          <a:solidFill>
                            <a:schemeClr val="tx1"/>
                          </a:solidFill>
                          <a:effectLst/>
                          <a:latin typeface="Arial" charset="0"/>
                          <a:ea typeface="ＭＳ Ｐゴシック" pitchFamily="50" charset="-128"/>
                        </a:rPr>
                        <a:t>・・・・</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4"/>
                  </a:ext>
                </a:extLst>
              </a:tr>
              <a:tr h="5188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2100" b="0" i="0" u="none" strike="noStrike" cap="none" normalizeH="0" baseline="0" dirty="0">
                          <a:ln>
                            <a:noFill/>
                          </a:ln>
                          <a:solidFill>
                            <a:schemeClr val="tx1"/>
                          </a:solidFill>
                          <a:effectLst/>
                          <a:latin typeface="Arial" charset="0"/>
                          <a:ea typeface="ＭＳ Ｐゴシック" pitchFamily="50" charset="-128"/>
                        </a:rPr>
                        <a:t>2</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dirty="0">
                          <a:ln>
                            <a:noFill/>
                          </a:ln>
                          <a:solidFill>
                            <a:schemeClr val="tx1"/>
                          </a:solidFill>
                          <a:effectLst/>
                          <a:latin typeface="Arial" charset="0"/>
                          <a:ea typeface="ＭＳ Ｐゴシック" pitchFamily="50" charset="-128"/>
                        </a:rPr>
                        <a:t>イ：共同館の共用部の設計と建築費の試算</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5"/>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2100" b="0" i="0" u="none" strike="noStrike" cap="none" normalizeH="0" baseline="0" dirty="0">
                          <a:ln>
                            <a:noFill/>
                          </a:ln>
                          <a:solidFill>
                            <a:schemeClr val="tx1"/>
                          </a:solidFill>
                          <a:effectLst/>
                          <a:latin typeface="Arial" charset="0"/>
                          <a:ea typeface="ＭＳ Ｐゴシック" pitchFamily="50" charset="-128"/>
                        </a:rPr>
                        <a:t>基本設計</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rgbClr val="4472C4"/>
                        </a:buClr>
                        <a:buSzTx/>
                        <a:buFont typeface="Wingdings" pitchFamily="2" charset="2"/>
                        <a:buNone/>
                        <a:tabLst/>
                        <a:defRPr/>
                      </a:pPr>
                      <a:r>
                        <a:rPr kumimoji="1" lang="ja-JP" altLang="en-US" sz="14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rPr>
                        <a:t>３人</a:t>
                      </a:r>
                      <a:r>
                        <a:rPr kumimoji="1" lang="en-US" altLang="ja-JP" sz="14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rPr>
                        <a:t>×</a:t>
                      </a:r>
                      <a:r>
                        <a:rPr kumimoji="1" lang="ja-JP" altLang="en-US" sz="1400" b="0" i="0" u="none" strike="noStrike" kern="1200" cap="none" spc="0" normalizeH="0" baseline="0" noProof="0" dirty="0">
                          <a:ln>
                            <a:noFill/>
                          </a:ln>
                          <a:solidFill>
                            <a:prstClr val="black"/>
                          </a:solidFill>
                          <a:effectLst/>
                          <a:uLnTx/>
                          <a:uFillTx/>
                          <a:latin typeface="Arial" charset="0"/>
                          <a:ea typeface="ＭＳ Ｐゴシック" pitchFamily="50" charset="-128"/>
                          <a:cs typeface="+mn-cs"/>
                        </a:rPr>
                        <a:t>２日</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6"/>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2100" b="0" i="0" u="none" strike="noStrike" cap="none" normalizeH="0" baseline="0">
                          <a:ln>
                            <a:noFill/>
                          </a:ln>
                          <a:solidFill>
                            <a:schemeClr val="tx1"/>
                          </a:solidFill>
                          <a:effectLst/>
                          <a:latin typeface="Arial" charset="0"/>
                          <a:ea typeface="ＭＳ Ｐゴシック" pitchFamily="50" charset="-128"/>
                        </a:rPr>
                        <a:t>　</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en-US" altLang="ja-JP" sz="2100" b="0" i="0" u="none" strike="noStrike" cap="none" normalizeH="0" baseline="0" dirty="0">
                          <a:ln>
                            <a:noFill/>
                          </a:ln>
                          <a:solidFill>
                            <a:schemeClr val="tx1"/>
                          </a:solidFill>
                          <a:effectLst/>
                          <a:latin typeface="Arial" charset="0"/>
                          <a:ea typeface="ＭＳ Ｐゴシック" pitchFamily="50" charset="-128"/>
                        </a:rPr>
                        <a:t>××××</a:t>
                      </a:r>
                      <a:endParaRPr kumimoji="1" lang="ja-JP" altLang="en-US"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2100" b="0" i="0" u="none" strike="noStrike" cap="none" normalizeH="0" baseline="0" dirty="0">
                          <a:ln>
                            <a:noFill/>
                          </a:ln>
                          <a:solidFill>
                            <a:schemeClr val="tx1"/>
                          </a:solidFill>
                          <a:effectLst/>
                          <a:latin typeface="Arial" charset="0"/>
                          <a:ea typeface="ＭＳ Ｐゴシック" pitchFamily="50" charset="-128"/>
                        </a:rPr>
                        <a:t>・・・・</a:t>
                      </a:r>
                      <a:endParaRPr kumimoji="1" lang="en-US" altLang="ja-JP" sz="2100" b="0" i="0" u="none" strike="noStrike" cap="none" normalizeH="0" baseline="0" dirty="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7"/>
                  </a:ext>
                </a:extLst>
              </a:tr>
              <a:tr h="46299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ja-JP"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ja-JP" altLang="en-US" sz="2100" b="0" i="0" u="none" strike="noStrike" cap="none" normalizeH="0" baseline="0">
                        <a:ln>
                          <a:noFill/>
                        </a:ln>
                        <a:solidFill>
                          <a:schemeClr val="tx1"/>
                        </a:solidFill>
                        <a:effectLst/>
                        <a:latin typeface="Arial" charset="0"/>
                        <a:ea typeface="ＭＳ Ｐゴシック" pitchFamily="50" charset="-128"/>
                      </a:endParaRP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2100" b="0" i="0" u="none" strike="noStrike" cap="none" normalizeH="0" baseline="0">
                          <a:ln>
                            <a:noFill/>
                          </a:ln>
                          <a:solidFill>
                            <a:schemeClr val="tx1"/>
                          </a:solidFill>
                          <a:effectLst/>
                          <a:latin typeface="Arial" charset="0"/>
                          <a:ea typeface="ＭＳ Ｐゴシック" pitchFamily="50" charset="-128"/>
                        </a:rPr>
                        <a:t>・・・・</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tc>
                  <a:txBody>
                    <a:bodyPr/>
                    <a:lstStyle/>
                    <a:p>
                      <a:pPr marL="0" marR="0" lvl="0" indent="0" algn="l" defTabSz="914400" rtl="0" eaLnBrk="1" fontAlgn="base" latinLnBrk="0" hangingPunct="1">
                        <a:lnSpc>
                          <a:spcPct val="104000"/>
                        </a:lnSpc>
                        <a:spcBef>
                          <a:spcPct val="20000"/>
                        </a:spcBef>
                        <a:spcAft>
                          <a:spcPct val="0"/>
                        </a:spcAft>
                        <a:buClr>
                          <a:schemeClr val="accent1"/>
                        </a:buClr>
                        <a:buSzTx/>
                        <a:buFont typeface="Wingdings" pitchFamily="2" charset="2"/>
                        <a:buNone/>
                        <a:tabLst/>
                      </a:pPr>
                      <a:r>
                        <a:rPr kumimoji="1" lang="ja-JP" altLang="en-US" sz="2100" b="0" i="0" u="none" strike="noStrike" cap="none" normalizeH="0" baseline="0" dirty="0">
                          <a:ln>
                            <a:noFill/>
                          </a:ln>
                          <a:solidFill>
                            <a:schemeClr val="tx1"/>
                          </a:solidFill>
                          <a:effectLst/>
                          <a:latin typeface="Arial" charset="0"/>
                          <a:ea typeface="ＭＳ Ｐゴシック" pitchFamily="50" charset="-128"/>
                        </a:rPr>
                        <a:t>・・・・</a:t>
                      </a:r>
                    </a:p>
                  </a:txBody>
                  <a:tcPr marL="72001" marR="72001" marT="62431" marB="62431" anchor="ctr" horzOverflow="overflow">
                    <a:lnL w="12700" cap="flat" cmpd="sng" algn="ctr">
                      <a:solidFill>
                        <a:srgbClr val="000000"/>
                      </a:solidFill>
                      <a:prstDash val="solid"/>
                      <a:round/>
                      <a:headEnd type="none" w="med" len="med"/>
                      <a:tailEnd type="none" w="lg" len="lg"/>
                    </a:lnL>
                    <a:lnR w="12700" cap="flat" cmpd="sng" algn="ctr">
                      <a:solidFill>
                        <a:srgbClr val="000000"/>
                      </a:solidFill>
                      <a:prstDash val="solid"/>
                      <a:round/>
                      <a:headEnd type="none" w="med" len="med"/>
                      <a:tailEnd type="none" w="lg" len="lg"/>
                    </a:lnR>
                    <a:lnT w="12700" cap="flat" cmpd="sng" algn="ctr">
                      <a:solidFill>
                        <a:srgbClr val="000000"/>
                      </a:solidFill>
                      <a:prstDash val="solid"/>
                      <a:round/>
                      <a:headEnd type="none" w="med" len="med"/>
                      <a:tailEnd type="none" w="lg" len="lg"/>
                    </a:lnT>
                    <a:lnB w="12700" cap="flat" cmpd="sng" algn="ctr">
                      <a:solidFill>
                        <a:srgbClr val="000000"/>
                      </a:solidFill>
                      <a:prstDash val="solid"/>
                      <a:round/>
                      <a:headEnd type="none" w="med" len="med"/>
                      <a:tailEnd type="none" w="lg" len="lg"/>
                    </a:lnB>
                    <a:lnTlToBr>
                      <a:noFill/>
                    </a:lnTlToBr>
                    <a:lnBlToTr>
                      <a:noFill/>
                    </a:lnBlToTr>
                    <a:noFill/>
                  </a:tcPr>
                </a:tc>
                <a:extLst>
                  <a:ext uri="{0D108BD9-81ED-4DB2-BD59-A6C34878D82A}">
                    <a16:rowId xmlns:a16="http://schemas.microsoft.com/office/drawing/2014/main" val="10008"/>
                  </a:ext>
                </a:extLst>
              </a:tr>
            </a:tbl>
          </a:graphicData>
        </a:graphic>
      </p:graphicFrame>
      <p:sp>
        <p:nvSpPr>
          <p:cNvPr id="7283" name="Rectangle 120">
            <a:extLst>
              <a:ext uri="{FF2B5EF4-FFF2-40B4-BE49-F238E27FC236}">
                <a16:creationId xmlns:a16="http://schemas.microsoft.com/office/drawing/2014/main" id="{321EC954-B175-4865-9427-A68624DF5DC6}"/>
              </a:ext>
            </a:extLst>
          </p:cNvPr>
          <p:cNvSpPr>
            <a:spLocks noChangeArrowheads="1"/>
          </p:cNvSpPr>
          <p:nvPr/>
        </p:nvSpPr>
        <p:spPr bwMode="auto">
          <a:xfrm>
            <a:off x="155339" y="5687843"/>
            <a:ext cx="6415133" cy="1770884"/>
          </a:xfrm>
          <a:prstGeom prst="rect">
            <a:avLst/>
          </a:prstGeom>
          <a:solidFill>
            <a:schemeClr val="bg1"/>
          </a:solidFill>
          <a:ln w="6350" algn="ctr">
            <a:solidFill>
              <a:schemeClr val="tx1"/>
            </a:solidFill>
            <a:miter lim="800000"/>
            <a:headEnd/>
            <a:tailEnd type="none" w="lg" len="lg"/>
          </a:ln>
        </p:spPr>
        <p:txBody>
          <a:bodyPr lIns="120000" tIns="62400" rIns="120000" bIns="624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eaLnBrk="1" hangingPunct="1">
              <a:lnSpc>
                <a:spcPct val="100000"/>
              </a:lnSpc>
              <a:spcBef>
                <a:spcPct val="0"/>
              </a:spcBef>
              <a:buClrTx/>
              <a:buNone/>
            </a:pPr>
            <a:r>
              <a:rPr kumimoji="0" lang="ja-JP" altLang="en-US" sz="2400" dirty="0">
                <a:solidFill>
                  <a:srgbClr val="7889FB"/>
                </a:solidFill>
              </a:rPr>
              <a:t>提案内容を履行するために必要な事業従事者の工数（人日）等を、仕様書の事業内容等ごとに記述する。</a:t>
            </a:r>
            <a:endParaRPr kumimoji="0" lang="en-US" altLang="ja-JP" sz="2400" dirty="0">
              <a:solidFill>
                <a:srgbClr val="7889FB"/>
              </a:solidFill>
            </a:endParaRPr>
          </a:p>
          <a:p>
            <a:pPr eaLnBrk="1" hangingPunct="1">
              <a:lnSpc>
                <a:spcPct val="100000"/>
              </a:lnSpc>
              <a:spcBef>
                <a:spcPct val="0"/>
              </a:spcBef>
              <a:buClrTx/>
              <a:buNone/>
            </a:pPr>
            <a:r>
              <a:rPr kumimoji="0" lang="en-US" altLang="ja-JP" sz="1800" dirty="0">
                <a:solidFill>
                  <a:srgbClr val="FF0000"/>
                </a:solidFill>
              </a:rPr>
              <a:t>※</a:t>
            </a:r>
            <a:r>
              <a:rPr kumimoji="0" lang="ja-JP" altLang="en-US" sz="1800" dirty="0">
                <a:solidFill>
                  <a:srgbClr val="FF0000"/>
                </a:solidFill>
              </a:rPr>
              <a:t>見積書で金額を記載しないものと考えてください</a:t>
            </a:r>
          </a:p>
        </p:txBody>
      </p:sp>
      <p:sp>
        <p:nvSpPr>
          <p:cNvPr id="4736121" name="Text Box 121">
            <a:extLst>
              <a:ext uri="{FF2B5EF4-FFF2-40B4-BE49-F238E27FC236}">
                <a16:creationId xmlns:a16="http://schemas.microsoft.com/office/drawing/2014/main" id="{E5239291-6D93-4B44-B1EF-B0C45AF1F090}"/>
              </a:ext>
            </a:extLst>
          </p:cNvPr>
          <p:cNvSpPr txBox="1">
            <a:spLocks noChangeArrowheads="1"/>
          </p:cNvSpPr>
          <p:nvPr/>
        </p:nvSpPr>
        <p:spPr bwMode="auto">
          <a:xfrm>
            <a:off x="5190067" y="77316"/>
            <a:ext cx="1667933" cy="632884"/>
          </a:xfrm>
          <a:prstGeom prst="rect">
            <a:avLst/>
          </a:prstGeom>
          <a:solidFill>
            <a:schemeClr val="accent2"/>
          </a:solidFill>
          <a:ln w="6350" algn="ctr">
            <a:solidFill>
              <a:schemeClr val="accent1"/>
            </a:solidFill>
            <a:miter lim="800000"/>
            <a:headEnd/>
            <a:tailEnd type="none" w="lg" len="lg"/>
          </a:ln>
          <a:effectLst/>
        </p:spPr>
        <p:txBody>
          <a:bodyPr wrap="none" lIns="120000" tIns="62400" rIns="120000" bIns="62400" anchor="ctr"/>
          <a:lstStyle/>
          <a:p>
            <a:pPr algn="ctr" eaLnBrk="1" hangingPunct="1">
              <a:spcBef>
                <a:spcPct val="50000"/>
              </a:spcBef>
              <a:defRPr/>
            </a:pPr>
            <a:r>
              <a:rPr lang="ja-JP" altLang="en-US" sz="2667" b="1" dirty="0">
                <a:solidFill>
                  <a:srgbClr val="000000"/>
                </a:solidFill>
                <a:effectLst>
                  <a:outerShdw blurRad="38100" dist="38100" dir="2700000" algn="tl">
                    <a:srgbClr val="FFFFFF"/>
                  </a:outerShdw>
                </a:effectLst>
                <a:latin typeface="Arial" charset="0"/>
                <a:cs typeface="Arial"/>
              </a:rPr>
              <a:t>記述例</a:t>
            </a:r>
          </a:p>
        </p:txBody>
      </p:sp>
      <p:sp>
        <p:nvSpPr>
          <p:cNvPr id="7" name="正方形/長方形 3">
            <a:extLst>
              <a:ext uri="{FF2B5EF4-FFF2-40B4-BE49-F238E27FC236}">
                <a16:creationId xmlns:a16="http://schemas.microsoft.com/office/drawing/2014/main" id="{73EB0C82-0A15-4E01-9974-12E044FB7E7F}"/>
              </a:ext>
            </a:extLst>
          </p:cNvPr>
          <p:cNvSpPr>
            <a:spLocks noChangeArrowheads="1"/>
          </p:cNvSpPr>
          <p:nvPr/>
        </p:nvSpPr>
        <p:spPr bwMode="auto">
          <a:xfrm>
            <a:off x="110941" y="7814606"/>
            <a:ext cx="6636118" cy="1200329"/>
          </a:xfrm>
          <a:prstGeom prst="rect">
            <a:avLst/>
          </a:prstGeom>
          <a:noFill/>
          <a:ln w="6350" algn="ctr">
            <a:solidFill>
              <a:schemeClr val="tx1"/>
            </a:solidFill>
            <a:round/>
            <a:headEnd/>
            <a:tailEnd type="none" w="lg" len="lg"/>
          </a:ln>
          <a:extLst>
            <a:ext uri="{909E8E84-426E-40DD-AFC4-6F175D3DCCD1}">
              <a14:hiddenFill xmlns:a14="http://schemas.microsoft.com/office/drawing/2010/main">
                <a:solidFill>
                  <a:srgbClr val="FFFFFF"/>
                </a:solidFill>
              </a14:hiddenFill>
            </a:ext>
          </a:extLst>
        </p:spPr>
        <p:txBody>
          <a:bodyPr lIns="120000" tIns="62400" rIns="120000" bIns="62400" anchor="ctr"/>
          <a:lstStyle>
            <a:lvl1pPr>
              <a:lnSpc>
                <a:spcPct val="104000"/>
              </a:lnSpc>
              <a:spcBef>
                <a:spcPct val="20000"/>
              </a:spcBef>
              <a:buClr>
                <a:schemeClr val="accent1"/>
              </a:buClr>
              <a:buFont typeface="Wingdings" panose="05000000000000000000" pitchFamily="2" charset="2"/>
              <a:buChar char="§"/>
              <a:defRPr kumimoji="1" sz="16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742950" indent="-285750">
              <a:lnSpc>
                <a:spcPct val="104000"/>
              </a:lnSpc>
              <a:spcBef>
                <a:spcPct val="20000"/>
              </a:spcBef>
              <a:buClr>
                <a:schemeClr val="accent1"/>
              </a:buClr>
              <a:buSzPct val="70000"/>
              <a:buFont typeface="Wingdings" panose="05000000000000000000" pitchFamily="2" charset="2"/>
              <a:buChar char="Ø"/>
              <a:defRPr kumimoji="1" sz="14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2pPr>
            <a:lvl3pPr marL="1143000" indent="-228600">
              <a:lnSpc>
                <a:spcPct val="104000"/>
              </a:lnSpc>
              <a:spcBef>
                <a:spcPct val="20000"/>
              </a:spcBef>
              <a:buClr>
                <a:schemeClr val="accent1"/>
              </a:buClr>
              <a:buFont typeface="Wingdings" panose="05000000000000000000" pitchFamily="2" charset="2"/>
              <a:buChar char="ü"/>
              <a:defRPr kumimoji="1" sz="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3pPr>
            <a:lvl4pPr marL="1600200" indent="-228600">
              <a:lnSpc>
                <a:spcPct val="104000"/>
              </a:lnSpc>
              <a:spcBef>
                <a:spcPct val="20000"/>
              </a:spcBef>
              <a:buClr>
                <a:schemeClr val="accent1"/>
              </a:buClr>
              <a:buFont typeface="SimSun" panose="02010600030101010101" pitchFamily="2" charset="-122"/>
              <a:buChar char="-"/>
              <a:defRPr kumimoji="1" sz="10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4pPr>
            <a:lvl5pPr marL="2057400" indent="-228600">
              <a:lnSpc>
                <a:spcPct val="104000"/>
              </a:lnSpc>
              <a:spcBef>
                <a:spcPct val="20000"/>
              </a:spcBef>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5pPr>
            <a:lvl6pPr marL="25146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6pPr>
            <a:lvl7pPr marL="29718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7pPr>
            <a:lvl8pPr marL="34290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8pPr>
            <a:lvl9pPr marL="3886200" indent="-228600" eaLnBrk="0" fontAlgn="base" hangingPunct="0">
              <a:lnSpc>
                <a:spcPct val="104000"/>
              </a:lnSpc>
              <a:spcBef>
                <a:spcPct val="20000"/>
              </a:spcBef>
              <a:spcAft>
                <a:spcPct val="0"/>
              </a:spcAft>
              <a:buClr>
                <a:schemeClr val="accent1"/>
              </a:buClr>
              <a:buFont typeface="Wingdings" panose="05000000000000000000" pitchFamily="2" charset="2"/>
              <a:buChar char="§"/>
              <a:defRPr kumimoji="1" sz="8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 typeface="Wingdings" panose="05000000000000000000" pitchFamily="2" charset="2"/>
              <a:buNone/>
              <a:tabLst/>
              <a:defRPr/>
            </a:pPr>
            <a:endParaRPr kumimoji="0" lang="ja-JP" altLang="en-US" sz="2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Arial" panose="020B0604020202020204" pitchFamily="34" charset="0"/>
            </a:endParaRPr>
          </a:p>
        </p:txBody>
      </p:sp>
      <p:sp>
        <p:nvSpPr>
          <p:cNvPr id="8" name="正方形/長方形 7">
            <a:extLst>
              <a:ext uri="{FF2B5EF4-FFF2-40B4-BE49-F238E27FC236}">
                <a16:creationId xmlns:a16="http://schemas.microsoft.com/office/drawing/2014/main" id="{909EE32F-C8AB-4717-B2FF-25334FFF8011}"/>
              </a:ext>
            </a:extLst>
          </p:cNvPr>
          <p:cNvSpPr/>
          <p:nvPr/>
        </p:nvSpPr>
        <p:spPr>
          <a:xfrm>
            <a:off x="110941" y="7823356"/>
            <a:ext cx="3429000" cy="1200329"/>
          </a:xfrm>
          <a:prstGeom prst="rect">
            <a:avLst/>
          </a:prstGeom>
        </p:spPr>
        <p:txBody>
          <a:bodyPr>
            <a:spAutoFit/>
          </a:bodyPr>
          <a:lstStyle/>
          <a:p>
            <a:r>
              <a:rPr lang="ja-JP" altLang="en-US" dirty="0">
                <a:latin typeface="Meiryo UI" panose="020B0604030504040204" pitchFamily="50" charset="-128"/>
                <a:ea typeface="Meiryo UI" panose="020B0604030504040204" pitchFamily="50" charset="-128"/>
              </a:rPr>
              <a:t>連絡先</a:t>
            </a:r>
          </a:p>
          <a:p>
            <a:r>
              <a:rPr lang="ja-JP" altLang="en-US" dirty="0">
                <a:latin typeface="Meiryo UI" panose="020B0604030504040204" pitchFamily="50" charset="-128"/>
                <a:ea typeface="Meiryo UI" panose="020B0604030504040204" pitchFamily="50" charset="-128"/>
              </a:rPr>
              <a:t>担当者名　</a:t>
            </a:r>
            <a:r>
              <a:rPr lang="en-US" altLang="ja-JP" dirty="0">
                <a:latin typeface="Meiryo UI" panose="020B0604030504040204" pitchFamily="50" charset="-128"/>
                <a:ea typeface="Meiryo UI" panose="020B0604030504040204" pitchFamily="50" charset="-128"/>
              </a:rPr>
              <a:t>XX</a:t>
            </a: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XX</a:t>
            </a:r>
          </a:p>
          <a:p>
            <a:r>
              <a:rPr lang="ja-JP" altLang="en-US" dirty="0">
                <a:latin typeface="Meiryo UI" panose="020B0604030504040204" pitchFamily="50" charset="-128"/>
                <a:ea typeface="Meiryo UI" panose="020B0604030504040204" pitchFamily="50" charset="-128"/>
              </a:rPr>
              <a:t>電話（ＦＡＸ）　</a:t>
            </a:r>
            <a:r>
              <a:rPr lang="en-US" altLang="ja-JP" dirty="0">
                <a:latin typeface="Meiryo UI" panose="020B0604030504040204" pitchFamily="50" charset="-128"/>
                <a:ea typeface="Meiryo UI" panose="020B0604030504040204" pitchFamily="50" charset="-128"/>
              </a:rPr>
              <a:t>XX</a:t>
            </a:r>
            <a:r>
              <a:rPr lang="ja-JP" altLang="en-US" dirty="0" err="1">
                <a:latin typeface="Meiryo UI" panose="020B0604030504040204" pitchFamily="50" charset="-128"/>
                <a:ea typeface="Meiryo UI" panose="020B0604030504040204" pitchFamily="50" charset="-128"/>
              </a:rPr>
              <a:t>ー</a:t>
            </a:r>
            <a:r>
              <a:rPr lang="en-US" altLang="ja-JP" dirty="0">
                <a:latin typeface="Meiryo UI" panose="020B0604030504040204" pitchFamily="50" charset="-128"/>
                <a:ea typeface="Meiryo UI" panose="020B0604030504040204" pitchFamily="50" charset="-128"/>
              </a:rPr>
              <a:t>XXXX</a:t>
            </a:r>
          </a:p>
          <a:p>
            <a:r>
              <a:rPr lang="ja-JP" altLang="en-US" dirty="0">
                <a:latin typeface="Meiryo UI" panose="020B0604030504040204" pitchFamily="50" charset="-128"/>
                <a:ea typeface="Meiryo UI" panose="020B0604030504040204" pitchFamily="50" charset="-128"/>
              </a:rPr>
              <a:t>メールアドレス　</a:t>
            </a:r>
            <a:r>
              <a:rPr lang="en-US" altLang="ja-JP" dirty="0">
                <a:latin typeface="Meiryo UI" panose="020B0604030504040204" pitchFamily="50" charset="-128"/>
                <a:ea typeface="Meiryo UI" panose="020B0604030504040204" pitchFamily="50" charset="-128"/>
              </a:rPr>
              <a:t>XXX</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XXXXXX</a:t>
            </a:r>
          </a:p>
        </p:txBody>
      </p:sp>
      <p:sp>
        <p:nvSpPr>
          <p:cNvPr id="2" name="テキスト ボックス 1">
            <a:extLst>
              <a:ext uri="{FF2B5EF4-FFF2-40B4-BE49-F238E27FC236}">
                <a16:creationId xmlns:a16="http://schemas.microsoft.com/office/drawing/2014/main" id="{79776009-8EBB-47C2-860B-ECBA14477C44}"/>
              </a:ext>
            </a:extLst>
          </p:cNvPr>
          <p:cNvSpPr txBox="1"/>
          <p:nvPr/>
        </p:nvSpPr>
        <p:spPr>
          <a:xfrm>
            <a:off x="110941" y="129065"/>
            <a:ext cx="877163" cy="369332"/>
          </a:xfrm>
          <a:prstGeom prst="rect">
            <a:avLst/>
          </a:prstGeom>
          <a:noFill/>
        </p:spPr>
        <p:txBody>
          <a:bodyPr wrap="none" rtlCol="0">
            <a:spAutoFit/>
          </a:bodyPr>
          <a:lstStyle/>
          <a:p>
            <a:r>
              <a:rPr kumimoji="1" lang="ja-JP" altLang="en-US" dirty="0"/>
              <a:t>明細表</a:t>
            </a:r>
          </a:p>
        </p:txBody>
      </p:sp>
    </p:spTree>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E8BCB64B0AA124F871BCD6B157ACD3F" ma:contentTypeVersion="13" ma:contentTypeDescription="新しいドキュメントを作成します。" ma:contentTypeScope="" ma:versionID="1a040df8d0bd84f3a7c5bea17f5b20c3">
  <xsd:schema xmlns:xsd="http://www.w3.org/2001/XMLSchema" xmlns:xs="http://www.w3.org/2001/XMLSchema" xmlns:p="http://schemas.microsoft.com/office/2006/metadata/properties" xmlns:ns2="b92f0936-f399-40a7-90a7-8d1ffd9408d5" xmlns:ns3="93fcd716-d8fa-4630-8535-f3b5c4dba4fd" targetNamespace="http://schemas.microsoft.com/office/2006/metadata/properties" ma:root="true" ma:fieldsID="0310c5402431752c7d0ba7314a58af45" ns2:_="" ns3:_="">
    <xsd:import namespace="b92f0936-f399-40a7-90a7-8d1ffd9408d5"/>
    <xsd:import namespace="93fcd716-d8fa-4630-8535-f3b5c4dba4fd"/>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f0936-f399-40a7-90a7-8d1ffd9408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画像タグ" ma:readOnly="false" ma:fieldId="{5cf76f15-5ced-4ddc-b409-7134ff3c332f}" ma:taxonomyMulti="true" ma:sspId="a95d1507-21fd-45cf-866d-ceae8a82a7f1"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3fcd716-d8fa-4630-8535-f3b5c4dba4fd"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35df8768-b8bc-4154-8897-3900f9564e13}" ma:internalName="TaxCatchAll" ma:showField="CatchAllData" ma:web="93fcd716-d8fa-4630-8535-f3b5c4dba4fd">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A46855-15EC-4595-ADEF-137FEF8B9A40}"/>
</file>

<file path=customXml/itemProps2.xml><?xml version="1.0" encoding="utf-8"?>
<ds:datastoreItem xmlns:ds="http://schemas.openxmlformats.org/officeDocument/2006/customXml" ds:itemID="{6C3B4828-CC1D-4D72-8204-666C66ABCD1A}"/>
</file>

<file path=docProps/app.xml><?xml version="1.0" encoding="utf-8"?>
<Properties xmlns="http://schemas.openxmlformats.org/officeDocument/2006/extended-properties" xmlns:vt="http://schemas.openxmlformats.org/officeDocument/2006/docPropsVTypes">
  <Template>Office Theme</Template>
  <TotalTime>742</TotalTime>
  <Words>400</Words>
  <Application>Microsoft Office PowerPoint</Application>
  <PresentationFormat>画面に合わせる (4:3)</PresentationFormat>
  <Paragraphs>80</Paragraphs>
  <Slides>4</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vt:i4>
      </vt:variant>
    </vt:vector>
  </HeadingPairs>
  <TitlesOfParts>
    <vt:vector size="13" baseType="lpstr">
      <vt:lpstr>Meiryo UI</vt:lpstr>
      <vt:lpstr>ＭＳ Ｐゴシック</vt:lpstr>
      <vt:lpstr>游ゴシック</vt:lpstr>
      <vt:lpstr>游ゴシック Light</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折山 光俊</dc:creator>
  <cp:lastModifiedBy>正橋　広</cp:lastModifiedBy>
  <cp:revision>24</cp:revision>
  <dcterms:created xsi:type="dcterms:W3CDTF">2022-05-26T07:36:54Z</dcterms:created>
  <dcterms:modified xsi:type="dcterms:W3CDTF">2023-10-04T08:03:09Z</dcterms:modified>
</cp:coreProperties>
</file>