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3"/>
  </p:sldMasterIdLst>
  <p:notesMasterIdLst>
    <p:notesMasterId r:id="rId8"/>
  </p:notesMasterIdLst>
  <p:sldIdLst>
    <p:sldId id="256" r:id="rId4"/>
    <p:sldId id="257" r:id="rId5"/>
    <p:sldId id="3276" r:id="rId6"/>
    <p:sldId id="3275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 snapToGrid="0">
      <p:cViewPr varScale="1">
        <p:scale>
          <a:sx n="44" d="100"/>
          <a:sy n="44" d="100"/>
        </p:scale>
        <p:origin x="26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2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173421" y="873888"/>
            <a:ext cx="6172200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１．事業の実施方針・実施体制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73421" y="1593070"/>
            <a:ext cx="639630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事業実施方針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・賓客接遇実施における方針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・今回の万博での経験をどう活かすか（レガシーの継承）　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事業実施体制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・実施体制図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・ディレクター、アシスタントディレクターに予定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する人材（経歴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など）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・プランニングスタッフ・アテンダントの採用方法・採用予定人材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・労務管理・コンプライアンス遵守に向けた取組み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１．３　事業実施計画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・仕様書の事業内容を実施するスケジュール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・工数表（様式は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３、記載例は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４）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１．４　研修の実施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・研修実施時期、研修内容、研修実施方法</a:t>
            </a: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642" y="6880589"/>
            <a:ext cx="6074979" cy="1752608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１．評価項目一覧（様式１６）を参照して提案書を作成すること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・提案書には、具体的な内容を記載すること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（図・表などを用いることは歓迎）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評価の観点欄の記載に対応した提案を記述すること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・様式は、任意であり、パワーポイント・ワード等で作成し、</a:t>
            </a:r>
            <a:r>
              <a:rPr kumimoji="0" lang="en-US" altLang="ja-JP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ファイルで送付すること</a:t>
            </a: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・必要に応じて、資料を添付すること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博覧会協会から連絡が取れるよう、　提案書には連絡先（担当者名、電話番号、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及びメールアドレス）を明記する。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73421" y="230360"/>
            <a:ext cx="164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提案書ひな型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6F0050-A5A7-40AB-B120-9E12879AB56D}"/>
              </a:ext>
            </a:extLst>
          </p:cNvPr>
          <p:cNvSpPr txBox="1"/>
          <p:nvPr/>
        </p:nvSpPr>
        <p:spPr>
          <a:xfrm>
            <a:off x="5139121" y="230360"/>
            <a:ext cx="1206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様式１８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44731"/>
            <a:ext cx="6172200" cy="3851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681348"/>
            <a:ext cx="6172200" cy="11428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・直近の貸借対照表、損益計算書を添付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・受託した事業の名称・概要を記入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824172"/>
            <a:ext cx="6172200" cy="5395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57871"/>
            <a:ext cx="6172200" cy="4150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3">
            <a:extLst>
              <a:ext uri="{FF2B5EF4-FFF2-40B4-BE49-F238E27FC236}">
                <a16:creationId xmlns:a16="http://schemas.microsoft.com/office/drawing/2014/main" id="{19774A93-112B-036B-B81D-BE40DD95B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7095250-93E0-DE9A-A877-BAB4918DBACA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19D9596-9608-32A6-7290-2E4177A1F568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771911"/>
            <a:ext cx="6172200" cy="78949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10000"/>
              </a:lnSpc>
            </a:pP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・経験した事業の名称、実施した内容等を記載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7C36DA8-DD0E-96A2-3090-99809AB73EA9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280992"/>
            <a:ext cx="6172200" cy="79984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・経験した事業の名称、実施した内容等を記載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工数表（１．３事業実施計画）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596C240-FC45-DE2F-1753-C83A150F0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584675"/>
              </p:ext>
            </p:extLst>
          </p:nvPr>
        </p:nvGraphicFramePr>
        <p:xfrm>
          <a:off x="291783" y="677970"/>
          <a:ext cx="6213474" cy="389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87">
                  <a:extLst>
                    <a:ext uri="{9D8B030D-6E8A-4147-A177-3AD203B41FA5}">
                      <a16:colId xmlns:a16="http://schemas.microsoft.com/office/drawing/2014/main" val="1268441683"/>
                    </a:ext>
                  </a:extLst>
                </a:gridCol>
                <a:gridCol w="2965837">
                  <a:extLst>
                    <a:ext uri="{9D8B030D-6E8A-4147-A177-3AD203B41FA5}">
                      <a16:colId xmlns:a16="http://schemas.microsoft.com/office/drawing/2014/main" val="4124842118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741906258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4060047739"/>
                    </a:ext>
                  </a:extLst>
                </a:gridCol>
              </a:tblGrid>
              <a:tr h="523724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人数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稼働日数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工数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298570"/>
                  </a:ext>
                </a:extLst>
              </a:tr>
              <a:tr h="6906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09674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99549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310887"/>
                  </a:ext>
                </a:extLst>
              </a:tr>
              <a:tr h="635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73380"/>
                  </a:ext>
                </a:extLst>
              </a:tr>
              <a:tr h="5237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97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57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3" name="Rectangle 120">
            <a:extLst>
              <a:ext uri="{FF2B5EF4-FFF2-40B4-BE49-F238E27FC236}">
                <a16:creationId xmlns:a16="http://schemas.microsoft.com/office/drawing/2014/main" id="{321EC954-B175-4865-9427-A68624DF5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9" y="6522719"/>
            <a:ext cx="6415133" cy="104833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 sz="24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提案内容を履行するために必要な事業従事者の工数（人日）を記述する。</a:t>
            </a:r>
            <a:endParaRPr kumimoji="0" lang="en-US" altLang="ja-JP" sz="2400" dirty="0">
              <a:solidFill>
                <a:srgbClr val="7889FB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36121" name="Text Box 121">
            <a:extLst>
              <a:ext uri="{FF2B5EF4-FFF2-40B4-BE49-F238E27FC236}">
                <a16:creationId xmlns:a16="http://schemas.microsoft.com/office/drawing/2014/main" id="{E5239291-6D93-4B44-B1EF-B0C45AF1F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8627" y="77316"/>
            <a:ext cx="1667933" cy="632884"/>
          </a:xfrm>
          <a:prstGeom prst="rect">
            <a:avLst/>
          </a:prstGeom>
          <a:solidFill>
            <a:schemeClr val="accent2"/>
          </a:solidFill>
          <a:ln w="6350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none" lIns="120000" tIns="62400" rIns="120000" bIns="6240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667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rial"/>
              </a:rPr>
              <a:t>記載例</a:t>
            </a: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78285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23641" y="77979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4"/>
            <a:ext cx="344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工数表（１．３事業実施計画）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BF4FD2F-C30F-B204-276A-DD3ABCA6A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984088"/>
              </p:ext>
            </p:extLst>
          </p:nvPr>
        </p:nvGraphicFramePr>
        <p:xfrm>
          <a:off x="253492" y="868664"/>
          <a:ext cx="6316980" cy="544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">
                  <a:extLst>
                    <a:ext uri="{9D8B030D-6E8A-4147-A177-3AD203B41FA5}">
                      <a16:colId xmlns:a16="http://schemas.microsoft.com/office/drawing/2014/main" val="1268441683"/>
                    </a:ext>
                  </a:extLst>
                </a:gridCol>
                <a:gridCol w="2689860">
                  <a:extLst>
                    <a:ext uri="{9D8B030D-6E8A-4147-A177-3AD203B41FA5}">
                      <a16:colId xmlns:a16="http://schemas.microsoft.com/office/drawing/2014/main" val="4124842118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741906258"/>
                    </a:ext>
                  </a:extLst>
                </a:gridCol>
                <a:gridCol w="1455420">
                  <a:extLst>
                    <a:ext uri="{9D8B030D-6E8A-4147-A177-3AD203B41FA5}">
                      <a16:colId xmlns:a16="http://schemas.microsoft.com/office/drawing/2014/main" val="4060047739"/>
                    </a:ext>
                  </a:extLst>
                </a:gridCol>
              </a:tblGrid>
              <a:tr h="523724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人数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稼働日数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工数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298570"/>
                  </a:ext>
                </a:extLst>
              </a:tr>
              <a:tr h="5826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ディレクター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09674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アシスタントディレクター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99549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SD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マネージャー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310887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プランニングスタッフ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外国賓客担当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国内賓客担当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関係機関担当</a:t>
                      </a:r>
                      <a:endParaRPr kumimoji="1" lang="en-US" altLang="ja-JP" sz="160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〇〇名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外国賓客担当○○人日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国内賓客担当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関係機関担当</a:t>
                      </a:r>
                      <a:endParaRPr kumimoji="1" lang="en-US" altLang="ja-JP" sz="160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○○人日</a:t>
                      </a:r>
                      <a:endParaRPr kumimoji="1" lang="en-US" altLang="ja-JP" sz="160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73380"/>
                  </a:ext>
                </a:extLst>
              </a:tr>
              <a:tr h="5237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アテンダント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NDSD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外国賓客担当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国内賓客担当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○○名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NDSD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外国賓客担当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国内賓客担当</a:t>
                      </a:r>
                      <a:endParaRPr kumimoji="1" lang="en-US" altLang="ja-JP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976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F8EAE852BB9BE43B73FF40311A35E7F" ma:contentTypeVersion="7" ma:contentTypeDescription="新しいドキュメントを作成します。" ma:contentTypeScope="" ma:versionID="207fb9c4474d02bc71bb6610bcb260d0">
  <xsd:schema xmlns:xsd="http://www.w3.org/2001/XMLSchema" xmlns:xs="http://www.w3.org/2001/XMLSchema" xmlns:p="http://schemas.microsoft.com/office/2006/metadata/properties" xmlns:ns2="e53c10d9-aca5-4cd7-a030-a4e53df59acd" xmlns:ns3="211663b1-0665-46a1-a7be-bef1e3fe17e3" targetNamespace="http://schemas.microsoft.com/office/2006/metadata/properties" ma:root="true" ma:fieldsID="72087606c20cc2908152bd01596b2116" ns2:_="" ns3:_="">
    <xsd:import namespace="e53c10d9-aca5-4cd7-a030-a4e53df59acd"/>
    <xsd:import namespace="211663b1-0665-46a1-a7be-bef1e3fe17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3c10d9-aca5-4cd7-a030-a4e53df59a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1663b1-0665-46a1-a7be-bef1e3fe17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25F7D2-8B92-4FDE-BE4C-64C3FD0BFC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3c10d9-aca5-4cd7-a030-a4e53df59acd"/>
    <ds:schemaRef ds:uri="211663b1-0665-46a1-a7be-bef1e3fe17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2F2EB5-E023-43B6-A7A8-57C0AF35FE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529</Words>
  <Application>Microsoft Office PowerPoint</Application>
  <PresentationFormat>画面に合わせる (4:3)</PresentationFormat>
  <Paragraphs>104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2023-02-01T01:08:50Z</dcterms:created>
  <dcterms:modified xsi:type="dcterms:W3CDTF">2024-03-13T01:30:03Z</dcterms:modified>
</cp:coreProperties>
</file>