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92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3.xml"/><Relationship Id="rId5" Type="http://schemas.openxmlformats.org/officeDocument/2006/relationships/viewProps" Target="viewProps.xml"/><Relationship Id="rId10" Type="http://schemas.openxmlformats.org/officeDocument/2006/relationships/customXml" Target="../customXml/item2.xml"/><Relationship Id="rId4" Type="http://schemas.openxmlformats.org/officeDocument/2006/relationships/presProps" Target="presProps.xml"/><Relationship Id="rId9" Type="http://schemas.openxmlformats.org/officeDocument/2006/relationships/customXml" Target="../customXml/item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長濱 百華" userId="d7028107-0719-49ef-a48a-0a339879d2e6" providerId="ADAL" clId="{5299BD26-2CD3-4D8F-8C5E-9FF0EC955B7B}"/>
    <pc:docChg chg="undo custSel modSld">
      <pc:chgData name="長濱 百華" userId="d7028107-0719-49ef-a48a-0a339879d2e6" providerId="ADAL" clId="{5299BD26-2CD3-4D8F-8C5E-9FF0EC955B7B}" dt="2024-07-26T03:52:53.403" v="475" actId="1035"/>
      <pc:docMkLst>
        <pc:docMk/>
      </pc:docMkLst>
      <pc:sldChg chg="addSp modSp mod">
        <pc:chgData name="長濱 百華" userId="d7028107-0719-49ef-a48a-0a339879d2e6" providerId="ADAL" clId="{5299BD26-2CD3-4D8F-8C5E-9FF0EC955B7B}" dt="2024-07-26T03:52:53.403" v="475" actId="1035"/>
        <pc:sldMkLst>
          <pc:docMk/>
          <pc:sldMk cId="117932724" sldId="257"/>
        </pc:sldMkLst>
        <pc:spChg chg="add mod ord">
          <ac:chgData name="長濱 百華" userId="d7028107-0719-49ef-a48a-0a339879d2e6" providerId="ADAL" clId="{5299BD26-2CD3-4D8F-8C5E-9FF0EC955B7B}" dt="2024-07-26T03:38:21.754" v="64" actId="1076"/>
          <ac:spMkLst>
            <pc:docMk/>
            <pc:sldMk cId="117932724" sldId="257"/>
            <ac:spMk id="2" creationId="{6CF44281-82B5-EC30-AA78-432B6558646F}"/>
          </ac:spMkLst>
        </pc:spChg>
        <pc:spChg chg="add mod">
          <ac:chgData name="長濱 百華" userId="d7028107-0719-49ef-a48a-0a339879d2e6" providerId="ADAL" clId="{5299BD26-2CD3-4D8F-8C5E-9FF0EC955B7B}" dt="2024-07-26T03:40:42.653" v="86" actId="1037"/>
          <ac:spMkLst>
            <pc:docMk/>
            <pc:sldMk cId="117932724" sldId="257"/>
            <ac:spMk id="6" creationId="{F67E9310-69A7-326E-4AD4-2A0B73D7B303}"/>
          </ac:spMkLst>
        </pc:spChg>
        <pc:spChg chg="add mod ord">
          <ac:chgData name="長濱 百華" userId="d7028107-0719-49ef-a48a-0a339879d2e6" providerId="ADAL" clId="{5299BD26-2CD3-4D8F-8C5E-9FF0EC955B7B}" dt="2024-07-26T03:40:35.481" v="83" actId="164"/>
          <ac:spMkLst>
            <pc:docMk/>
            <pc:sldMk cId="117932724" sldId="257"/>
            <ac:spMk id="10" creationId="{0B495C7E-6904-12E4-9946-1541BCF6B6A1}"/>
          </ac:spMkLst>
        </pc:spChg>
        <pc:spChg chg="add mod ord">
          <ac:chgData name="長濱 百華" userId="d7028107-0719-49ef-a48a-0a339879d2e6" providerId="ADAL" clId="{5299BD26-2CD3-4D8F-8C5E-9FF0EC955B7B}" dt="2024-07-26T03:44:04.558" v="223" actId="171"/>
          <ac:spMkLst>
            <pc:docMk/>
            <pc:sldMk cId="117932724" sldId="257"/>
            <ac:spMk id="16" creationId="{78F73E95-3BA1-2DCA-34B8-7B893030D81E}"/>
          </ac:spMkLst>
        </pc:spChg>
        <pc:spChg chg="mod">
          <ac:chgData name="長濱 百華" userId="d7028107-0719-49ef-a48a-0a339879d2e6" providerId="ADAL" clId="{5299BD26-2CD3-4D8F-8C5E-9FF0EC955B7B}" dt="2024-07-26T03:43:46.825" v="207"/>
          <ac:spMkLst>
            <pc:docMk/>
            <pc:sldMk cId="117932724" sldId="257"/>
            <ac:spMk id="19" creationId="{54AB6F33-7935-2DCB-F11C-1ACB7F0DEDEF}"/>
          </ac:spMkLst>
        </pc:spChg>
        <pc:spChg chg="mod">
          <ac:chgData name="長濱 百華" userId="d7028107-0719-49ef-a48a-0a339879d2e6" providerId="ADAL" clId="{5299BD26-2CD3-4D8F-8C5E-9FF0EC955B7B}" dt="2024-07-26T03:44:14.124" v="228" actId="20577"/>
          <ac:spMkLst>
            <pc:docMk/>
            <pc:sldMk cId="117932724" sldId="257"/>
            <ac:spMk id="23" creationId="{80B54AE9-4B41-68F6-8859-F533ECB239B0}"/>
          </ac:spMkLst>
        </pc:spChg>
        <pc:spChg chg="add mod ord">
          <ac:chgData name="長濱 百華" userId="d7028107-0719-49ef-a48a-0a339879d2e6" providerId="ADAL" clId="{5299BD26-2CD3-4D8F-8C5E-9FF0EC955B7B}" dt="2024-07-26T03:44:48.789" v="239" actId="171"/>
          <ac:spMkLst>
            <pc:docMk/>
            <pc:sldMk cId="117932724" sldId="257"/>
            <ac:spMk id="24" creationId="{07CB438D-10EE-744A-5A51-5FFA054D2EAC}"/>
          </ac:spMkLst>
        </pc:spChg>
        <pc:spChg chg="mod">
          <ac:chgData name="長濱 百華" userId="d7028107-0719-49ef-a48a-0a339879d2e6" providerId="ADAL" clId="{5299BD26-2CD3-4D8F-8C5E-9FF0EC955B7B}" dt="2024-07-26T03:43:18.622" v="206" actId="14100"/>
          <ac:spMkLst>
            <pc:docMk/>
            <pc:sldMk cId="117932724" sldId="257"/>
            <ac:spMk id="77" creationId="{8904D1DC-AF5E-4C3B-A225-306C24E252C4}"/>
          </ac:spMkLst>
        </pc:spChg>
        <pc:spChg chg="mod">
          <ac:chgData name="長濱 百華" userId="d7028107-0719-49ef-a48a-0a339879d2e6" providerId="ADAL" clId="{5299BD26-2CD3-4D8F-8C5E-9FF0EC955B7B}" dt="2024-07-26T03:43:12.727" v="205" actId="1076"/>
          <ac:spMkLst>
            <pc:docMk/>
            <pc:sldMk cId="117932724" sldId="257"/>
            <ac:spMk id="91" creationId="{88FC06EA-407E-4417-88EC-54F20939F816}"/>
          </ac:spMkLst>
        </pc:spChg>
        <pc:spChg chg="mod">
          <ac:chgData name="長濱 百華" userId="d7028107-0719-49ef-a48a-0a339879d2e6" providerId="ADAL" clId="{5299BD26-2CD3-4D8F-8C5E-9FF0EC955B7B}" dt="2024-07-26T03:47:59.173" v="302" actId="207"/>
          <ac:spMkLst>
            <pc:docMk/>
            <pc:sldMk cId="117932724" sldId="257"/>
            <ac:spMk id="103" creationId="{3E3CEF15-121E-4AA9-8D8B-71D2FBC21733}"/>
          </ac:spMkLst>
        </pc:spChg>
        <pc:spChg chg="mod">
          <ac:chgData name="長濱 百華" userId="d7028107-0719-49ef-a48a-0a339879d2e6" providerId="ADAL" clId="{5299BD26-2CD3-4D8F-8C5E-9FF0EC955B7B}" dt="2024-07-26T03:44:31.474" v="229"/>
          <ac:spMkLst>
            <pc:docMk/>
            <pc:sldMk cId="117932724" sldId="257"/>
            <ac:spMk id="114" creationId="{72BF7E53-4C95-2E53-06EF-3E207E986C8A}"/>
          </ac:spMkLst>
        </pc:spChg>
        <pc:spChg chg="mod">
          <ac:chgData name="長濱 百華" userId="d7028107-0719-49ef-a48a-0a339879d2e6" providerId="ADAL" clId="{5299BD26-2CD3-4D8F-8C5E-9FF0EC955B7B}" dt="2024-07-26T03:44:31.474" v="229"/>
          <ac:spMkLst>
            <pc:docMk/>
            <pc:sldMk cId="117932724" sldId="257"/>
            <ac:spMk id="115" creationId="{E75732B8-1455-BAC9-18E0-34314AC08AC7}"/>
          </ac:spMkLst>
        </pc:spChg>
        <pc:spChg chg="add mod ord">
          <ac:chgData name="長濱 百華" userId="d7028107-0719-49ef-a48a-0a339879d2e6" providerId="ADAL" clId="{5299BD26-2CD3-4D8F-8C5E-9FF0EC955B7B}" dt="2024-07-26T03:45:39.460" v="268" actId="171"/>
          <ac:spMkLst>
            <pc:docMk/>
            <pc:sldMk cId="117932724" sldId="257"/>
            <ac:spMk id="116" creationId="{D9698120-B51F-BFF7-BD03-616E7B791BCC}"/>
          </ac:spMkLst>
        </pc:spChg>
        <pc:spChg chg="mod">
          <ac:chgData name="長濱 百華" userId="d7028107-0719-49ef-a48a-0a339879d2e6" providerId="ADAL" clId="{5299BD26-2CD3-4D8F-8C5E-9FF0EC955B7B}" dt="2024-07-26T03:44:57.246" v="240"/>
          <ac:spMkLst>
            <pc:docMk/>
            <pc:sldMk cId="117932724" sldId="257"/>
            <ac:spMk id="118" creationId="{FDBAE431-F7F6-2AFE-8761-8E7F44028D36}"/>
          </ac:spMkLst>
        </pc:spChg>
        <pc:spChg chg="mod">
          <ac:chgData name="長濱 百華" userId="d7028107-0719-49ef-a48a-0a339879d2e6" providerId="ADAL" clId="{5299BD26-2CD3-4D8F-8C5E-9FF0EC955B7B}" dt="2024-07-26T03:44:57.246" v="240"/>
          <ac:spMkLst>
            <pc:docMk/>
            <pc:sldMk cId="117932724" sldId="257"/>
            <ac:spMk id="119" creationId="{4BA6159C-258B-F15B-36B1-D46145F29945}"/>
          </ac:spMkLst>
        </pc:spChg>
        <pc:spChg chg="add mod ord">
          <ac:chgData name="長濱 百華" userId="d7028107-0719-49ef-a48a-0a339879d2e6" providerId="ADAL" clId="{5299BD26-2CD3-4D8F-8C5E-9FF0EC955B7B}" dt="2024-07-26T03:47:53.294" v="301" actId="1076"/>
          <ac:spMkLst>
            <pc:docMk/>
            <pc:sldMk cId="117932724" sldId="257"/>
            <ac:spMk id="127" creationId="{47ADA617-E161-CCC6-3934-D17D03F8017E}"/>
          </ac:spMkLst>
        </pc:spChg>
        <pc:spChg chg="mod">
          <ac:chgData name="長濱 百華" userId="d7028107-0719-49ef-a48a-0a339879d2e6" providerId="ADAL" clId="{5299BD26-2CD3-4D8F-8C5E-9FF0EC955B7B}" dt="2024-07-26T03:48:23.552" v="313" actId="14100"/>
          <ac:spMkLst>
            <pc:docMk/>
            <pc:sldMk cId="117932724" sldId="257"/>
            <ac:spMk id="129" creationId="{B14EB4D4-1A97-2D64-6020-D1C47D19D59F}"/>
          </ac:spMkLst>
        </pc:spChg>
        <pc:spChg chg="mod">
          <ac:chgData name="長濱 百華" userId="d7028107-0719-49ef-a48a-0a339879d2e6" providerId="ADAL" clId="{5299BD26-2CD3-4D8F-8C5E-9FF0EC955B7B}" dt="2024-07-26T03:48:26.700" v="314" actId="1076"/>
          <ac:spMkLst>
            <pc:docMk/>
            <pc:sldMk cId="117932724" sldId="257"/>
            <ac:spMk id="130" creationId="{F286EE73-DEC9-1EF8-6BA1-4EC0837C50CD}"/>
          </ac:spMkLst>
        </pc:spChg>
        <pc:spChg chg="add mod ord">
          <ac:chgData name="長濱 百華" userId="d7028107-0719-49ef-a48a-0a339879d2e6" providerId="ADAL" clId="{5299BD26-2CD3-4D8F-8C5E-9FF0EC955B7B}" dt="2024-07-26T03:49:13.484" v="352" actId="1076"/>
          <ac:spMkLst>
            <pc:docMk/>
            <pc:sldMk cId="117932724" sldId="257"/>
            <ac:spMk id="131" creationId="{52DC94E2-E542-31D9-09DE-BC6602A5F0BB}"/>
          </ac:spMkLst>
        </pc:spChg>
        <pc:spChg chg="mod">
          <ac:chgData name="長濱 百華" userId="d7028107-0719-49ef-a48a-0a339879d2e6" providerId="ADAL" clId="{5299BD26-2CD3-4D8F-8C5E-9FF0EC955B7B}" dt="2024-07-26T03:48:39.850" v="316"/>
          <ac:spMkLst>
            <pc:docMk/>
            <pc:sldMk cId="117932724" sldId="257"/>
            <ac:spMk id="133" creationId="{ADD8557A-B67D-A652-B231-16D07DDC4B24}"/>
          </ac:spMkLst>
        </pc:spChg>
        <pc:spChg chg="mod">
          <ac:chgData name="長濱 百華" userId="d7028107-0719-49ef-a48a-0a339879d2e6" providerId="ADAL" clId="{5299BD26-2CD3-4D8F-8C5E-9FF0EC955B7B}" dt="2024-07-26T03:48:46.467" v="324" actId="20577"/>
          <ac:spMkLst>
            <pc:docMk/>
            <pc:sldMk cId="117932724" sldId="257"/>
            <ac:spMk id="148" creationId="{0A127CEF-3F22-CCB0-DDA1-6BB0F7762B72}"/>
          </ac:spMkLst>
        </pc:spChg>
        <pc:spChg chg="add mod">
          <ac:chgData name="長濱 百華" userId="d7028107-0719-49ef-a48a-0a339879d2e6" providerId="ADAL" clId="{5299BD26-2CD3-4D8F-8C5E-9FF0EC955B7B}" dt="2024-07-26T03:52:53.403" v="475" actId="1035"/>
          <ac:spMkLst>
            <pc:docMk/>
            <pc:sldMk cId="117932724" sldId="257"/>
            <ac:spMk id="149" creationId="{5C8E3154-A030-87AB-74D2-CA16FDDE1F54}"/>
          </ac:spMkLst>
        </pc:spChg>
        <pc:grpChg chg="add mod">
          <ac:chgData name="長濱 百華" userId="d7028107-0719-49ef-a48a-0a339879d2e6" providerId="ADAL" clId="{5299BD26-2CD3-4D8F-8C5E-9FF0EC955B7B}" dt="2024-07-26T03:44:34.188" v="231" actId="1076"/>
          <ac:grpSpMkLst>
            <pc:docMk/>
            <pc:sldMk cId="117932724" sldId="257"/>
            <ac:grpSpMk id="13" creationId="{56516154-B9C5-D413-A93F-171A5650D579}"/>
          </ac:grpSpMkLst>
        </pc:grpChg>
        <pc:grpChg chg="add mod">
          <ac:chgData name="長濱 百華" userId="d7028107-0719-49ef-a48a-0a339879d2e6" providerId="ADAL" clId="{5299BD26-2CD3-4D8F-8C5E-9FF0EC955B7B}" dt="2024-07-26T03:44:11.269" v="224" actId="1076"/>
          <ac:grpSpMkLst>
            <pc:docMk/>
            <pc:sldMk cId="117932724" sldId="257"/>
            <ac:grpSpMk id="18" creationId="{0DA7C40B-62EF-2CEE-138D-9F7C5087339F}"/>
          </ac:grpSpMkLst>
        </pc:grpChg>
        <pc:grpChg chg="mod">
          <ac:chgData name="長濱 百華" userId="d7028107-0719-49ef-a48a-0a339879d2e6" providerId="ADAL" clId="{5299BD26-2CD3-4D8F-8C5E-9FF0EC955B7B}" dt="2024-07-26T03:49:15.618" v="353" actId="1076"/>
          <ac:grpSpMkLst>
            <pc:docMk/>
            <pc:sldMk cId="117932724" sldId="257"/>
            <ac:grpSpMk id="69" creationId="{3E3107EA-9C9B-66CE-E11E-D587DB4B4A78}"/>
          </ac:grpSpMkLst>
        </pc:grpChg>
        <pc:grpChg chg="mod">
          <ac:chgData name="長濱 百華" userId="d7028107-0719-49ef-a48a-0a339879d2e6" providerId="ADAL" clId="{5299BD26-2CD3-4D8F-8C5E-9FF0EC955B7B}" dt="2024-07-26T03:43:12.727" v="205" actId="1076"/>
          <ac:grpSpMkLst>
            <pc:docMk/>
            <pc:sldMk cId="117932724" sldId="257"/>
            <ac:grpSpMk id="84" creationId="{3ABFD45F-BDEB-6D06-2672-983B8A04F3C7}"/>
          </ac:grpSpMkLst>
        </pc:grpChg>
        <pc:grpChg chg="add mod">
          <ac:chgData name="長濱 百華" userId="d7028107-0719-49ef-a48a-0a339879d2e6" providerId="ADAL" clId="{5299BD26-2CD3-4D8F-8C5E-9FF0EC955B7B}" dt="2024-07-26T03:44:42.236" v="232" actId="1076"/>
          <ac:grpSpMkLst>
            <pc:docMk/>
            <pc:sldMk cId="117932724" sldId="257"/>
            <ac:grpSpMk id="113" creationId="{72936683-A8D4-2284-3963-6D2C5802777D}"/>
          </ac:grpSpMkLst>
        </pc:grpChg>
        <pc:grpChg chg="add mod">
          <ac:chgData name="長濱 百華" userId="d7028107-0719-49ef-a48a-0a339879d2e6" providerId="ADAL" clId="{5299BD26-2CD3-4D8F-8C5E-9FF0EC955B7B}" dt="2024-07-26T03:45:31.195" v="252" actId="1076"/>
          <ac:grpSpMkLst>
            <pc:docMk/>
            <pc:sldMk cId="117932724" sldId="257"/>
            <ac:grpSpMk id="117" creationId="{4134F123-2092-4C8F-7BC0-4035A70293F1}"/>
          </ac:grpSpMkLst>
        </pc:grpChg>
        <pc:grpChg chg="add mod">
          <ac:chgData name="長濱 百華" userId="d7028107-0719-49ef-a48a-0a339879d2e6" providerId="ADAL" clId="{5299BD26-2CD3-4D8F-8C5E-9FF0EC955B7B}" dt="2024-07-26T03:48:33.873" v="315" actId="1076"/>
          <ac:grpSpMkLst>
            <pc:docMk/>
            <pc:sldMk cId="117932724" sldId="257"/>
            <ac:grpSpMk id="128" creationId="{E1B83778-D7BA-3826-05B2-7D26A824048A}"/>
          </ac:grpSpMkLst>
        </pc:grpChg>
        <pc:grpChg chg="add mod">
          <ac:chgData name="長濱 百華" userId="d7028107-0719-49ef-a48a-0a339879d2e6" providerId="ADAL" clId="{5299BD26-2CD3-4D8F-8C5E-9FF0EC955B7B}" dt="2024-07-26T03:49:22.717" v="354" actId="1076"/>
          <ac:grpSpMkLst>
            <pc:docMk/>
            <pc:sldMk cId="117932724" sldId="257"/>
            <ac:grpSpMk id="132" creationId="{50A6FE4D-472C-98AD-22CF-012F5EF027BA}"/>
          </ac:grpSpMkLst>
        </pc:grpChg>
        <pc:grpChg chg="mod">
          <ac:chgData name="長濱 百華" userId="d7028107-0719-49ef-a48a-0a339879d2e6" providerId="ADAL" clId="{5299BD26-2CD3-4D8F-8C5E-9FF0EC955B7B}" dt="2024-07-26T03:43:12.727" v="205" actId="1076"/>
          <ac:grpSpMkLst>
            <pc:docMk/>
            <pc:sldMk cId="117932724" sldId="257"/>
            <ac:grpSpMk id="134" creationId="{0320D2DA-3D5B-0FB8-99A8-5F9E3ABCF6A5}"/>
          </ac:grpSpMkLst>
        </pc:grpChg>
        <pc:picChg chg="mod">
          <ac:chgData name="長濱 百華" userId="d7028107-0719-49ef-a48a-0a339879d2e6" providerId="ADAL" clId="{5299BD26-2CD3-4D8F-8C5E-9FF0EC955B7B}" dt="2024-07-26T03:45:26.769" v="251" actId="1076"/>
          <ac:picMkLst>
            <pc:docMk/>
            <pc:sldMk cId="117932724" sldId="257"/>
            <ac:picMk id="4" creationId="{B9FE5A59-99A4-4E39-9875-AAC25AA17E50}"/>
          </ac:picMkLst>
        </pc:picChg>
        <pc:cxnChg chg="mod">
          <ac:chgData name="長濱 百華" userId="d7028107-0719-49ef-a48a-0a339879d2e6" providerId="ADAL" clId="{5299BD26-2CD3-4D8F-8C5E-9FF0EC955B7B}" dt="2024-07-26T03:43:04.071" v="204" actId="1076"/>
          <ac:cxnSpMkLst>
            <pc:docMk/>
            <pc:sldMk cId="117932724" sldId="257"/>
            <ac:cxnSpMk id="60" creationId="{9AEB39CA-A57F-480F-AA96-94223BA18B06}"/>
          </ac:cxnSpMkLst>
        </pc:cxnChg>
        <pc:cxnChg chg="mod">
          <ac:chgData name="長濱 百華" userId="d7028107-0719-49ef-a48a-0a339879d2e6" providerId="ADAL" clId="{5299BD26-2CD3-4D8F-8C5E-9FF0EC955B7B}" dt="2024-07-26T03:43:12.727" v="205" actId="1076"/>
          <ac:cxnSpMkLst>
            <pc:docMk/>
            <pc:sldMk cId="117932724" sldId="257"/>
            <ac:cxnSpMk id="78" creationId="{1523A49A-3A1D-4ACA-A738-73A58FD48505}"/>
          </ac:cxnSpMkLst>
        </pc:cxnChg>
        <pc:cxnChg chg="mod">
          <ac:chgData name="長濱 百華" userId="d7028107-0719-49ef-a48a-0a339879d2e6" providerId="ADAL" clId="{5299BD26-2CD3-4D8F-8C5E-9FF0EC955B7B}" dt="2024-07-26T03:43:12.727" v="205" actId="1076"/>
          <ac:cxnSpMkLst>
            <pc:docMk/>
            <pc:sldMk cId="117932724" sldId="257"/>
            <ac:cxnSpMk id="80" creationId="{B6E27D03-AC8A-4A85-928D-9BCC1831C5C3}"/>
          </ac:cxnSpMkLst>
        </pc:cxnChg>
      </pc:sldChg>
    </pc:docChg>
  </pc:docChgLst>
  <pc:docChgLst>
    <pc:chgData name="井上　延亮" userId="9a7b1364-f540-4aaf-a0f6-868ece0dc59f" providerId="ADAL" clId="{5555FD12-0E91-4C36-800C-F3D0E8C536F1}"/>
    <pc:docChg chg="custSel modSld">
      <pc:chgData name="井上　延亮" userId="9a7b1364-f540-4aaf-a0f6-868ece0dc59f" providerId="ADAL" clId="{5555FD12-0E91-4C36-800C-F3D0E8C536F1}" dt="2024-08-07T06:31:11.419" v="71" actId="20577"/>
      <pc:docMkLst>
        <pc:docMk/>
      </pc:docMkLst>
      <pc:sldChg chg="delSp modSp mod">
        <pc:chgData name="井上　延亮" userId="9a7b1364-f540-4aaf-a0f6-868ece0dc59f" providerId="ADAL" clId="{5555FD12-0E91-4C36-800C-F3D0E8C536F1}" dt="2024-08-07T06:31:11.419" v="71" actId="20577"/>
        <pc:sldMkLst>
          <pc:docMk/>
          <pc:sldMk cId="117932724" sldId="257"/>
        </pc:sldMkLst>
        <pc:spChg chg="del">
          <ac:chgData name="井上　延亮" userId="9a7b1364-f540-4aaf-a0f6-868ece0dc59f" providerId="ADAL" clId="{5555FD12-0E91-4C36-800C-F3D0E8C536F1}" dt="2024-08-07T06:30:30.234" v="47" actId="478"/>
          <ac:spMkLst>
            <pc:docMk/>
            <pc:sldMk cId="117932724" sldId="257"/>
            <ac:spMk id="2" creationId="{6CF44281-82B5-EC30-AA78-432B6558646F}"/>
          </ac:spMkLst>
        </pc:spChg>
        <pc:spChg chg="mod">
          <ac:chgData name="井上　延亮" userId="9a7b1364-f540-4aaf-a0f6-868ece0dc59f" providerId="ADAL" clId="{5555FD12-0E91-4C36-800C-F3D0E8C536F1}" dt="2024-08-07T06:30:19.875" v="35" actId="20577"/>
          <ac:spMkLst>
            <pc:docMk/>
            <pc:sldMk cId="117932724" sldId="257"/>
            <ac:spMk id="5" creationId="{0DA8CFFE-64D0-3322-CF95-474AD35D5D21}"/>
          </ac:spMkLst>
        </pc:spChg>
        <pc:spChg chg="del topLvl">
          <ac:chgData name="井上　延亮" userId="9a7b1364-f540-4aaf-a0f6-868ece0dc59f" providerId="ADAL" clId="{5555FD12-0E91-4C36-800C-F3D0E8C536F1}" dt="2024-08-07T06:30:36.080" v="49" actId="478"/>
          <ac:spMkLst>
            <pc:docMk/>
            <pc:sldMk cId="117932724" sldId="257"/>
            <ac:spMk id="6" creationId="{F67E9310-69A7-326E-4AD4-2A0B73D7B303}"/>
          </ac:spMkLst>
        </pc:spChg>
        <pc:spChg chg="mod">
          <ac:chgData name="井上　延亮" userId="9a7b1364-f540-4aaf-a0f6-868ece0dc59f" providerId="ADAL" clId="{5555FD12-0E91-4C36-800C-F3D0E8C536F1}" dt="2024-08-07T06:31:11.419" v="71" actId="20577"/>
          <ac:spMkLst>
            <pc:docMk/>
            <pc:sldMk cId="117932724" sldId="257"/>
            <ac:spMk id="9" creationId="{D69062D0-F60C-BB00-B8F5-0EAFF701096E}"/>
          </ac:spMkLst>
        </pc:spChg>
        <pc:spChg chg="del topLvl">
          <ac:chgData name="井上　延亮" userId="9a7b1364-f540-4aaf-a0f6-868ece0dc59f" providerId="ADAL" clId="{5555FD12-0E91-4C36-800C-F3D0E8C536F1}" dt="2024-08-07T06:30:38.629" v="50" actId="478"/>
          <ac:spMkLst>
            <pc:docMk/>
            <pc:sldMk cId="117932724" sldId="257"/>
            <ac:spMk id="10" creationId="{0B495C7E-6904-12E4-9946-1541BCF6B6A1}"/>
          </ac:spMkLst>
        </pc:spChg>
        <pc:spChg chg="del">
          <ac:chgData name="井上　延亮" userId="9a7b1364-f540-4aaf-a0f6-868ece0dc59f" providerId="ADAL" clId="{5555FD12-0E91-4C36-800C-F3D0E8C536F1}" dt="2024-08-07T06:30:39.914" v="51" actId="478"/>
          <ac:spMkLst>
            <pc:docMk/>
            <pc:sldMk cId="117932724" sldId="257"/>
            <ac:spMk id="16" creationId="{78F73E95-3BA1-2DCA-34B8-7B893030D81E}"/>
          </ac:spMkLst>
        </pc:spChg>
        <pc:spChg chg="del">
          <ac:chgData name="井上　延亮" userId="9a7b1364-f540-4aaf-a0f6-868ece0dc59f" providerId="ADAL" clId="{5555FD12-0E91-4C36-800C-F3D0E8C536F1}" dt="2024-08-07T06:30:58.118" v="60" actId="478"/>
          <ac:spMkLst>
            <pc:docMk/>
            <pc:sldMk cId="117932724" sldId="257"/>
            <ac:spMk id="24" creationId="{07CB438D-10EE-744A-5A51-5FFA054D2EAC}"/>
          </ac:spMkLst>
        </pc:spChg>
        <pc:spChg chg="mod">
          <ac:chgData name="井上　延亮" userId="9a7b1364-f540-4aaf-a0f6-868ece0dc59f" providerId="ADAL" clId="{5555FD12-0E91-4C36-800C-F3D0E8C536F1}" dt="2024-08-07T06:30:24.389" v="46" actId="20577"/>
          <ac:spMkLst>
            <pc:docMk/>
            <pc:sldMk cId="117932724" sldId="257"/>
            <ac:spMk id="77" creationId="{8904D1DC-AF5E-4C3B-A225-306C24E252C4}"/>
          </ac:spMkLst>
        </pc:spChg>
        <pc:spChg chg="del topLvl">
          <ac:chgData name="井上　延亮" userId="9a7b1364-f540-4aaf-a0f6-868ece0dc59f" providerId="ADAL" clId="{5555FD12-0E91-4C36-800C-F3D0E8C536F1}" dt="2024-08-07T06:31:01.743" v="62" actId="478"/>
          <ac:spMkLst>
            <pc:docMk/>
            <pc:sldMk cId="117932724" sldId="257"/>
            <ac:spMk id="114" creationId="{72BF7E53-4C95-2E53-06EF-3E207E986C8A}"/>
          </ac:spMkLst>
        </pc:spChg>
        <pc:spChg chg="del topLvl">
          <ac:chgData name="井上　延亮" userId="9a7b1364-f540-4aaf-a0f6-868ece0dc59f" providerId="ADAL" clId="{5555FD12-0E91-4C36-800C-F3D0E8C536F1}" dt="2024-08-07T06:31:00.363" v="61" actId="478"/>
          <ac:spMkLst>
            <pc:docMk/>
            <pc:sldMk cId="117932724" sldId="257"/>
            <ac:spMk id="115" creationId="{E75732B8-1455-BAC9-18E0-34314AC08AC7}"/>
          </ac:spMkLst>
        </pc:spChg>
        <pc:spChg chg="del">
          <ac:chgData name="井上　延亮" userId="9a7b1364-f540-4aaf-a0f6-868ece0dc59f" providerId="ADAL" clId="{5555FD12-0E91-4C36-800C-F3D0E8C536F1}" dt="2024-08-07T06:30:56.573" v="59" actId="478"/>
          <ac:spMkLst>
            <pc:docMk/>
            <pc:sldMk cId="117932724" sldId="257"/>
            <ac:spMk id="116" creationId="{D9698120-B51F-BFF7-BD03-616E7B791BCC}"/>
          </ac:spMkLst>
        </pc:spChg>
        <pc:spChg chg="del">
          <ac:chgData name="井上　延亮" userId="9a7b1364-f540-4aaf-a0f6-868ece0dc59f" providerId="ADAL" clId="{5555FD12-0E91-4C36-800C-F3D0E8C536F1}" dt="2024-08-07T06:30:47.912" v="55" actId="478"/>
          <ac:spMkLst>
            <pc:docMk/>
            <pc:sldMk cId="117932724" sldId="257"/>
            <ac:spMk id="127" creationId="{47ADA617-E161-CCC6-3934-D17D03F8017E}"/>
          </ac:spMkLst>
        </pc:spChg>
        <pc:spChg chg="del">
          <ac:chgData name="井上　延亮" userId="9a7b1364-f540-4aaf-a0f6-868ece0dc59f" providerId="ADAL" clId="{5555FD12-0E91-4C36-800C-F3D0E8C536F1}" dt="2024-08-07T06:30:51.292" v="57" actId="478"/>
          <ac:spMkLst>
            <pc:docMk/>
            <pc:sldMk cId="117932724" sldId="257"/>
            <ac:spMk id="131" creationId="{52DC94E2-E542-31D9-09DE-BC6602A5F0BB}"/>
          </ac:spMkLst>
        </pc:spChg>
        <pc:spChg chg="del">
          <ac:chgData name="井上　延亮" userId="9a7b1364-f540-4aaf-a0f6-868ece0dc59f" providerId="ADAL" clId="{5555FD12-0E91-4C36-800C-F3D0E8C536F1}" dt="2024-08-07T06:30:33.693" v="48" actId="478"/>
          <ac:spMkLst>
            <pc:docMk/>
            <pc:sldMk cId="117932724" sldId="257"/>
            <ac:spMk id="149" creationId="{5C8E3154-A030-87AB-74D2-CA16FDDE1F54}"/>
          </ac:spMkLst>
        </pc:spChg>
        <pc:spChg chg="del topLvl">
          <ac:chgData name="井上　延亮" userId="9a7b1364-f540-4aaf-a0f6-868ece0dc59f" providerId="ADAL" clId="{5555FD12-0E91-4C36-800C-F3D0E8C536F1}" dt="2024-08-07T06:30:47.039" v="54" actId="478"/>
          <ac:spMkLst>
            <pc:docMk/>
            <pc:sldMk cId="117932724" sldId="257"/>
            <ac:spMk id="151" creationId="{BDC15E05-493B-4DF7-0EB9-988CA0A85C6E}"/>
          </ac:spMkLst>
        </pc:spChg>
        <pc:spChg chg="del topLvl">
          <ac:chgData name="井上　延亮" userId="9a7b1364-f540-4aaf-a0f6-868ece0dc59f" providerId="ADAL" clId="{5555FD12-0E91-4C36-800C-F3D0E8C536F1}" dt="2024-08-07T06:30:46.021" v="53" actId="478"/>
          <ac:spMkLst>
            <pc:docMk/>
            <pc:sldMk cId="117932724" sldId="257"/>
            <ac:spMk id="152" creationId="{B4238F57-6DF6-AFED-0B6F-7EACEC9FDC4D}"/>
          </ac:spMkLst>
        </pc:spChg>
        <pc:grpChg chg="del">
          <ac:chgData name="井上　延亮" userId="9a7b1364-f540-4aaf-a0f6-868ece0dc59f" providerId="ADAL" clId="{5555FD12-0E91-4C36-800C-F3D0E8C536F1}" dt="2024-08-07T06:30:36.080" v="49" actId="478"/>
          <ac:grpSpMkLst>
            <pc:docMk/>
            <pc:sldMk cId="117932724" sldId="257"/>
            <ac:grpSpMk id="13" creationId="{56516154-B9C5-D413-A93F-171A5650D579}"/>
          </ac:grpSpMkLst>
        </pc:grpChg>
        <pc:grpChg chg="del">
          <ac:chgData name="井上　延亮" userId="9a7b1364-f540-4aaf-a0f6-868ece0dc59f" providerId="ADAL" clId="{5555FD12-0E91-4C36-800C-F3D0E8C536F1}" dt="2024-08-07T06:30:41.848" v="52" actId="478"/>
          <ac:grpSpMkLst>
            <pc:docMk/>
            <pc:sldMk cId="117932724" sldId="257"/>
            <ac:grpSpMk id="18" creationId="{0DA7C40B-62EF-2CEE-138D-9F7C5087339F}"/>
          </ac:grpSpMkLst>
        </pc:grpChg>
        <pc:grpChg chg="del">
          <ac:chgData name="井上　延亮" userId="9a7b1364-f540-4aaf-a0f6-868ece0dc59f" providerId="ADAL" clId="{5555FD12-0E91-4C36-800C-F3D0E8C536F1}" dt="2024-08-07T06:31:00.363" v="61" actId="478"/>
          <ac:grpSpMkLst>
            <pc:docMk/>
            <pc:sldMk cId="117932724" sldId="257"/>
            <ac:grpSpMk id="113" creationId="{72936683-A8D4-2284-3963-6D2C5802777D}"/>
          </ac:grpSpMkLst>
        </pc:grpChg>
        <pc:grpChg chg="del">
          <ac:chgData name="井上　延亮" userId="9a7b1364-f540-4aaf-a0f6-868ece0dc59f" providerId="ADAL" clId="{5555FD12-0E91-4C36-800C-F3D0E8C536F1}" dt="2024-08-07T06:30:55.806" v="58" actId="478"/>
          <ac:grpSpMkLst>
            <pc:docMk/>
            <pc:sldMk cId="117932724" sldId="257"/>
            <ac:grpSpMk id="117" creationId="{4134F123-2092-4C8F-7BC0-4035A70293F1}"/>
          </ac:grpSpMkLst>
        </pc:grpChg>
        <pc:grpChg chg="del">
          <ac:chgData name="井上　延亮" userId="9a7b1364-f540-4aaf-a0f6-868ece0dc59f" providerId="ADAL" clId="{5555FD12-0E91-4C36-800C-F3D0E8C536F1}" dt="2024-08-07T06:30:50.038" v="56" actId="478"/>
          <ac:grpSpMkLst>
            <pc:docMk/>
            <pc:sldMk cId="117932724" sldId="257"/>
            <ac:grpSpMk id="132" creationId="{50A6FE4D-472C-98AD-22CF-012F5EF027BA}"/>
          </ac:grpSpMkLst>
        </pc:grpChg>
        <pc:grpChg chg="del">
          <ac:chgData name="井上　延亮" userId="9a7b1364-f540-4aaf-a0f6-868ece0dc59f" providerId="ADAL" clId="{5555FD12-0E91-4C36-800C-F3D0E8C536F1}" dt="2024-08-07T06:30:46.021" v="53" actId="478"/>
          <ac:grpSpMkLst>
            <pc:docMk/>
            <pc:sldMk cId="117932724" sldId="257"/>
            <ac:grpSpMk id="150" creationId="{CDAF9556-F046-CA73-A6BE-F3DB4D00DE4A}"/>
          </ac:grpSpMkLst>
        </pc:grpChg>
      </pc:sldChg>
    </pc:docChg>
  </pc:docChgLst>
  <pc:docChgLst>
    <pc:chgData name="長濱 百華" userId="d7028107-0719-49ef-a48a-0a339879d2e6" providerId="ADAL" clId="{69D3A736-66B4-43C7-815E-0123536D532B}"/>
    <pc:docChg chg="delSld modSld">
      <pc:chgData name="長濱 百華" userId="d7028107-0719-49ef-a48a-0a339879d2e6" providerId="ADAL" clId="{69D3A736-66B4-43C7-815E-0123536D532B}" dt="2024-07-17T08:54:14.296" v="16" actId="1076"/>
      <pc:docMkLst>
        <pc:docMk/>
      </pc:docMkLst>
      <pc:sldChg chg="modSp mod">
        <pc:chgData name="長濱 百華" userId="d7028107-0719-49ef-a48a-0a339879d2e6" providerId="ADAL" clId="{69D3A736-66B4-43C7-815E-0123536D532B}" dt="2024-07-17T08:54:14.296" v="16" actId="1076"/>
        <pc:sldMkLst>
          <pc:docMk/>
          <pc:sldMk cId="117932724" sldId="257"/>
        </pc:sldMkLst>
        <pc:spChg chg="mod">
          <ac:chgData name="長濱 百華" userId="d7028107-0719-49ef-a48a-0a339879d2e6" providerId="ADAL" clId="{69D3A736-66B4-43C7-815E-0123536D532B}" dt="2024-07-17T08:54:14.296" v="16" actId="1076"/>
          <ac:spMkLst>
            <pc:docMk/>
            <pc:sldMk cId="117932724" sldId="257"/>
            <ac:spMk id="9" creationId="{D69062D0-F60C-BB00-B8F5-0EAFF701096E}"/>
          </ac:spMkLst>
        </pc:spChg>
      </pc:sldChg>
      <pc:sldChg chg="del">
        <pc:chgData name="長濱 百華" userId="d7028107-0719-49ef-a48a-0a339879d2e6" providerId="ADAL" clId="{69D3A736-66B4-43C7-815E-0123536D532B}" dt="2024-07-17T08:52:55.176" v="14" actId="2696"/>
        <pc:sldMkLst>
          <pc:docMk/>
          <pc:sldMk cId="2743925045" sldId="258"/>
        </pc:sldMkLst>
      </pc:sldChg>
    </pc:docChg>
  </pc:docChgLst>
  <pc:docChgLst>
    <pc:chgData name="井上　延亮" userId="9a7b1364-f540-4aaf-a0f6-868ece0dc59f" providerId="ADAL" clId="{CC9EF311-8E9E-4FEF-BDCA-CC67FEC2DC57}"/>
    <pc:docChg chg="custSel delSld modSld">
      <pc:chgData name="井上　延亮" userId="9a7b1364-f540-4aaf-a0f6-868ece0dc59f" providerId="ADAL" clId="{CC9EF311-8E9E-4FEF-BDCA-CC67FEC2DC57}" dt="2024-02-13T02:36:55.933" v="15" actId="478"/>
      <pc:docMkLst>
        <pc:docMk/>
      </pc:docMkLst>
      <pc:sldChg chg="delSp modSp mod">
        <pc:chgData name="井上　延亮" userId="9a7b1364-f540-4aaf-a0f6-868ece0dc59f" providerId="ADAL" clId="{CC9EF311-8E9E-4FEF-BDCA-CC67FEC2DC57}" dt="2024-02-13T02:36:55.933" v="15" actId="478"/>
        <pc:sldMkLst>
          <pc:docMk/>
          <pc:sldMk cId="671958848" sldId="256"/>
        </pc:sldMkLst>
        <pc:spChg chg="mod">
          <ac:chgData name="井上　延亮" userId="9a7b1364-f540-4aaf-a0f6-868ece0dc59f" providerId="ADAL" clId="{CC9EF311-8E9E-4FEF-BDCA-CC67FEC2DC57}" dt="2024-02-13T02:36:44.027" v="7" actId="20577"/>
          <ac:spMkLst>
            <pc:docMk/>
            <pc:sldMk cId="671958848" sldId="256"/>
            <ac:spMk id="77" creationId="{8904D1DC-AF5E-4C3B-A225-306C24E252C4}"/>
          </ac:spMkLst>
        </pc:spChg>
        <pc:grpChg chg="del">
          <ac:chgData name="井上　延亮" userId="9a7b1364-f540-4aaf-a0f6-868ece0dc59f" providerId="ADAL" clId="{CC9EF311-8E9E-4FEF-BDCA-CC67FEC2DC57}" dt="2024-02-13T02:36:49.354" v="10" actId="478"/>
          <ac:grpSpMkLst>
            <pc:docMk/>
            <pc:sldMk cId="671958848" sldId="256"/>
            <ac:grpSpMk id="25" creationId="{5E9A342B-6DF7-9AAC-1996-7D17D7FD01AC}"/>
          </ac:grpSpMkLst>
        </pc:grpChg>
        <pc:grpChg chg="del">
          <ac:chgData name="井上　延亮" userId="9a7b1364-f540-4aaf-a0f6-868ece0dc59f" providerId="ADAL" clId="{CC9EF311-8E9E-4FEF-BDCA-CC67FEC2DC57}" dt="2024-02-13T02:36:53.696" v="14" actId="478"/>
          <ac:grpSpMkLst>
            <pc:docMk/>
            <pc:sldMk cId="671958848" sldId="256"/>
            <ac:grpSpMk id="27" creationId="{AA9DEB2D-10D9-013B-F76B-9189E49B75A5}"/>
          </ac:grpSpMkLst>
        </pc:grpChg>
        <pc:grpChg chg="del">
          <ac:chgData name="井上　延亮" userId="9a7b1364-f540-4aaf-a0f6-868ece0dc59f" providerId="ADAL" clId="{CC9EF311-8E9E-4FEF-BDCA-CC67FEC2DC57}" dt="2024-02-13T02:36:52.960" v="13" actId="478"/>
          <ac:grpSpMkLst>
            <pc:docMk/>
            <pc:sldMk cId="671958848" sldId="256"/>
            <ac:grpSpMk id="34" creationId="{5B346D87-164C-B9F0-3E1B-89F079F69938}"/>
          </ac:grpSpMkLst>
        </pc:grpChg>
        <pc:grpChg chg="del">
          <ac:chgData name="井上　延亮" userId="9a7b1364-f540-4aaf-a0f6-868ece0dc59f" providerId="ADAL" clId="{CC9EF311-8E9E-4FEF-BDCA-CC67FEC2DC57}" dt="2024-02-13T02:36:50.931" v="11" actId="478"/>
          <ac:grpSpMkLst>
            <pc:docMk/>
            <pc:sldMk cId="671958848" sldId="256"/>
            <ac:grpSpMk id="41" creationId="{425D43FF-9385-CAA8-D36A-6B0B23B6ABC8}"/>
          </ac:grpSpMkLst>
        </pc:grpChg>
        <pc:grpChg chg="del">
          <ac:chgData name="井上　延亮" userId="9a7b1364-f540-4aaf-a0f6-868ece0dc59f" providerId="ADAL" clId="{CC9EF311-8E9E-4FEF-BDCA-CC67FEC2DC57}" dt="2024-02-13T02:36:51.724" v="12" actId="478"/>
          <ac:grpSpMkLst>
            <pc:docMk/>
            <pc:sldMk cId="671958848" sldId="256"/>
            <ac:grpSpMk id="50" creationId="{76B5FA80-2DED-7899-E3CC-B0A0C729E06B}"/>
          </ac:grpSpMkLst>
        </pc:grpChg>
        <pc:grpChg chg="del">
          <ac:chgData name="井上　延亮" userId="9a7b1364-f540-4aaf-a0f6-868ece0dc59f" providerId="ADAL" clId="{CC9EF311-8E9E-4FEF-BDCA-CC67FEC2DC57}" dt="2024-02-13T02:36:55.933" v="15" actId="478"/>
          <ac:grpSpMkLst>
            <pc:docMk/>
            <pc:sldMk cId="671958848" sldId="256"/>
            <ac:grpSpMk id="59" creationId="{C09F2C22-C383-F905-911D-7F3ACF3CC281}"/>
          </ac:grpSpMkLst>
        </pc:grpChg>
        <pc:grpChg chg="del">
          <ac:chgData name="井上　延亮" userId="9a7b1364-f540-4aaf-a0f6-868ece0dc59f" providerId="ADAL" clId="{CC9EF311-8E9E-4FEF-BDCA-CC67FEC2DC57}" dt="2024-02-13T02:36:48.040" v="9" actId="478"/>
          <ac:grpSpMkLst>
            <pc:docMk/>
            <pc:sldMk cId="671958848" sldId="256"/>
            <ac:grpSpMk id="69" creationId="{3E3107EA-9C9B-66CE-E11E-D587DB4B4A78}"/>
          </ac:grpSpMkLst>
        </pc:grpChg>
        <pc:grpChg chg="del">
          <ac:chgData name="井上　延亮" userId="9a7b1364-f540-4aaf-a0f6-868ece0dc59f" providerId="ADAL" clId="{CC9EF311-8E9E-4FEF-BDCA-CC67FEC2DC57}" dt="2024-02-13T02:36:45.501" v="8" actId="478"/>
          <ac:grpSpMkLst>
            <pc:docMk/>
            <pc:sldMk cId="671958848" sldId="256"/>
            <ac:grpSpMk id="84" creationId="{3ABFD45F-BDEB-6D06-2672-983B8A04F3C7}"/>
          </ac:grpSpMkLst>
        </pc:grpChg>
        <pc:cxnChg chg="mod">
          <ac:chgData name="井上　延亮" userId="9a7b1364-f540-4aaf-a0f6-868ece0dc59f" providerId="ADAL" clId="{CC9EF311-8E9E-4FEF-BDCA-CC67FEC2DC57}" dt="2024-02-13T02:36:49.354" v="10" actId="478"/>
          <ac:cxnSpMkLst>
            <pc:docMk/>
            <pc:sldMk cId="671958848" sldId="256"/>
            <ac:cxnSpMk id="7" creationId="{9F465740-5A8F-4325-F391-301C7153EA26}"/>
          </ac:cxnSpMkLst>
        </pc:cxnChg>
        <pc:cxnChg chg="mod">
          <ac:chgData name="井上　延亮" userId="9a7b1364-f540-4aaf-a0f6-868ece0dc59f" providerId="ADAL" clId="{CC9EF311-8E9E-4FEF-BDCA-CC67FEC2DC57}" dt="2024-02-13T02:36:53.696" v="14" actId="478"/>
          <ac:cxnSpMkLst>
            <pc:docMk/>
            <pc:sldMk cId="671958848" sldId="256"/>
            <ac:cxnSpMk id="29" creationId="{CC31E67E-644D-9C8C-19DB-BCA51D40BC9D}"/>
          </ac:cxnSpMkLst>
        </pc:cxnChg>
        <pc:cxnChg chg="mod">
          <ac:chgData name="井上　延亮" userId="9a7b1364-f540-4aaf-a0f6-868ece0dc59f" providerId="ADAL" clId="{CC9EF311-8E9E-4FEF-BDCA-CC67FEC2DC57}" dt="2024-02-13T02:36:52.960" v="13" actId="478"/>
          <ac:cxnSpMkLst>
            <pc:docMk/>
            <pc:sldMk cId="671958848" sldId="256"/>
            <ac:cxnSpMk id="36" creationId="{8BDDB0F0-7BCD-249E-8376-9A20944C85D4}"/>
          </ac:cxnSpMkLst>
        </pc:cxnChg>
        <pc:cxnChg chg="mod">
          <ac:chgData name="井上　延亮" userId="9a7b1364-f540-4aaf-a0f6-868ece0dc59f" providerId="ADAL" clId="{CC9EF311-8E9E-4FEF-BDCA-CC67FEC2DC57}" dt="2024-02-13T02:36:50.931" v="11" actId="478"/>
          <ac:cxnSpMkLst>
            <pc:docMk/>
            <pc:sldMk cId="671958848" sldId="256"/>
            <ac:cxnSpMk id="44" creationId="{E2C8069B-D878-5D13-EC11-7D8DE34B33AB}"/>
          </ac:cxnSpMkLst>
        </pc:cxnChg>
        <pc:cxnChg chg="mod">
          <ac:chgData name="井上　延亮" userId="9a7b1364-f540-4aaf-a0f6-868ece0dc59f" providerId="ADAL" clId="{CC9EF311-8E9E-4FEF-BDCA-CC67FEC2DC57}" dt="2024-02-13T02:36:51.724" v="12" actId="478"/>
          <ac:cxnSpMkLst>
            <pc:docMk/>
            <pc:sldMk cId="671958848" sldId="256"/>
            <ac:cxnSpMk id="53" creationId="{4878114C-C5A3-435D-A9AA-EF90A998254E}"/>
          </ac:cxnSpMkLst>
        </pc:cxnChg>
        <pc:cxnChg chg="mod">
          <ac:chgData name="井上　延亮" userId="9a7b1364-f540-4aaf-a0f6-868ece0dc59f" providerId="ADAL" clId="{CC9EF311-8E9E-4FEF-BDCA-CC67FEC2DC57}" dt="2024-02-13T02:36:55.933" v="15" actId="478"/>
          <ac:cxnSpMkLst>
            <pc:docMk/>
            <pc:sldMk cId="671958848" sldId="256"/>
            <ac:cxnSpMk id="62" creationId="{F531F4B6-D94C-47F8-FB9E-A753752DC0FA}"/>
          </ac:cxnSpMkLst>
        </pc:cxnChg>
        <pc:cxnChg chg="mod">
          <ac:chgData name="井上　延亮" userId="9a7b1364-f540-4aaf-a0f6-868ece0dc59f" providerId="ADAL" clId="{CC9EF311-8E9E-4FEF-BDCA-CC67FEC2DC57}" dt="2024-02-13T02:36:48.040" v="9" actId="478"/>
          <ac:cxnSpMkLst>
            <pc:docMk/>
            <pc:sldMk cId="671958848" sldId="256"/>
            <ac:cxnSpMk id="73" creationId="{A2FB08E7-8AD5-98F3-F1E8-BEDE9B3EC5D4}"/>
          </ac:cxnSpMkLst>
        </pc:cxnChg>
        <pc:cxnChg chg="mod">
          <ac:chgData name="井上　延亮" userId="9a7b1364-f540-4aaf-a0f6-868ece0dc59f" providerId="ADAL" clId="{CC9EF311-8E9E-4FEF-BDCA-CC67FEC2DC57}" dt="2024-02-13T02:36:45.501" v="8" actId="478"/>
          <ac:cxnSpMkLst>
            <pc:docMk/>
            <pc:sldMk cId="671958848" sldId="256"/>
            <ac:cxnSpMk id="87" creationId="{B505DD9E-8194-1A47-BA0B-110297642E18}"/>
          </ac:cxnSpMkLst>
        </pc:cxnChg>
      </pc:sldChg>
      <pc:sldChg chg="del">
        <pc:chgData name="井上　延亮" userId="9a7b1364-f540-4aaf-a0f6-868ece0dc59f" providerId="ADAL" clId="{CC9EF311-8E9E-4FEF-BDCA-CC67FEC2DC57}" dt="2024-02-13T02:36:37.564" v="3" actId="47"/>
        <pc:sldMkLst>
          <pc:docMk/>
          <pc:sldMk cId="2462485436" sldId="257"/>
        </pc:sldMkLst>
      </pc:sldChg>
      <pc:sldChg chg="del">
        <pc:chgData name="井上　延亮" userId="9a7b1364-f540-4aaf-a0f6-868ece0dc59f" providerId="ADAL" clId="{CC9EF311-8E9E-4FEF-BDCA-CC67FEC2DC57}" dt="2024-02-13T02:36:36.833" v="2" actId="47"/>
        <pc:sldMkLst>
          <pc:docMk/>
          <pc:sldMk cId="2743925045" sldId="258"/>
        </pc:sldMkLst>
      </pc:sldChg>
      <pc:sldChg chg="del">
        <pc:chgData name="井上　延亮" userId="9a7b1364-f540-4aaf-a0f6-868ece0dc59f" providerId="ADAL" clId="{CC9EF311-8E9E-4FEF-BDCA-CC67FEC2DC57}" dt="2024-02-13T02:36:38.883" v="4" actId="47"/>
        <pc:sldMkLst>
          <pc:docMk/>
          <pc:sldMk cId="3051721635" sldId="260"/>
        </pc:sldMkLst>
      </pc:sldChg>
      <pc:sldChg chg="del">
        <pc:chgData name="井上　延亮" userId="9a7b1364-f540-4aaf-a0f6-868ece0dc59f" providerId="ADAL" clId="{CC9EF311-8E9E-4FEF-BDCA-CC67FEC2DC57}" dt="2024-02-13T02:36:39.445" v="5" actId="47"/>
        <pc:sldMkLst>
          <pc:docMk/>
          <pc:sldMk cId="628519035" sldId="261"/>
        </pc:sldMkLst>
      </pc:sldChg>
      <pc:sldChg chg="del">
        <pc:chgData name="井上　延亮" userId="9a7b1364-f540-4aaf-a0f6-868ece0dc59f" providerId="ADAL" clId="{CC9EF311-8E9E-4FEF-BDCA-CC67FEC2DC57}" dt="2024-02-13T02:36:35.220" v="1" actId="47"/>
        <pc:sldMkLst>
          <pc:docMk/>
          <pc:sldMk cId="2311042434" sldId="262"/>
        </pc:sldMkLst>
      </pc:sldChg>
      <pc:sldChg chg="del">
        <pc:chgData name="井上　延亮" userId="9a7b1364-f540-4aaf-a0f6-868ece0dc59f" providerId="ADAL" clId="{CC9EF311-8E9E-4FEF-BDCA-CC67FEC2DC57}" dt="2024-02-13T02:36:34.116" v="0" actId="47"/>
        <pc:sldMkLst>
          <pc:docMk/>
          <pc:sldMk cId="1346794382" sldId="263"/>
        </pc:sldMkLst>
      </pc:sldChg>
    </pc:docChg>
  </pc:docChgLst>
  <pc:docChgLst>
    <pc:chgData name="井上　延亮" userId="9a7b1364-f540-4aaf-a0f6-868ece0dc59f" providerId="ADAL" clId="{8730D247-B90B-4752-8467-6D73DF3FB62A}"/>
    <pc:docChg chg="custSel modSld">
      <pc:chgData name="井上　延亮" userId="9a7b1364-f540-4aaf-a0f6-868ece0dc59f" providerId="ADAL" clId="{8730D247-B90B-4752-8467-6D73DF3FB62A}" dt="2024-07-26T08:14:20.882" v="63" actId="20577"/>
      <pc:docMkLst>
        <pc:docMk/>
      </pc:docMkLst>
      <pc:sldChg chg="addSp delSp modSp mod">
        <pc:chgData name="井上　延亮" userId="9a7b1364-f540-4aaf-a0f6-868ece0dc59f" providerId="ADAL" clId="{8730D247-B90B-4752-8467-6D73DF3FB62A}" dt="2024-07-26T08:14:20.882" v="63" actId="20577"/>
        <pc:sldMkLst>
          <pc:docMk/>
          <pc:sldMk cId="117932724" sldId="257"/>
        </pc:sldMkLst>
        <pc:spChg chg="mod">
          <ac:chgData name="井上　延亮" userId="9a7b1364-f540-4aaf-a0f6-868ece0dc59f" providerId="ADAL" clId="{8730D247-B90B-4752-8467-6D73DF3FB62A}" dt="2024-07-26T08:13:38.731" v="59" actId="255"/>
          <ac:spMkLst>
            <pc:docMk/>
            <pc:sldMk cId="117932724" sldId="257"/>
            <ac:spMk id="77" creationId="{8904D1DC-AF5E-4C3B-A225-306C24E252C4}"/>
          </ac:spMkLst>
        </pc:spChg>
        <pc:spChg chg="mod">
          <ac:chgData name="井上　延亮" userId="9a7b1364-f540-4aaf-a0f6-868ece0dc59f" providerId="ADAL" clId="{8730D247-B90B-4752-8467-6D73DF3FB62A}" dt="2024-07-26T08:11:57.288" v="4" actId="14100"/>
          <ac:spMkLst>
            <pc:docMk/>
            <pc:sldMk cId="117932724" sldId="257"/>
            <ac:spMk id="130" creationId="{F286EE73-DEC9-1EF8-6BA1-4EC0837C50CD}"/>
          </ac:spMkLst>
        </pc:spChg>
        <pc:spChg chg="mod">
          <ac:chgData name="井上　延亮" userId="9a7b1364-f540-4aaf-a0f6-868ece0dc59f" providerId="ADAL" clId="{8730D247-B90B-4752-8467-6D73DF3FB62A}" dt="2024-07-26T08:14:20.882" v="63" actId="20577"/>
          <ac:spMkLst>
            <pc:docMk/>
            <pc:sldMk cId="117932724" sldId="257"/>
            <ac:spMk id="149" creationId="{5C8E3154-A030-87AB-74D2-CA16FDDE1F54}"/>
          </ac:spMkLst>
        </pc:spChg>
        <pc:spChg chg="mod">
          <ac:chgData name="井上　延亮" userId="9a7b1364-f540-4aaf-a0f6-868ece0dc59f" providerId="ADAL" clId="{8730D247-B90B-4752-8467-6D73DF3FB62A}" dt="2024-07-26T08:12:05.677" v="6" actId="571"/>
          <ac:spMkLst>
            <pc:docMk/>
            <pc:sldMk cId="117932724" sldId="257"/>
            <ac:spMk id="151" creationId="{BDC15E05-493B-4DF7-0EB9-988CA0A85C6E}"/>
          </ac:spMkLst>
        </pc:spChg>
        <pc:spChg chg="mod">
          <ac:chgData name="井上　延亮" userId="9a7b1364-f540-4aaf-a0f6-868ece0dc59f" providerId="ADAL" clId="{8730D247-B90B-4752-8467-6D73DF3FB62A}" dt="2024-07-26T08:12:11.604" v="16" actId="20577"/>
          <ac:spMkLst>
            <pc:docMk/>
            <pc:sldMk cId="117932724" sldId="257"/>
            <ac:spMk id="152" creationId="{B4238F57-6DF6-AFED-0B6F-7EACEC9FDC4D}"/>
          </ac:spMkLst>
        </pc:spChg>
        <pc:grpChg chg="del mod">
          <ac:chgData name="井上　延亮" userId="9a7b1364-f540-4aaf-a0f6-868ece0dc59f" providerId="ADAL" clId="{8730D247-B90B-4752-8467-6D73DF3FB62A}" dt="2024-07-26T08:12:00.104" v="5" actId="478"/>
          <ac:grpSpMkLst>
            <pc:docMk/>
            <pc:sldMk cId="117932724" sldId="257"/>
            <ac:grpSpMk id="128" creationId="{E1B83778-D7BA-3826-05B2-7D26A824048A}"/>
          </ac:grpSpMkLst>
        </pc:grpChg>
        <pc:grpChg chg="add mod">
          <ac:chgData name="井上　延亮" userId="9a7b1364-f540-4aaf-a0f6-868ece0dc59f" providerId="ADAL" clId="{8730D247-B90B-4752-8467-6D73DF3FB62A}" dt="2024-07-26T08:12:05.677" v="6" actId="571"/>
          <ac:grpSpMkLst>
            <pc:docMk/>
            <pc:sldMk cId="117932724" sldId="257"/>
            <ac:grpSpMk id="150" creationId="{CDAF9556-F046-CA73-A6BE-F3DB4D00DE4A}"/>
          </ac:grpSpMkLst>
        </pc:grpChg>
      </pc:sldChg>
    </pc:docChg>
  </pc:docChgLst>
  <pc:docChgLst>
    <pc:chgData name="井上　延亮" userId="9a7b1364-f540-4aaf-a0f6-868ece0dc59f" providerId="ADAL" clId="{6E398455-0869-4CB8-9677-DAE8574DDEBC}"/>
    <pc:docChg chg="undo redo custSel delSld modSld">
      <pc:chgData name="井上　延亮" userId="9a7b1364-f540-4aaf-a0f6-868ece0dc59f" providerId="ADAL" clId="{6E398455-0869-4CB8-9677-DAE8574DDEBC}" dt="2024-03-26T00:38:49.958" v="253" actId="478"/>
      <pc:docMkLst>
        <pc:docMk/>
      </pc:docMkLst>
      <pc:sldChg chg="modSp del mod">
        <pc:chgData name="井上　延亮" userId="9a7b1364-f540-4aaf-a0f6-868ece0dc59f" providerId="ADAL" clId="{6E398455-0869-4CB8-9677-DAE8574DDEBC}" dt="2024-03-13T04:11:49.103" v="67" actId="47"/>
        <pc:sldMkLst>
          <pc:docMk/>
          <pc:sldMk cId="671958848" sldId="256"/>
        </pc:sldMkLst>
        <pc:spChg chg="mod">
          <ac:chgData name="井上　延亮" userId="9a7b1364-f540-4aaf-a0f6-868ece0dc59f" providerId="ADAL" clId="{6E398455-0869-4CB8-9677-DAE8574DDEBC}" dt="2024-03-13T04:10:14.658" v="63" actId="14100"/>
          <ac:spMkLst>
            <pc:docMk/>
            <pc:sldMk cId="671958848" sldId="256"/>
            <ac:spMk id="2" creationId="{0AB09363-02FE-EB79-97BB-BBD20168F43B}"/>
          </ac:spMkLst>
        </pc:spChg>
        <pc:spChg chg="mod">
          <ac:chgData name="井上　延亮" userId="9a7b1364-f540-4aaf-a0f6-868ece0dc59f" providerId="ADAL" clId="{6E398455-0869-4CB8-9677-DAE8574DDEBC}" dt="2024-03-13T04:09:42.627" v="45" actId="14100"/>
          <ac:spMkLst>
            <pc:docMk/>
            <pc:sldMk cId="671958848" sldId="256"/>
            <ac:spMk id="6" creationId="{B51BEFE9-7C2B-4C0A-870A-6F093C3C6950}"/>
          </ac:spMkLst>
        </pc:spChg>
      </pc:sldChg>
      <pc:sldChg chg="addSp delSp modSp mod">
        <pc:chgData name="井上　延亮" userId="9a7b1364-f540-4aaf-a0f6-868ece0dc59f" providerId="ADAL" clId="{6E398455-0869-4CB8-9677-DAE8574DDEBC}" dt="2024-03-26T00:38:40.308" v="252" actId="478"/>
        <pc:sldMkLst>
          <pc:docMk/>
          <pc:sldMk cId="117932724" sldId="257"/>
        </pc:sldMkLst>
        <pc:spChg chg="del">
          <ac:chgData name="井上　延亮" userId="9a7b1364-f540-4aaf-a0f6-868ece0dc59f" providerId="ADAL" clId="{6E398455-0869-4CB8-9677-DAE8574DDEBC}" dt="2024-03-13T04:11:28.713" v="65" actId="478"/>
          <ac:spMkLst>
            <pc:docMk/>
            <pc:sldMk cId="117932724" sldId="257"/>
            <ac:spMk id="2" creationId="{0AB09363-02FE-EB79-97BB-BBD20168F43B}"/>
          </ac:spMkLst>
        </pc:spChg>
        <pc:spChg chg="add mod">
          <ac:chgData name="井上　延亮" userId="9a7b1364-f540-4aaf-a0f6-868ece0dc59f" providerId="ADAL" clId="{6E398455-0869-4CB8-9677-DAE8574DDEBC}" dt="2024-03-13T05:02:56.704" v="222" actId="20577"/>
          <ac:spMkLst>
            <pc:docMk/>
            <pc:sldMk cId="117932724" sldId="257"/>
            <ac:spMk id="5" creationId="{0DA8CFFE-64D0-3322-CF95-474AD35D5D21}"/>
          </ac:spMkLst>
        </pc:spChg>
        <pc:spChg chg="del">
          <ac:chgData name="井上　延亮" userId="9a7b1364-f540-4aaf-a0f6-868ece0dc59f" providerId="ADAL" clId="{6E398455-0869-4CB8-9677-DAE8574DDEBC}" dt="2024-03-13T04:11:26.922" v="64" actId="478"/>
          <ac:spMkLst>
            <pc:docMk/>
            <pc:sldMk cId="117932724" sldId="257"/>
            <ac:spMk id="6" creationId="{B51BEFE9-7C2B-4C0A-870A-6F093C3C6950}"/>
          </ac:spMkLst>
        </pc:spChg>
        <pc:spChg chg="add mod">
          <ac:chgData name="井上　延亮" userId="9a7b1364-f540-4aaf-a0f6-868ece0dc59f" providerId="ADAL" clId="{6E398455-0869-4CB8-9677-DAE8574DDEBC}" dt="2024-03-13T05:02:51.935" v="218" actId="20577"/>
          <ac:spMkLst>
            <pc:docMk/>
            <pc:sldMk cId="117932724" sldId="257"/>
            <ac:spMk id="9" creationId="{D69062D0-F60C-BB00-B8F5-0EAFF701096E}"/>
          </ac:spMkLst>
        </pc:spChg>
        <pc:spChg chg="mod">
          <ac:chgData name="井上　延亮" userId="9a7b1364-f540-4aaf-a0f6-868ece0dc59f" providerId="ADAL" clId="{6E398455-0869-4CB8-9677-DAE8574DDEBC}" dt="2024-03-13T04:16:10.896" v="138" actId="571"/>
          <ac:spMkLst>
            <pc:docMk/>
            <pc:sldMk cId="117932724" sldId="257"/>
            <ac:spMk id="13" creationId="{5057C0A2-07CC-41E6-FB78-AA56EF4F31D4}"/>
          </ac:spMkLst>
        </pc:spChg>
        <pc:spChg chg="mod">
          <ac:chgData name="井上　延亮" userId="9a7b1364-f540-4aaf-a0f6-868ece0dc59f" providerId="ADAL" clId="{6E398455-0869-4CB8-9677-DAE8574DDEBC}" dt="2024-03-13T05:03:17.683" v="233" actId="20577"/>
          <ac:spMkLst>
            <pc:docMk/>
            <pc:sldMk cId="117932724" sldId="257"/>
            <ac:spMk id="77" creationId="{8904D1DC-AF5E-4C3B-A225-306C24E252C4}"/>
          </ac:spMkLst>
        </pc:spChg>
        <pc:spChg chg="mod">
          <ac:chgData name="井上　延亮" userId="9a7b1364-f540-4aaf-a0f6-868ece0dc59f" providerId="ADAL" clId="{6E398455-0869-4CB8-9677-DAE8574DDEBC}" dt="2024-03-13T04:18:15.825" v="199" actId="207"/>
          <ac:spMkLst>
            <pc:docMk/>
            <pc:sldMk cId="117932724" sldId="257"/>
            <ac:spMk id="86" creationId="{C62CABDE-4BCB-7086-626A-AECB0C3AF5FF}"/>
          </ac:spMkLst>
        </pc:spChg>
        <pc:spChg chg="mod">
          <ac:chgData name="井上　延亮" userId="9a7b1364-f540-4aaf-a0f6-868ece0dc59f" providerId="ADAL" clId="{6E398455-0869-4CB8-9677-DAE8574DDEBC}" dt="2024-03-13T05:04:46.541" v="250" actId="207"/>
          <ac:spMkLst>
            <pc:docMk/>
            <pc:sldMk cId="117932724" sldId="257"/>
            <ac:spMk id="91" creationId="{88FC06EA-407E-4417-88EC-54F20939F816}"/>
          </ac:spMkLst>
        </pc:spChg>
        <pc:spChg chg="mod">
          <ac:chgData name="井上　延亮" userId="9a7b1364-f540-4aaf-a0f6-868ece0dc59f" providerId="ADAL" clId="{6E398455-0869-4CB8-9677-DAE8574DDEBC}" dt="2024-03-13T04:16:17.754" v="139" actId="571"/>
          <ac:spMkLst>
            <pc:docMk/>
            <pc:sldMk cId="117932724" sldId="257"/>
            <ac:spMk id="107" creationId="{98C36D31-0D8A-E343-6FBD-7B34F8FDC1D2}"/>
          </ac:spMkLst>
        </pc:spChg>
        <pc:spChg chg="mod">
          <ac:chgData name="井上　延亮" userId="9a7b1364-f540-4aaf-a0f6-868ece0dc59f" providerId="ADAL" clId="{6E398455-0869-4CB8-9677-DAE8574DDEBC}" dt="2024-03-13T04:16:29.641" v="140" actId="571"/>
          <ac:spMkLst>
            <pc:docMk/>
            <pc:sldMk cId="117932724" sldId="257"/>
            <ac:spMk id="114" creationId="{9BBD204B-CCEC-6230-F198-BEC9E550D70D}"/>
          </ac:spMkLst>
        </pc:spChg>
        <pc:spChg chg="mod">
          <ac:chgData name="井上　延亮" userId="9a7b1364-f540-4aaf-a0f6-868ece0dc59f" providerId="ADAL" clId="{6E398455-0869-4CB8-9677-DAE8574DDEBC}" dt="2024-03-13T04:16:29.641" v="140" actId="571"/>
          <ac:spMkLst>
            <pc:docMk/>
            <pc:sldMk cId="117932724" sldId="257"/>
            <ac:spMk id="121" creationId="{EA7A9834-7947-98D6-BFC7-6790000B1D48}"/>
          </ac:spMkLst>
        </pc:spChg>
        <pc:spChg chg="mod">
          <ac:chgData name="井上　延亮" userId="9a7b1364-f540-4aaf-a0f6-868ece0dc59f" providerId="ADAL" clId="{6E398455-0869-4CB8-9677-DAE8574DDEBC}" dt="2024-03-13T04:17:25.744" v="191" actId="571"/>
          <ac:spMkLst>
            <pc:docMk/>
            <pc:sldMk cId="117932724" sldId="257"/>
            <ac:spMk id="128" creationId="{CEE0469E-56F6-2341-1D12-F1A21E0C39EA}"/>
          </ac:spMkLst>
        </pc:spChg>
        <pc:spChg chg="mod">
          <ac:chgData name="井上　延亮" userId="9a7b1364-f540-4aaf-a0f6-868ece0dc59f" providerId="ADAL" clId="{6E398455-0869-4CB8-9677-DAE8574DDEBC}" dt="2024-03-13T04:17:41.347" v="194" actId="571"/>
          <ac:spMkLst>
            <pc:docMk/>
            <pc:sldMk cId="117932724" sldId="257"/>
            <ac:spMk id="135" creationId="{805298F2-43FA-AE67-CBFF-6126AB9E41F4}"/>
          </ac:spMkLst>
        </pc:spChg>
        <pc:spChg chg="mod">
          <ac:chgData name="井上　延亮" userId="9a7b1364-f540-4aaf-a0f6-868ece0dc59f" providerId="ADAL" clId="{6E398455-0869-4CB8-9677-DAE8574DDEBC}" dt="2024-03-13T04:18:47.171" v="203" actId="207"/>
          <ac:spMkLst>
            <pc:docMk/>
            <pc:sldMk cId="117932724" sldId="257"/>
            <ac:spMk id="142" creationId="{704C1A36-9CAD-7631-1F75-E015579E44A1}"/>
          </ac:spMkLst>
        </pc:spChg>
        <pc:grpChg chg="add del mod">
          <ac:chgData name="井上　延亮" userId="9a7b1364-f540-4aaf-a0f6-868ece0dc59f" providerId="ADAL" clId="{6E398455-0869-4CB8-9677-DAE8574DDEBC}" dt="2024-03-26T00:38:37.931" v="251" actId="478"/>
          <ac:grpSpMkLst>
            <pc:docMk/>
            <pc:sldMk cId="117932724" sldId="257"/>
            <ac:grpSpMk id="10" creationId="{6AE35117-B4C0-574D-A628-53DA10039118}"/>
          </ac:grpSpMkLst>
        </pc:grpChg>
        <pc:grpChg chg="mod">
          <ac:chgData name="井上　延亮" userId="9a7b1364-f540-4aaf-a0f6-868ece0dc59f" providerId="ADAL" clId="{6E398455-0869-4CB8-9677-DAE8574DDEBC}" dt="2024-03-13T04:16:41.067" v="144" actId="1076"/>
          <ac:grpSpMkLst>
            <pc:docMk/>
            <pc:sldMk cId="117932724" sldId="257"/>
            <ac:grpSpMk id="25" creationId="{5E9A342B-6DF7-9AAC-1996-7D17D7FD01AC}"/>
          </ac:grpSpMkLst>
        </pc:grpChg>
        <pc:grpChg chg="mod">
          <ac:chgData name="井上　延亮" userId="9a7b1364-f540-4aaf-a0f6-868ece0dc59f" providerId="ADAL" clId="{6E398455-0869-4CB8-9677-DAE8574DDEBC}" dt="2024-03-13T05:03:40.106" v="238" actId="1076"/>
          <ac:grpSpMkLst>
            <pc:docMk/>
            <pc:sldMk cId="117932724" sldId="257"/>
            <ac:grpSpMk id="84" creationId="{3ABFD45F-BDEB-6D06-2672-983B8A04F3C7}"/>
          </ac:grpSpMkLst>
        </pc:grpChg>
        <pc:grpChg chg="add mod">
          <ac:chgData name="井上　延亮" userId="9a7b1364-f540-4aaf-a0f6-868ece0dc59f" providerId="ADAL" clId="{6E398455-0869-4CB8-9677-DAE8574DDEBC}" dt="2024-03-13T04:16:17.754" v="139" actId="571"/>
          <ac:grpSpMkLst>
            <pc:docMk/>
            <pc:sldMk cId="117932724" sldId="257"/>
            <ac:grpSpMk id="106" creationId="{0BCEC5D3-D042-0ADC-1DEE-44483126F7C6}"/>
          </ac:grpSpMkLst>
        </pc:grpChg>
        <pc:grpChg chg="add del mod">
          <ac:chgData name="井上　延亮" userId="9a7b1364-f540-4aaf-a0f6-868ece0dc59f" providerId="ADAL" clId="{6E398455-0869-4CB8-9677-DAE8574DDEBC}" dt="2024-03-26T00:38:40.308" v="252" actId="478"/>
          <ac:grpSpMkLst>
            <pc:docMk/>
            <pc:sldMk cId="117932724" sldId="257"/>
            <ac:grpSpMk id="113" creationId="{BA4DA77E-4F57-F6D8-D7B8-012A6DA72527}"/>
          </ac:grpSpMkLst>
        </pc:grpChg>
        <pc:grpChg chg="add mod">
          <ac:chgData name="井上　延亮" userId="9a7b1364-f540-4aaf-a0f6-868ece0dc59f" providerId="ADAL" clId="{6E398455-0869-4CB8-9677-DAE8574DDEBC}" dt="2024-03-13T04:16:44.383" v="145" actId="1076"/>
          <ac:grpSpMkLst>
            <pc:docMk/>
            <pc:sldMk cId="117932724" sldId="257"/>
            <ac:grpSpMk id="120" creationId="{074BD990-7844-10D0-A11B-5FCA9DFD4BEE}"/>
          </ac:grpSpMkLst>
        </pc:grpChg>
        <pc:grpChg chg="add del mod">
          <ac:chgData name="井上　延亮" userId="9a7b1364-f540-4aaf-a0f6-868ece0dc59f" providerId="ADAL" clId="{6E398455-0869-4CB8-9677-DAE8574DDEBC}" dt="2024-03-13T04:17:34.939" v="193" actId="478"/>
          <ac:grpSpMkLst>
            <pc:docMk/>
            <pc:sldMk cId="117932724" sldId="257"/>
            <ac:grpSpMk id="127" creationId="{A90902B8-6058-40A5-0F4C-EF5EBADF0E59}"/>
          </ac:grpSpMkLst>
        </pc:grpChg>
        <pc:grpChg chg="add mod">
          <ac:chgData name="井上　延亮" userId="9a7b1364-f540-4aaf-a0f6-868ece0dc59f" providerId="ADAL" clId="{6E398455-0869-4CB8-9677-DAE8574DDEBC}" dt="2024-03-13T05:03:40.106" v="238" actId="1076"/>
          <ac:grpSpMkLst>
            <pc:docMk/>
            <pc:sldMk cId="117932724" sldId="257"/>
            <ac:grpSpMk id="134" creationId="{0320D2DA-3D5B-0FB8-99A8-5F9E3ABCF6A5}"/>
          </ac:grpSpMkLst>
        </pc:grpChg>
        <pc:grpChg chg="add mod">
          <ac:chgData name="井上　延亮" userId="9a7b1364-f540-4aaf-a0f6-868ece0dc59f" providerId="ADAL" clId="{6E398455-0869-4CB8-9677-DAE8574DDEBC}" dt="2024-03-13T04:18:24.639" v="200" actId="571"/>
          <ac:grpSpMkLst>
            <pc:docMk/>
            <pc:sldMk cId="117932724" sldId="257"/>
            <ac:grpSpMk id="141" creationId="{C19D96B8-A3F0-2874-2AFD-283552C0FBAF}"/>
          </ac:grpSpMkLst>
        </pc:grpChg>
        <pc:cxnChg chg="mod">
          <ac:chgData name="井上　延亮" userId="9a7b1364-f540-4aaf-a0f6-868ece0dc59f" providerId="ADAL" clId="{6E398455-0869-4CB8-9677-DAE8574DDEBC}" dt="2024-03-26T00:38:37.931" v="251" actId="478"/>
          <ac:cxnSpMkLst>
            <pc:docMk/>
            <pc:sldMk cId="117932724" sldId="257"/>
            <ac:cxnSpMk id="16" creationId="{C6D99205-951A-1DE5-0526-0097DD6070E7}"/>
          </ac:cxnSpMkLst>
        </pc:cxnChg>
        <pc:cxnChg chg="mod">
          <ac:chgData name="井上　延亮" userId="9a7b1364-f540-4aaf-a0f6-868ece0dc59f" providerId="ADAL" clId="{6E398455-0869-4CB8-9677-DAE8574DDEBC}" dt="2024-03-13T04:16:10.896" v="138" actId="571"/>
          <ac:cxnSpMkLst>
            <pc:docMk/>
            <pc:sldMk cId="117932724" sldId="257"/>
            <ac:cxnSpMk id="18" creationId="{71FF9461-3882-644C-DCEB-667EF6BAD6A0}"/>
          </ac:cxnSpMkLst>
        </pc:cxnChg>
        <pc:cxnChg chg="mod">
          <ac:chgData name="井上　延亮" userId="9a7b1364-f540-4aaf-a0f6-868ece0dc59f" providerId="ADAL" clId="{6E398455-0869-4CB8-9677-DAE8574DDEBC}" dt="2024-03-13T04:16:10.896" v="138" actId="571"/>
          <ac:cxnSpMkLst>
            <pc:docMk/>
            <pc:sldMk cId="117932724" sldId="257"/>
            <ac:cxnSpMk id="19" creationId="{F1D95ECF-66C4-1A04-D45A-2CA07C65BE9F}"/>
          </ac:cxnSpMkLst>
        </pc:cxnChg>
        <pc:cxnChg chg="mod">
          <ac:chgData name="井上　延亮" userId="9a7b1364-f540-4aaf-a0f6-868ece0dc59f" providerId="ADAL" clId="{6E398455-0869-4CB8-9677-DAE8574DDEBC}" dt="2024-03-13T04:16:10.896" v="138" actId="571"/>
          <ac:cxnSpMkLst>
            <pc:docMk/>
            <pc:sldMk cId="117932724" sldId="257"/>
            <ac:cxnSpMk id="23" creationId="{4AFBC634-1BF7-1B54-404C-BE78D05125D8}"/>
          </ac:cxnSpMkLst>
        </pc:cxnChg>
        <pc:cxnChg chg="mod">
          <ac:chgData name="井上　延亮" userId="9a7b1364-f540-4aaf-a0f6-868ece0dc59f" providerId="ADAL" clId="{6E398455-0869-4CB8-9677-DAE8574DDEBC}" dt="2024-03-13T04:16:10.896" v="138" actId="571"/>
          <ac:cxnSpMkLst>
            <pc:docMk/>
            <pc:sldMk cId="117932724" sldId="257"/>
            <ac:cxnSpMk id="24" creationId="{EF85F63E-6E07-7977-9AC4-4C55F4A4402D}"/>
          </ac:cxnSpMkLst>
        </pc:cxnChg>
        <pc:cxnChg chg="mod">
          <ac:chgData name="井上　延亮" userId="9a7b1364-f540-4aaf-a0f6-868ece0dc59f" providerId="ADAL" clId="{6E398455-0869-4CB8-9677-DAE8574DDEBC}" dt="2024-03-13T05:03:27.691" v="235" actId="1076"/>
          <ac:cxnSpMkLst>
            <pc:docMk/>
            <pc:sldMk cId="117932724" sldId="257"/>
            <ac:cxnSpMk id="78" creationId="{1523A49A-3A1D-4ACA-A738-73A58FD48505}"/>
          </ac:cxnSpMkLst>
        </pc:cxnChg>
        <pc:cxnChg chg="mod">
          <ac:chgData name="井上　延亮" userId="9a7b1364-f540-4aaf-a0f6-868ece0dc59f" providerId="ADAL" clId="{6E398455-0869-4CB8-9677-DAE8574DDEBC}" dt="2024-03-13T05:03:27.691" v="235" actId="1076"/>
          <ac:cxnSpMkLst>
            <pc:docMk/>
            <pc:sldMk cId="117932724" sldId="257"/>
            <ac:cxnSpMk id="80" creationId="{B6E27D03-AC8A-4A85-928D-9BCC1831C5C3}"/>
          </ac:cxnSpMkLst>
        </pc:cxnChg>
        <pc:cxnChg chg="mod">
          <ac:chgData name="井上　延亮" userId="9a7b1364-f540-4aaf-a0f6-868ece0dc59f" providerId="ADAL" clId="{6E398455-0869-4CB8-9677-DAE8574DDEBC}" dt="2024-03-13T04:18:05.417" v="198" actId="692"/>
          <ac:cxnSpMkLst>
            <pc:docMk/>
            <pc:sldMk cId="117932724" sldId="257"/>
            <ac:cxnSpMk id="87" creationId="{B505DD9E-8194-1A47-BA0B-110297642E18}"/>
          </ac:cxnSpMkLst>
        </pc:cxnChg>
        <pc:cxnChg chg="mod">
          <ac:chgData name="井上　延亮" userId="9a7b1364-f540-4aaf-a0f6-868ece0dc59f" providerId="ADAL" clId="{6E398455-0869-4CB8-9677-DAE8574DDEBC}" dt="2024-03-13T04:18:05.417" v="198" actId="692"/>
          <ac:cxnSpMkLst>
            <pc:docMk/>
            <pc:sldMk cId="117932724" sldId="257"/>
            <ac:cxnSpMk id="89" creationId="{B5980B99-DA09-C9B2-BFF0-A99CB7060E23}"/>
          </ac:cxnSpMkLst>
        </pc:cxnChg>
        <pc:cxnChg chg="mod">
          <ac:chgData name="井上　延亮" userId="9a7b1364-f540-4aaf-a0f6-868ece0dc59f" providerId="ADAL" clId="{6E398455-0869-4CB8-9677-DAE8574DDEBC}" dt="2024-03-13T04:18:05.417" v="198" actId="692"/>
          <ac:cxnSpMkLst>
            <pc:docMk/>
            <pc:sldMk cId="117932724" sldId="257"/>
            <ac:cxnSpMk id="90" creationId="{3D2D5E98-7453-8D11-37D5-F3B108602179}"/>
          </ac:cxnSpMkLst>
        </pc:cxnChg>
        <pc:cxnChg chg="mod">
          <ac:chgData name="井上　延亮" userId="9a7b1364-f540-4aaf-a0f6-868ece0dc59f" providerId="ADAL" clId="{6E398455-0869-4CB8-9677-DAE8574DDEBC}" dt="2024-03-13T04:18:05.417" v="198" actId="692"/>
          <ac:cxnSpMkLst>
            <pc:docMk/>
            <pc:sldMk cId="117932724" sldId="257"/>
            <ac:cxnSpMk id="104" creationId="{396C22DE-39BC-41AF-CA7B-D2C4345BB126}"/>
          </ac:cxnSpMkLst>
        </pc:cxnChg>
        <pc:cxnChg chg="mod">
          <ac:chgData name="井上　延亮" userId="9a7b1364-f540-4aaf-a0f6-868ece0dc59f" providerId="ADAL" clId="{6E398455-0869-4CB8-9677-DAE8574DDEBC}" dt="2024-03-13T04:18:05.417" v="198" actId="692"/>
          <ac:cxnSpMkLst>
            <pc:docMk/>
            <pc:sldMk cId="117932724" sldId="257"/>
            <ac:cxnSpMk id="105" creationId="{D91CCB71-1339-0400-8F9A-CA1D695C71F9}"/>
          </ac:cxnSpMkLst>
        </pc:cxnChg>
        <pc:cxnChg chg="mod">
          <ac:chgData name="井上　延亮" userId="9a7b1364-f540-4aaf-a0f6-868ece0dc59f" providerId="ADAL" clId="{6E398455-0869-4CB8-9677-DAE8574DDEBC}" dt="2024-03-13T04:16:17.754" v="139" actId="571"/>
          <ac:cxnSpMkLst>
            <pc:docMk/>
            <pc:sldMk cId="117932724" sldId="257"/>
            <ac:cxnSpMk id="108" creationId="{E70253DF-7657-7F21-C010-92B43ABCBC91}"/>
          </ac:cxnSpMkLst>
        </pc:cxnChg>
        <pc:cxnChg chg="mod">
          <ac:chgData name="井上　延亮" userId="9a7b1364-f540-4aaf-a0f6-868ece0dc59f" providerId="ADAL" clId="{6E398455-0869-4CB8-9677-DAE8574DDEBC}" dt="2024-03-13T04:16:17.754" v="139" actId="571"/>
          <ac:cxnSpMkLst>
            <pc:docMk/>
            <pc:sldMk cId="117932724" sldId="257"/>
            <ac:cxnSpMk id="109" creationId="{08F14181-B870-AE11-C8C7-8F414C00B56F}"/>
          </ac:cxnSpMkLst>
        </pc:cxnChg>
        <pc:cxnChg chg="mod">
          <ac:chgData name="井上　延亮" userId="9a7b1364-f540-4aaf-a0f6-868ece0dc59f" providerId="ADAL" clId="{6E398455-0869-4CB8-9677-DAE8574DDEBC}" dt="2024-03-13T04:16:17.754" v="139" actId="571"/>
          <ac:cxnSpMkLst>
            <pc:docMk/>
            <pc:sldMk cId="117932724" sldId="257"/>
            <ac:cxnSpMk id="110" creationId="{531348A4-EE80-209C-D9EB-66B8479F10D2}"/>
          </ac:cxnSpMkLst>
        </pc:cxnChg>
        <pc:cxnChg chg="mod">
          <ac:chgData name="井上　延亮" userId="9a7b1364-f540-4aaf-a0f6-868ece0dc59f" providerId="ADAL" clId="{6E398455-0869-4CB8-9677-DAE8574DDEBC}" dt="2024-03-13T04:16:17.754" v="139" actId="571"/>
          <ac:cxnSpMkLst>
            <pc:docMk/>
            <pc:sldMk cId="117932724" sldId="257"/>
            <ac:cxnSpMk id="111" creationId="{B14A6318-47C6-5790-3A5A-9617860B5F7F}"/>
          </ac:cxnSpMkLst>
        </pc:cxnChg>
        <pc:cxnChg chg="mod">
          <ac:chgData name="井上　延亮" userId="9a7b1364-f540-4aaf-a0f6-868ece0dc59f" providerId="ADAL" clId="{6E398455-0869-4CB8-9677-DAE8574DDEBC}" dt="2024-03-13T04:16:17.754" v="139" actId="571"/>
          <ac:cxnSpMkLst>
            <pc:docMk/>
            <pc:sldMk cId="117932724" sldId="257"/>
            <ac:cxnSpMk id="112" creationId="{05EFC406-9326-D938-8E75-355507D602AB}"/>
          </ac:cxnSpMkLst>
        </pc:cxnChg>
        <pc:cxnChg chg="mod">
          <ac:chgData name="井上　延亮" userId="9a7b1364-f540-4aaf-a0f6-868ece0dc59f" providerId="ADAL" clId="{6E398455-0869-4CB8-9677-DAE8574DDEBC}" dt="2024-03-26T00:38:40.308" v="252" actId="478"/>
          <ac:cxnSpMkLst>
            <pc:docMk/>
            <pc:sldMk cId="117932724" sldId="257"/>
            <ac:cxnSpMk id="115" creationId="{C7E291DE-865A-AEF9-571F-351123476F84}"/>
          </ac:cxnSpMkLst>
        </pc:cxnChg>
        <pc:cxnChg chg="mod">
          <ac:chgData name="井上　延亮" userId="9a7b1364-f540-4aaf-a0f6-868ece0dc59f" providerId="ADAL" clId="{6E398455-0869-4CB8-9677-DAE8574DDEBC}" dt="2024-03-13T04:16:29.641" v="140" actId="571"/>
          <ac:cxnSpMkLst>
            <pc:docMk/>
            <pc:sldMk cId="117932724" sldId="257"/>
            <ac:cxnSpMk id="116" creationId="{653F6608-1E1A-0449-8D09-3C749F108810}"/>
          </ac:cxnSpMkLst>
        </pc:cxnChg>
        <pc:cxnChg chg="mod">
          <ac:chgData name="井上　延亮" userId="9a7b1364-f540-4aaf-a0f6-868ece0dc59f" providerId="ADAL" clId="{6E398455-0869-4CB8-9677-DAE8574DDEBC}" dt="2024-03-13T04:16:29.641" v="140" actId="571"/>
          <ac:cxnSpMkLst>
            <pc:docMk/>
            <pc:sldMk cId="117932724" sldId="257"/>
            <ac:cxnSpMk id="117" creationId="{33C5B3B0-9E05-638E-4C2E-5E4F1F21FED2}"/>
          </ac:cxnSpMkLst>
        </pc:cxnChg>
        <pc:cxnChg chg="mod">
          <ac:chgData name="井上　延亮" userId="9a7b1364-f540-4aaf-a0f6-868ece0dc59f" providerId="ADAL" clId="{6E398455-0869-4CB8-9677-DAE8574DDEBC}" dt="2024-03-13T04:16:29.641" v="140" actId="571"/>
          <ac:cxnSpMkLst>
            <pc:docMk/>
            <pc:sldMk cId="117932724" sldId="257"/>
            <ac:cxnSpMk id="118" creationId="{F9DB53FD-8016-DB39-572E-C8FCD948C163}"/>
          </ac:cxnSpMkLst>
        </pc:cxnChg>
        <pc:cxnChg chg="mod">
          <ac:chgData name="井上　延亮" userId="9a7b1364-f540-4aaf-a0f6-868ece0dc59f" providerId="ADAL" clId="{6E398455-0869-4CB8-9677-DAE8574DDEBC}" dt="2024-03-13T04:16:29.641" v="140" actId="571"/>
          <ac:cxnSpMkLst>
            <pc:docMk/>
            <pc:sldMk cId="117932724" sldId="257"/>
            <ac:cxnSpMk id="119" creationId="{9AB2B623-875E-4794-9987-F0D019E19900}"/>
          </ac:cxnSpMkLst>
        </pc:cxnChg>
        <pc:cxnChg chg="mod">
          <ac:chgData name="井上　延亮" userId="9a7b1364-f540-4aaf-a0f6-868ece0dc59f" providerId="ADAL" clId="{6E398455-0869-4CB8-9677-DAE8574DDEBC}" dt="2024-03-13T04:16:29.641" v="140" actId="571"/>
          <ac:cxnSpMkLst>
            <pc:docMk/>
            <pc:sldMk cId="117932724" sldId="257"/>
            <ac:cxnSpMk id="122" creationId="{FC5D83D2-4527-01DC-1AC6-9BD56FC1A2A0}"/>
          </ac:cxnSpMkLst>
        </pc:cxnChg>
        <pc:cxnChg chg="mod">
          <ac:chgData name="井上　延亮" userId="9a7b1364-f540-4aaf-a0f6-868ece0dc59f" providerId="ADAL" clId="{6E398455-0869-4CB8-9677-DAE8574DDEBC}" dt="2024-03-13T04:16:29.641" v="140" actId="571"/>
          <ac:cxnSpMkLst>
            <pc:docMk/>
            <pc:sldMk cId="117932724" sldId="257"/>
            <ac:cxnSpMk id="123" creationId="{5CAFD205-8977-7D74-50A9-A09C98CC8523}"/>
          </ac:cxnSpMkLst>
        </pc:cxnChg>
        <pc:cxnChg chg="mod">
          <ac:chgData name="井上　延亮" userId="9a7b1364-f540-4aaf-a0f6-868ece0dc59f" providerId="ADAL" clId="{6E398455-0869-4CB8-9677-DAE8574DDEBC}" dt="2024-03-13T04:16:29.641" v="140" actId="571"/>
          <ac:cxnSpMkLst>
            <pc:docMk/>
            <pc:sldMk cId="117932724" sldId="257"/>
            <ac:cxnSpMk id="124" creationId="{C5EE8F6D-0DC4-D4CC-1CCF-35C0D2AB5DEE}"/>
          </ac:cxnSpMkLst>
        </pc:cxnChg>
        <pc:cxnChg chg="mod">
          <ac:chgData name="井上　延亮" userId="9a7b1364-f540-4aaf-a0f6-868ece0dc59f" providerId="ADAL" clId="{6E398455-0869-4CB8-9677-DAE8574DDEBC}" dt="2024-03-13T04:16:29.641" v="140" actId="571"/>
          <ac:cxnSpMkLst>
            <pc:docMk/>
            <pc:sldMk cId="117932724" sldId="257"/>
            <ac:cxnSpMk id="125" creationId="{400D5325-EE3F-C6C2-A6B0-7A3C46B88C9E}"/>
          </ac:cxnSpMkLst>
        </pc:cxnChg>
        <pc:cxnChg chg="mod">
          <ac:chgData name="井上　延亮" userId="9a7b1364-f540-4aaf-a0f6-868ece0dc59f" providerId="ADAL" clId="{6E398455-0869-4CB8-9677-DAE8574DDEBC}" dt="2024-03-13T04:16:29.641" v="140" actId="571"/>
          <ac:cxnSpMkLst>
            <pc:docMk/>
            <pc:sldMk cId="117932724" sldId="257"/>
            <ac:cxnSpMk id="126" creationId="{784E51ED-00A2-748D-1F09-15AFAB95726A}"/>
          </ac:cxnSpMkLst>
        </pc:cxnChg>
        <pc:cxnChg chg="mod">
          <ac:chgData name="井上　延亮" userId="9a7b1364-f540-4aaf-a0f6-868ece0dc59f" providerId="ADAL" clId="{6E398455-0869-4CB8-9677-DAE8574DDEBC}" dt="2024-03-13T04:17:34.939" v="193" actId="478"/>
          <ac:cxnSpMkLst>
            <pc:docMk/>
            <pc:sldMk cId="117932724" sldId="257"/>
            <ac:cxnSpMk id="129" creationId="{B6933A00-7975-F88A-B151-EFE5473F160D}"/>
          </ac:cxnSpMkLst>
        </pc:cxnChg>
        <pc:cxnChg chg="mod">
          <ac:chgData name="井上　延亮" userId="9a7b1364-f540-4aaf-a0f6-868ece0dc59f" providerId="ADAL" clId="{6E398455-0869-4CB8-9677-DAE8574DDEBC}" dt="2024-03-13T04:17:25.744" v="191" actId="571"/>
          <ac:cxnSpMkLst>
            <pc:docMk/>
            <pc:sldMk cId="117932724" sldId="257"/>
            <ac:cxnSpMk id="130" creationId="{A5F5A85E-937D-6193-B467-EDB4D92DA355}"/>
          </ac:cxnSpMkLst>
        </pc:cxnChg>
        <pc:cxnChg chg="mod">
          <ac:chgData name="井上　延亮" userId="9a7b1364-f540-4aaf-a0f6-868ece0dc59f" providerId="ADAL" clId="{6E398455-0869-4CB8-9677-DAE8574DDEBC}" dt="2024-03-13T04:17:25.744" v="191" actId="571"/>
          <ac:cxnSpMkLst>
            <pc:docMk/>
            <pc:sldMk cId="117932724" sldId="257"/>
            <ac:cxnSpMk id="131" creationId="{01C3FCA6-48B8-AF06-AEE9-B2FEF769B211}"/>
          </ac:cxnSpMkLst>
        </pc:cxnChg>
        <pc:cxnChg chg="mod">
          <ac:chgData name="井上　延亮" userId="9a7b1364-f540-4aaf-a0f6-868ece0dc59f" providerId="ADAL" clId="{6E398455-0869-4CB8-9677-DAE8574DDEBC}" dt="2024-03-13T04:17:25.744" v="191" actId="571"/>
          <ac:cxnSpMkLst>
            <pc:docMk/>
            <pc:sldMk cId="117932724" sldId="257"/>
            <ac:cxnSpMk id="132" creationId="{CB2AB2F1-185D-CFA5-C507-AC1F8C01009C}"/>
          </ac:cxnSpMkLst>
        </pc:cxnChg>
        <pc:cxnChg chg="mod">
          <ac:chgData name="井上　延亮" userId="9a7b1364-f540-4aaf-a0f6-868ece0dc59f" providerId="ADAL" clId="{6E398455-0869-4CB8-9677-DAE8574DDEBC}" dt="2024-03-13T04:17:25.744" v="191" actId="571"/>
          <ac:cxnSpMkLst>
            <pc:docMk/>
            <pc:sldMk cId="117932724" sldId="257"/>
            <ac:cxnSpMk id="133" creationId="{38201705-9ACC-9090-0AA3-CB63F7A82A9F}"/>
          </ac:cxnSpMkLst>
        </pc:cxnChg>
        <pc:cxnChg chg="mod">
          <ac:chgData name="井上　延亮" userId="9a7b1364-f540-4aaf-a0f6-868ece0dc59f" providerId="ADAL" clId="{6E398455-0869-4CB8-9677-DAE8574DDEBC}" dt="2024-03-13T04:17:41.347" v="194" actId="571"/>
          <ac:cxnSpMkLst>
            <pc:docMk/>
            <pc:sldMk cId="117932724" sldId="257"/>
            <ac:cxnSpMk id="136" creationId="{4AB94ABC-8383-6D27-0DB6-F7C070274D4B}"/>
          </ac:cxnSpMkLst>
        </pc:cxnChg>
        <pc:cxnChg chg="mod">
          <ac:chgData name="井上　延亮" userId="9a7b1364-f540-4aaf-a0f6-868ece0dc59f" providerId="ADAL" clId="{6E398455-0869-4CB8-9677-DAE8574DDEBC}" dt="2024-03-13T04:17:41.347" v="194" actId="571"/>
          <ac:cxnSpMkLst>
            <pc:docMk/>
            <pc:sldMk cId="117932724" sldId="257"/>
            <ac:cxnSpMk id="137" creationId="{22D955D8-E0F4-DD8B-DFFB-98819E968941}"/>
          </ac:cxnSpMkLst>
        </pc:cxnChg>
        <pc:cxnChg chg="mod">
          <ac:chgData name="井上　延亮" userId="9a7b1364-f540-4aaf-a0f6-868ece0dc59f" providerId="ADAL" clId="{6E398455-0869-4CB8-9677-DAE8574DDEBC}" dt="2024-03-13T04:17:41.347" v="194" actId="571"/>
          <ac:cxnSpMkLst>
            <pc:docMk/>
            <pc:sldMk cId="117932724" sldId="257"/>
            <ac:cxnSpMk id="138" creationId="{31CCBB6D-B2D6-C0FE-366F-3C5946FE4B8E}"/>
          </ac:cxnSpMkLst>
        </pc:cxnChg>
        <pc:cxnChg chg="mod">
          <ac:chgData name="井上　延亮" userId="9a7b1364-f540-4aaf-a0f6-868ece0dc59f" providerId="ADAL" clId="{6E398455-0869-4CB8-9677-DAE8574DDEBC}" dt="2024-03-13T04:17:41.347" v="194" actId="571"/>
          <ac:cxnSpMkLst>
            <pc:docMk/>
            <pc:sldMk cId="117932724" sldId="257"/>
            <ac:cxnSpMk id="139" creationId="{504E7DFB-8EAD-A457-A589-18FD57672611}"/>
          </ac:cxnSpMkLst>
        </pc:cxnChg>
        <pc:cxnChg chg="mod">
          <ac:chgData name="井上　延亮" userId="9a7b1364-f540-4aaf-a0f6-868ece0dc59f" providerId="ADAL" clId="{6E398455-0869-4CB8-9677-DAE8574DDEBC}" dt="2024-03-13T04:17:41.347" v="194" actId="571"/>
          <ac:cxnSpMkLst>
            <pc:docMk/>
            <pc:sldMk cId="117932724" sldId="257"/>
            <ac:cxnSpMk id="140" creationId="{3BC466AB-A977-9176-59EF-8F223C0D3F38}"/>
          </ac:cxnSpMkLst>
        </pc:cxnChg>
        <pc:cxnChg chg="mod">
          <ac:chgData name="井上　延亮" userId="9a7b1364-f540-4aaf-a0f6-868ece0dc59f" providerId="ADAL" clId="{6E398455-0869-4CB8-9677-DAE8574DDEBC}" dt="2024-03-13T04:18:42.691" v="202" actId="692"/>
          <ac:cxnSpMkLst>
            <pc:docMk/>
            <pc:sldMk cId="117932724" sldId="257"/>
            <ac:cxnSpMk id="143" creationId="{A2F98B8C-3D83-7EB5-7E75-5D7B731C86BA}"/>
          </ac:cxnSpMkLst>
        </pc:cxnChg>
        <pc:cxnChg chg="mod">
          <ac:chgData name="井上　延亮" userId="9a7b1364-f540-4aaf-a0f6-868ece0dc59f" providerId="ADAL" clId="{6E398455-0869-4CB8-9677-DAE8574DDEBC}" dt="2024-03-13T04:18:42.691" v="202" actId="692"/>
          <ac:cxnSpMkLst>
            <pc:docMk/>
            <pc:sldMk cId="117932724" sldId="257"/>
            <ac:cxnSpMk id="144" creationId="{F8192500-DD5D-4A34-3AC9-C10B20170963}"/>
          </ac:cxnSpMkLst>
        </pc:cxnChg>
        <pc:cxnChg chg="mod">
          <ac:chgData name="井上　延亮" userId="9a7b1364-f540-4aaf-a0f6-868ece0dc59f" providerId="ADAL" clId="{6E398455-0869-4CB8-9677-DAE8574DDEBC}" dt="2024-03-13T04:18:42.691" v="202" actId="692"/>
          <ac:cxnSpMkLst>
            <pc:docMk/>
            <pc:sldMk cId="117932724" sldId="257"/>
            <ac:cxnSpMk id="145" creationId="{5F6D824B-A87B-5603-EE3F-CE9749DB3BBD}"/>
          </ac:cxnSpMkLst>
        </pc:cxnChg>
        <pc:cxnChg chg="mod">
          <ac:chgData name="井上　延亮" userId="9a7b1364-f540-4aaf-a0f6-868ece0dc59f" providerId="ADAL" clId="{6E398455-0869-4CB8-9677-DAE8574DDEBC}" dt="2024-03-13T04:18:42.691" v="202" actId="692"/>
          <ac:cxnSpMkLst>
            <pc:docMk/>
            <pc:sldMk cId="117932724" sldId="257"/>
            <ac:cxnSpMk id="146" creationId="{3EFE6E02-38BB-5089-02C7-F03282F62EDC}"/>
          </ac:cxnSpMkLst>
        </pc:cxnChg>
        <pc:cxnChg chg="mod">
          <ac:chgData name="井上　延亮" userId="9a7b1364-f540-4aaf-a0f6-868ece0dc59f" providerId="ADAL" clId="{6E398455-0869-4CB8-9677-DAE8574DDEBC}" dt="2024-03-13T04:18:42.691" v="202" actId="692"/>
          <ac:cxnSpMkLst>
            <pc:docMk/>
            <pc:sldMk cId="117932724" sldId="257"/>
            <ac:cxnSpMk id="147" creationId="{AD2AA16C-FD5C-E8AC-8541-695B2DF40E40}"/>
          </ac:cxnSpMkLst>
        </pc:cxnChg>
      </pc:sldChg>
      <pc:sldChg chg="addSp delSp modSp mod">
        <pc:chgData name="井上　延亮" userId="9a7b1364-f540-4aaf-a0f6-868ece0dc59f" providerId="ADAL" clId="{6E398455-0869-4CB8-9677-DAE8574DDEBC}" dt="2024-03-26T00:38:49.958" v="253" actId="478"/>
        <pc:sldMkLst>
          <pc:docMk/>
          <pc:sldMk cId="2743925045" sldId="258"/>
        </pc:sldMkLst>
        <pc:spChg chg="del">
          <ac:chgData name="井上　延亮" userId="9a7b1364-f540-4aaf-a0f6-868ece0dc59f" providerId="ADAL" clId="{6E398455-0869-4CB8-9677-DAE8574DDEBC}" dt="2024-03-13T04:12:22.972" v="70" actId="478"/>
          <ac:spMkLst>
            <pc:docMk/>
            <pc:sldMk cId="2743925045" sldId="258"/>
            <ac:spMk id="2" creationId="{D333BF78-297D-D139-F64A-5C71FF130996}"/>
          </ac:spMkLst>
        </pc:spChg>
        <pc:spChg chg="add mod">
          <ac:chgData name="井上　延亮" userId="9a7b1364-f540-4aaf-a0f6-868ece0dc59f" providerId="ADAL" clId="{6E398455-0869-4CB8-9677-DAE8574DDEBC}" dt="2024-03-13T05:04:11.453" v="246" actId="20577"/>
          <ac:spMkLst>
            <pc:docMk/>
            <pc:sldMk cId="2743925045" sldId="258"/>
            <ac:spMk id="3" creationId="{4C035397-0ECF-E613-274B-66A21FB8083F}"/>
          </ac:spMkLst>
        </pc:spChg>
        <pc:spChg chg="add mod ord">
          <ac:chgData name="井上　延亮" userId="9a7b1364-f540-4aaf-a0f6-868ece0dc59f" providerId="ADAL" clId="{6E398455-0869-4CB8-9677-DAE8574DDEBC}" dt="2024-03-13T04:23:00.378" v="211" actId="692"/>
          <ac:spMkLst>
            <pc:docMk/>
            <pc:sldMk cId="2743925045" sldId="258"/>
            <ac:spMk id="4" creationId="{290C4AA7-C15B-B613-E449-687C2A79EDA2}"/>
          </ac:spMkLst>
        </pc:spChg>
        <pc:spChg chg="mod">
          <ac:chgData name="井上　延亮" userId="9a7b1364-f540-4aaf-a0f6-868ece0dc59f" providerId="ADAL" clId="{6E398455-0869-4CB8-9677-DAE8574DDEBC}" dt="2024-03-13T05:03:59.342" v="243" actId="20577"/>
          <ac:spMkLst>
            <pc:docMk/>
            <pc:sldMk cId="2743925045" sldId="258"/>
            <ac:spMk id="8" creationId="{6BB6399E-D2D3-4D15-BDDA-6CDD07BA247C}"/>
          </ac:spMkLst>
        </pc:spChg>
        <pc:spChg chg="mod">
          <ac:chgData name="井上　延亮" userId="9a7b1364-f540-4aaf-a0f6-868ece0dc59f" providerId="ADAL" clId="{6E398455-0869-4CB8-9677-DAE8574DDEBC}" dt="2024-03-13T04:13:29.008" v="117" actId="20577"/>
          <ac:spMkLst>
            <pc:docMk/>
            <pc:sldMk cId="2743925045" sldId="258"/>
            <ac:spMk id="9" creationId="{F3A06C4C-6B80-4186-A7DE-65E014B02B18}"/>
          </ac:spMkLst>
        </pc:spChg>
        <pc:spChg chg="del">
          <ac:chgData name="井上　延亮" userId="9a7b1364-f540-4aaf-a0f6-868ece0dc59f" providerId="ADAL" clId="{6E398455-0869-4CB8-9677-DAE8574DDEBC}" dt="2024-03-13T04:13:22.889" v="115" actId="478"/>
          <ac:spMkLst>
            <pc:docMk/>
            <pc:sldMk cId="2743925045" sldId="258"/>
            <ac:spMk id="10" creationId="{F9A85D54-4539-4576-BE31-3519C21D83D7}"/>
          </ac:spMkLst>
        </pc:spChg>
        <pc:spChg chg="mod">
          <ac:chgData name="井上　延亮" userId="9a7b1364-f540-4aaf-a0f6-868ece0dc59f" providerId="ADAL" clId="{6E398455-0869-4CB8-9677-DAE8574DDEBC}" dt="2024-03-13T04:23:15.474" v="215" actId="692"/>
          <ac:spMkLst>
            <pc:docMk/>
            <pc:sldMk cId="2743925045" sldId="258"/>
            <ac:spMk id="11" creationId="{BF6BCD8C-0787-4833-B944-C727E985F192}"/>
          </ac:spMkLst>
        </pc:spChg>
        <pc:spChg chg="del mod">
          <ac:chgData name="井上　延亮" userId="9a7b1364-f540-4aaf-a0f6-868ece0dc59f" providerId="ADAL" clId="{6E398455-0869-4CB8-9677-DAE8574DDEBC}" dt="2024-03-26T00:38:49.958" v="253" actId="478"/>
          <ac:spMkLst>
            <pc:docMk/>
            <pc:sldMk cId="2743925045" sldId="258"/>
            <ac:spMk id="12" creationId="{5298A06E-C4B8-433A-8AF0-821F59AFAA28}"/>
          </ac:spMkLst>
        </pc:spChg>
        <pc:spChg chg="mod">
          <ac:chgData name="井上　延亮" userId="9a7b1364-f540-4aaf-a0f6-868ece0dc59f" providerId="ADAL" clId="{6E398455-0869-4CB8-9677-DAE8574DDEBC}" dt="2024-03-13T04:14:59.833" v="130" actId="14100"/>
          <ac:spMkLst>
            <pc:docMk/>
            <pc:sldMk cId="2743925045" sldId="258"/>
            <ac:spMk id="25" creationId="{656C6D90-EE14-48E2-A423-D8E0A9CC85EB}"/>
          </ac:spMkLst>
        </pc:spChg>
        <pc:cxnChg chg="mod">
          <ac:chgData name="井上　延亮" userId="9a7b1364-f540-4aaf-a0f6-868ece0dc59f" providerId="ADAL" clId="{6E398455-0869-4CB8-9677-DAE8574DDEBC}" dt="2024-03-13T04:21:50.873" v="207" actId="692"/>
          <ac:cxnSpMkLst>
            <pc:docMk/>
            <pc:sldMk cId="2743925045" sldId="258"/>
            <ac:cxnSpMk id="14" creationId="{45308EA9-C11A-4E51-8A1E-4D1E16C15BC7}"/>
          </ac:cxnSpMkLst>
        </pc:cxnChg>
        <pc:cxnChg chg="mod">
          <ac:chgData name="井上　延亮" userId="9a7b1364-f540-4aaf-a0f6-868ece0dc59f" providerId="ADAL" clId="{6E398455-0869-4CB8-9677-DAE8574DDEBC}" dt="2024-03-13T04:21:55.239" v="208" actId="692"/>
          <ac:cxnSpMkLst>
            <pc:docMk/>
            <pc:sldMk cId="2743925045" sldId="258"/>
            <ac:cxnSpMk id="16" creationId="{6AB48D26-51F6-4A66-B1CD-A6A68F78632E}"/>
          </ac:cxnSpMkLst>
        </pc:cxnChg>
        <pc:cxnChg chg="mod ord">
          <ac:chgData name="井上　延亮" userId="9a7b1364-f540-4aaf-a0f6-868ece0dc59f" providerId="ADAL" clId="{6E398455-0869-4CB8-9677-DAE8574DDEBC}" dt="2024-03-13T04:21:40.455" v="205" actId="692"/>
          <ac:cxnSpMkLst>
            <pc:docMk/>
            <pc:sldMk cId="2743925045" sldId="258"/>
            <ac:cxnSpMk id="18" creationId="{B175FF53-A5C1-4E46-A9BD-30E77B0ECE57}"/>
          </ac:cxnSpMkLst>
        </pc:cxnChg>
        <pc:cxnChg chg="mod ord">
          <ac:chgData name="井上　延亮" userId="9a7b1364-f540-4aaf-a0f6-868ece0dc59f" providerId="ADAL" clId="{6E398455-0869-4CB8-9677-DAE8574DDEBC}" dt="2024-03-13T04:21:46.402" v="206" actId="692"/>
          <ac:cxnSpMkLst>
            <pc:docMk/>
            <pc:sldMk cId="2743925045" sldId="258"/>
            <ac:cxnSpMk id="21" creationId="{AB982E88-0524-4AB7-A1E9-D7B581091447}"/>
          </ac:cxnSpMkLst>
        </pc:cxnChg>
        <pc:cxnChg chg="mod">
          <ac:chgData name="井上　延亮" userId="9a7b1364-f540-4aaf-a0f6-868ece0dc59f" providerId="ADAL" clId="{6E398455-0869-4CB8-9677-DAE8574DDEBC}" dt="2024-03-13T04:21:35.426" v="204" actId="692"/>
          <ac:cxnSpMkLst>
            <pc:docMk/>
            <pc:sldMk cId="2743925045" sldId="258"/>
            <ac:cxnSpMk id="27" creationId="{79BD8F8A-D17D-4067-90AF-34DCEC6018E9}"/>
          </ac:cxnSpMkLst>
        </pc:cxnChg>
      </pc:sldChg>
      <pc:sldChg chg="del">
        <pc:chgData name="井上　延亮" userId="9a7b1364-f540-4aaf-a0f6-868ece0dc59f" providerId="ADAL" clId="{6E398455-0869-4CB8-9677-DAE8574DDEBC}" dt="2024-03-13T04:09:07.454" v="0" actId="47"/>
        <pc:sldMkLst>
          <pc:docMk/>
          <pc:sldMk cId="3122573037" sldId="26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9189FA-B709-4635-8308-2357B081E848}" type="datetimeFigureOut">
              <a:rPr kumimoji="1" lang="ja-JP" altLang="en-US" smtClean="0"/>
              <a:t>2024/8/7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39D473-1EE5-4B48-8B9B-BEC775E460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32064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39D473-1EE5-4B48-8B9B-BEC775E4604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88834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5D02-B775-4752-8A7A-76EE62A7C42A}" type="datetimeFigureOut">
              <a:rPr kumimoji="1" lang="ja-JP" altLang="en-US" smtClean="0"/>
              <a:t>2024/8/7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7460D-3D84-4FAD-9ECA-568552DFF1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8132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5D02-B775-4752-8A7A-76EE62A7C42A}" type="datetimeFigureOut">
              <a:rPr kumimoji="1" lang="ja-JP" altLang="en-US" smtClean="0"/>
              <a:t>2024/8/7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7460D-3D84-4FAD-9ECA-568552DFF1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8227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5D02-B775-4752-8A7A-76EE62A7C42A}" type="datetimeFigureOut">
              <a:rPr kumimoji="1" lang="ja-JP" altLang="en-US" smtClean="0"/>
              <a:t>2024/8/7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7460D-3D84-4FAD-9ECA-568552DFF1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3558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5D02-B775-4752-8A7A-76EE62A7C42A}" type="datetimeFigureOut">
              <a:rPr kumimoji="1" lang="ja-JP" altLang="en-US" smtClean="0"/>
              <a:t>2024/8/7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7460D-3D84-4FAD-9ECA-568552DFF1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3952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5D02-B775-4752-8A7A-76EE62A7C42A}" type="datetimeFigureOut">
              <a:rPr kumimoji="1" lang="ja-JP" altLang="en-US" smtClean="0"/>
              <a:t>2024/8/7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7460D-3D84-4FAD-9ECA-568552DFF1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4763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5D02-B775-4752-8A7A-76EE62A7C42A}" type="datetimeFigureOut">
              <a:rPr kumimoji="1" lang="ja-JP" altLang="en-US" smtClean="0"/>
              <a:t>2024/8/7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7460D-3D84-4FAD-9ECA-568552DFF1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0523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5D02-B775-4752-8A7A-76EE62A7C42A}" type="datetimeFigureOut">
              <a:rPr kumimoji="1" lang="ja-JP" altLang="en-US" smtClean="0"/>
              <a:t>2024/8/7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7460D-3D84-4FAD-9ECA-568552DFF1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6118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5D02-B775-4752-8A7A-76EE62A7C42A}" type="datetimeFigureOut">
              <a:rPr kumimoji="1" lang="ja-JP" altLang="en-US" smtClean="0"/>
              <a:t>2024/8/7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7460D-3D84-4FAD-9ECA-568552DFF1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0667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5D02-B775-4752-8A7A-76EE62A7C42A}" type="datetimeFigureOut">
              <a:rPr kumimoji="1" lang="ja-JP" altLang="en-US" smtClean="0"/>
              <a:t>2024/8/7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7460D-3D84-4FAD-9ECA-568552DFF1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9869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5D02-B775-4752-8A7A-76EE62A7C42A}" type="datetimeFigureOut">
              <a:rPr kumimoji="1" lang="ja-JP" altLang="en-US" smtClean="0"/>
              <a:t>2024/8/7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7460D-3D84-4FAD-9ECA-568552DFF1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2759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5D02-B775-4752-8A7A-76EE62A7C42A}" type="datetimeFigureOut">
              <a:rPr kumimoji="1" lang="ja-JP" altLang="en-US" smtClean="0"/>
              <a:t>2024/8/7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7460D-3D84-4FAD-9ECA-568552DFF1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0802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1B5D02-B775-4752-8A7A-76EE62A7C42A}" type="datetimeFigureOut">
              <a:rPr kumimoji="1" lang="ja-JP" altLang="en-US" smtClean="0"/>
              <a:t>2024/8/7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7460D-3D84-4FAD-9ECA-568552DFF1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1185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B9FE5A59-99A4-4E39-9875-AAC25AA17E5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grayscl/>
          </a:blip>
          <a:srcRect r="9182" b="1049"/>
          <a:stretch/>
        </p:blipFill>
        <p:spPr>
          <a:xfrm>
            <a:off x="95596" y="517270"/>
            <a:ext cx="8117373" cy="6132912"/>
          </a:xfrm>
          <a:prstGeom prst="rect">
            <a:avLst/>
          </a:prstGeom>
        </p:spPr>
      </p:pic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C1761E96-D561-48C0-9FC3-CA7715223DD6}"/>
              </a:ext>
            </a:extLst>
          </p:cNvPr>
          <p:cNvCxnSpPr>
            <a:cxnSpLocks/>
          </p:cNvCxnSpPr>
          <p:nvPr/>
        </p:nvCxnSpPr>
        <p:spPr>
          <a:xfrm flipH="1">
            <a:off x="7207133" y="5045825"/>
            <a:ext cx="931025" cy="490451"/>
          </a:xfrm>
          <a:prstGeom prst="straightConnector1">
            <a:avLst/>
          </a:prstGeom>
          <a:ln w="19050">
            <a:solidFill>
              <a:srgbClr val="FF0000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37ECB4DA-B108-4610-90D7-59443722DAEA}"/>
              </a:ext>
            </a:extLst>
          </p:cNvPr>
          <p:cNvCxnSpPr>
            <a:cxnSpLocks/>
          </p:cNvCxnSpPr>
          <p:nvPr/>
        </p:nvCxnSpPr>
        <p:spPr>
          <a:xfrm flipH="1">
            <a:off x="5702529" y="5536276"/>
            <a:ext cx="1504604" cy="0"/>
          </a:xfrm>
          <a:prstGeom prst="straightConnector1">
            <a:avLst/>
          </a:prstGeom>
          <a:ln w="19050">
            <a:solidFill>
              <a:srgbClr val="FF0000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7F9271F8-E5A0-4E4F-AD85-185F7703C6B0}"/>
              </a:ext>
            </a:extLst>
          </p:cNvPr>
          <p:cNvCxnSpPr>
            <a:cxnSpLocks/>
          </p:cNvCxnSpPr>
          <p:nvPr/>
        </p:nvCxnSpPr>
        <p:spPr>
          <a:xfrm flipH="1" flipV="1">
            <a:off x="5702529" y="4547062"/>
            <a:ext cx="1" cy="989214"/>
          </a:xfrm>
          <a:prstGeom prst="straightConnector1">
            <a:avLst/>
          </a:prstGeom>
          <a:ln w="1905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32DB5B84-9031-428E-9E16-C338C082E059}"/>
              </a:ext>
            </a:extLst>
          </p:cNvPr>
          <p:cNvSpPr txBox="1"/>
          <p:nvPr/>
        </p:nvSpPr>
        <p:spPr>
          <a:xfrm>
            <a:off x="7651864" y="4547062"/>
            <a:ext cx="107234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dirty="0"/>
              <a:t>JR</a:t>
            </a:r>
            <a:r>
              <a:rPr kumimoji="1" lang="ja-JP" altLang="en-US" sz="1600" dirty="0"/>
              <a:t>大阪駅</a:t>
            </a:r>
          </a:p>
        </p:txBody>
      </p: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D85E2602-1B8E-4870-B470-189CC72D02C6}"/>
              </a:ext>
            </a:extLst>
          </p:cNvPr>
          <p:cNvCxnSpPr>
            <a:cxnSpLocks/>
          </p:cNvCxnSpPr>
          <p:nvPr/>
        </p:nvCxnSpPr>
        <p:spPr>
          <a:xfrm flipH="1">
            <a:off x="5370021" y="1508175"/>
            <a:ext cx="683725" cy="825331"/>
          </a:xfrm>
          <a:prstGeom prst="straightConnector1">
            <a:avLst/>
          </a:prstGeom>
          <a:ln w="19050">
            <a:solidFill>
              <a:srgbClr val="FF0000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A30559B9-8F6B-4BD1-9A6E-8BEC11E0FADB}"/>
              </a:ext>
            </a:extLst>
          </p:cNvPr>
          <p:cNvCxnSpPr>
            <a:cxnSpLocks/>
          </p:cNvCxnSpPr>
          <p:nvPr/>
        </p:nvCxnSpPr>
        <p:spPr>
          <a:xfrm flipH="1" flipV="1">
            <a:off x="5752406" y="1174781"/>
            <a:ext cx="301339" cy="333394"/>
          </a:xfrm>
          <a:prstGeom prst="straightConnector1">
            <a:avLst/>
          </a:prstGeom>
          <a:ln w="19050">
            <a:solidFill>
              <a:srgbClr val="FF0000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矢印コネクタ 41">
            <a:extLst>
              <a:ext uri="{FF2B5EF4-FFF2-40B4-BE49-F238E27FC236}">
                <a16:creationId xmlns:a16="http://schemas.microsoft.com/office/drawing/2014/main" id="{356713BE-93D4-4677-B880-7209CB7E6008}"/>
              </a:ext>
            </a:extLst>
          </p:cNvPr>
          <p:cNvCxnSpPr>
            <a:cxnSpLocks/>
          </p:cNvCxnSpPr>
          <p:nvPr/>
        </p:nvCxnSpPr>
        <p:spPr>
          <a:xfrm flipH="1" flipV="1">
            <a:off x="5062451" y="841387"/>
            <a:ext cx="689957" cy="333394"/>
          </a:xfrm>
          <a:prstGeom prst="straightConnector1">
            <a:avLst/>
          </a:prstGeom>
          <a:ln w="19050">
            <a:solidFill>
              <a:srgbClr val="FF0000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矢印コネクタ 44">
            <a:extLst>
              <a:ext uri="{FF2B5EF4-FFF2-40B4-BE49-F238E27FC236}">
                <a16:creationId xmlns:a16="http://schemas.microsoft.com/office/drawing/2014/main" id="{02A90A3E-EE89-4CF7-9AB2-EC0D6C6E97C2}"/>
              </a:ext>
            </a:extLst>
          </p:cNvPr>
          <p:cNvCxnSpPr>
            <a:cxnSpLocks/>
          </p:cNvCxnSpPr>
          <p:nvPr/>
        </p:nvCxnSpPr>
        <p:spPr>
          <a:xfrm flipH="1">
            <a:off x="4463935" y="2333506"/>
            <a:ext cx="906088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矢印コネクタ 51">
            <a:extLst>
              <a:ext uri="{FF2B5EF4-FFF2-40B4-BE49-F238E27FC236}">
                <a16:creationId xmlns:a16="http://schemas.microsoft.com/office/drawing/2014/main" id="{8DFA5170-0408-4480-84A9-32C477F5BE7C}"/>
              </a:ext>
            </a:extLst>
          </p:cNvPr>
          <p:cNvCxnSpPr>
            <a:cxnSpLocks/>
          </p:cNvCxnSpPr>
          <p:nvPr/>
        </p:nvCxnSpPr>
        <p:spPr>
          <a:xfrm>
            <a:off x="5370021" y="2333506"/>
            <a:ext cx="266008" cy="333394"/>
          </a:xfrm>
          <a:prstGeom prst="straightConnector1">
            <a:avLst/>
          </a:prstGeom>
          <a:ln w="19050">
            <a:solidFill>
              <a:srgbClr val="FF0000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矢印コネクタ 54">
            <a:extLst>
              <a:ext uri="{FF2B5EF4-FFF2-40B4-BE49-F238E27FC236}">
                <a16:creationId xmlns:a16="http://schemas.microsoft.com/office/drawing/2014/main" id="{907EA5DC-ED7B-43D9-80A5-F3DAC75F420A}"/>
              </a:ext>
            </a:extLst>
          </p:cNvPr>
          <p:cNvCxnSpPr>
            <a:cxnSpLocks/>
          </p:cNvCxnSpPr>
          <p:nvPr/>
        </p:nvCxnSpPr>
        <p:spPr>
          <a:xfrm>
            <a:off x="5636029" y="2666900"/>
            <a:ext cx="590204" cy="989214"/>
          </a:xfrm>
          <a:prstGeom prst="straightConnector1">
            <a:avLst/>
          </a:prstGeom>
          <a:ln w="19050">
            <a:solidFill>
              <a:srgbClr val="FF0000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矢印コネクタ 59">
            <a:extLst>
              <a:ext uri="{FF2B5EF4-FFF2-40B4-BE49-F238E27FC236}">
                <a16:creationId xmlns:a16="http://schemas.microsoft.com/office/drawing/2014/main" id="{9AEB39CA-A57F-480F-AA96-94223BA18B06}"/>
              </a:ext>
            </a:extLst>
          </p:cNvPr>
          <p:cNvCxnSpPr>
            <a:cxnSpLocks/>
          </p:cNvCxnSpPr>
          <p:nvPr/>
        </p:nvCxnSpPr>
        <p:spPr>
          <a:xfrm flipH="1">
            <a:off x="5931131" y="3656114"/>
            <a:ext cx="295102" cy="182886"/>
          </a:xfrm>
          <a:prstGeom prst="straightConnector1">
            <a:avLst/>
          </a:prstGeom>
          <a:ln w="19050">
            <a:solidFill>
              <a:srgbClr val="FF0000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線矢印コネクタ 62">
            <a:extLst>
              <a:ext uri="{FF2B5EF4-FFF2-40B4-BE49-F238E27FC236}">
                <a16:creationId xmlns:a16="http://schemas.microsoft.com/office/drawing/2014/main" id="{A73E71D5-FFE1-4A11-A638-09FC25F5F64A}"/>
              </a:ext>
            </a:extLst>
          </p:cNvPr>
          <p:cNvCxnSpPr>
            <a:cxnSpLocks/>
          </p:cNvCxnSpPr>
          <p:nvPr/>
        </p:nvCxnSpPr>
        <p:spPr>
          <a:xfrm flipH="1" flipV="1">
            <a:off x="5370021" y="2903368"/>
            <a:ext cx="561111" cy="935633"/>
          </a:xfrm>
          <a:prstGeom prst="straightConnector1">
            <a:avLst/>
          </a:prstGeom>
          <a:ln w="1905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矢印コネクタ 65">
            <a:extLst>
              <a:ext uri="{FF2B5EF4-FFF2-40B4-BE49-F238E27FC236}">
                <a16:creationId xmlns:a16="http://schemas.microsoft.com/office/drawing/2014/main" id="{CA9730DC-95E7-4302-9AD9-6C6104ADAC8D}"/>
              </a:ext>
            </a:extLst>
          </p:cNvPr>
          <p:cNvCxnSpPr>
            <a:cxnSpLocks/>
          </p:cNvCxnSpPr>
          <p:nvPr/>
        </p:nvCxnSpPr>
        <p:spPr>
          <a:xfrm>
            <a:off x="1088967" y="688238"/>
            <a:ext cx="1" cy="1148875"/>
          </a:xfrm>
          <a:prstGeom prst="straightConnector1">
            <a:avLst/>
          </a:prstGeom>
          <a:ln w="19050">
            <a:solidFill>
              <a:srgbClr val="FF0000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線矢印コネクタ 69">
            <a:extLst>
              <a:ext uri="{FF2B5EF4-FFF2-40B4-BE49-F238E27FC236}">
                <a16:creationId xmlns:a16="http://schemas.microsoft.com/office/drawing/2014/main" id="{20777031-54D2-47B6-90E8-BBA7E7FA6DE3}"/>
              </a:ext>
            </a:extLst>
          </p:cNvPr>
          <p:cNvCxnSpPr>
            <a:cxnSpLocks/>
          </p:cNvCxnSpPr>
          <p:nvPr/>
        </p:nvCxnSpPr>
        <p:spPr>
          <a:xfrm>
            <a:off x="947651" y="1964858"/>
            <a:ext cx="1" cy="1148875"/>
          </a:xfrm>
          <a:prstGeom prst="straightConnector1">
            <a:avLst/>
          </a:prstGeom>
          <a:ln w="19050">
            <a:solidFill>
              <a:srgbClr val="FF0000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矢印コネクタ 70">
            <a:extLst>
              <a:ext uri="{FF2B5EF4-FFF2-40B4-BE49-F238E27FC236}">
                <a16:creationId xmlns:a16="http://schemas.microsoft.com/office/drawing/2014/main" id="{4D80ECB3-E41B-4AAA-8E3D-F8E4E04DFBEA}"/>
              </a:ext>
            </a:extLst>
          </p:cNvPr>
          <p:cNvCxnSpPr>
            <a:cxnSpLocks/>
          </p:cNvCxnSpPr>
          <p:nvPr/>
        </p:nvCxnSpPr>
        <p:spPr>
          <a:xfrm flipH="1">
            <a:off x="947650" y="1837113"/>
            <a:ext cx="141317" cy="127745"/>
          </a:xfrm>
          <a:prstGeom prst="straightConnector1">
            <a:avLst/>
          </a:prstGeom>
          <a:ln w="19050">
            <a:solidFill>
              <a:srgbClr val="FF0000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線矢印コネクタ 73">
            <a:extLst>
              <a:ext uri="{FF2B5EF4-FFF2-40B4-BE49-F238E27FC236}">
                <a16:creationId xmlns:a16="http://schemas.microsoft.com/office/drawing/2014/main" id="{BB64495B-9D8F-4B6F-BC2B-56358B73D7A9}"/>
              </a:ext>
            </a:extLst>
          </p:cNvPr>
          <p:cNvCxnSpPr>
            <a:cxnSpLocks/>
          </p:cNvCxnSpPr>
          <p:nvPr/>
        </p:nvCxnSpPr>
        <p:spPr>
          <a:xfrm>
            <a:off x="947650" y="3113733"/>
            <a:ext cx="683723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8904D1DC-AF5E-4C3B-A225-306C24E252C4}"/>
              </a:ext>
            </a:extLst>
          </p:cNvPr>
          <p:cNvSpPr txBox="1"/>
          <p:nvPr/>
        </p:nvSpPr>
        <p:spPr>
          <a:xfrm>
            <a:off x="6310182" y="2214531"/>
            <a:ext cx="2763126" cy="1815882"/>
          </a:xfrm>
          <a:prstGeom prst="rect">
            <a:avLst/>
          </a:prstGeom>
          <a:solidFill>
            <a:schemeClr val="bg1"/>
          </a:solidFill>
        </p:spPr>
        <p:txBody>
          <a:bodyPr wrap="square" rIns="0" rtlCol="0">
            <a:spAutoFit/>
          </a:bodyPr>
          <a:lstStyle/>
          <a:p>
            <a:r>
              <a:rPr kumimoji="1" lang="ja-JP" altLang="en-US" sz="1600" u="sng" dirty="0"/>
              <a:t>凡例</a:t>
            </a:r>
            <a:endParaRPr kumimoji="1" lang="en-US" altLang="ja-JP" sz="1600" u="sng" dirty="0"/>
          </a:p>
          <a:p>
            <a:r>
              <a:rPr kumimoji="1" lang="ja-JP" altLang="en-US" sz="1600" dirty="0"/>
              <a:t>　　：地上ルート</a:t>
            </a:r>
            <a:endParaRPr kumimoji="1" lang="en-US" altLang="ja-JP" sz="1600" dirty="0"/>
          </a:p>
          <a:p>
            <a:r>
              <a:rPr kumimoji="1" lang="ja-JP" altLang="en-US" sz="1600" dirty="0"/>
              <a:t>　　：地下街ルート</a:t>
            </a:r>
            <a:endParaRPr kumimoji="1" lang="en-US" altLang="ja-JP" sz="1600" dirty="0"/>
          </a:p>
          <a:p>
            <a:r>
              <a:rPr kumimoji="1" lang="ja-JP" altLang="en-US" sz="1600" dirty="0"/>
              <a:t>　　：統括責任者</a:t>
            </a:r>
            <a:endParaRPr kumimoji="1" lang="en-US" altLang="ja-JP" sz="1600" dirty="0"/>
          </a:p>
          <a:p>
            <a:r>
              <a:rPr kumimoji="1" lang="ja-JP" altLang="en-US" sz="1600" dirty="0"/>
              <a:t>　　：案内誘導員</a:t>
            </a:r>
            <a:endParaRPr kumimoji="1" lang="en-US" altLang="ja-JP" sz="1600" dirty="0"/>
          </a:p>
          <a:p>
            <a:r>
              <a:rPr kumimoji="1" lang="ja-JP" altLang="en-US" sz="1600" dirty="0"/>
              <a:t>　　：案内サイン</a:t>
            </a:r>
            <a:endParaRPr kumimoji="1" lang="en-US" altLang="ja-JP" sz="1600" dirty="0"/>
          </a:p>
          <a:p>
            <a:r>
              <a:rPr kumimoji="1" lang="ja-JP" altLang="en-US" sz="1600" dirty="0"/>
              <a:t>　　</a:t>
            </a:r>
            <a:r>
              <a:rPr kumimoji="1" lang="ja-JP" altLang="en-US" sz="1400" dirty="0"/>
              <a:t>（会場整備協賛にて設置）</a:t>
            </a:r>
          </a:p>
        </p:txBody>
      </p:sp>
      <p:cxnSp>
        <p:nvCxnSpPr>
          <p:cNvPr id="78" name="直線矢印コネクタ 77">
            <a:extLst>
              <a:ext uri="{FF2B5EF4-FFF2-40B4-BE49-F238E27FC236}">
                <a16:creationId xmlns:a16="http://schemas.microsoft.com/office/drawing/2014/main" id="{1523A49A-3A1D-4ACA-A738-73A58FD48505}"/>
              </a:ext>
            </a:extLst>
          </p:cNvPr>
          <p:cNvCxnSpPr>
            <a:cxnSpLocks/>
          </p:cNvCxnSpPr>
          <p:nvPr/>
        </p:nvCxnSpPr>
        <p:spPr>
          <a:xfrm flipH="1">
            <a:off x="6452489" y="2604622"/>
            <a:ext cx="349134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矢印コネクタ 79">
            <a:extLst>
              <a:ext uri="{FF2B5EF4-FFF2-40B4-BE49-F238E27FC236}">
                <a16:creationId xmlns:a16="http://schemas.microsoft.com/office/drawing/2014/main" id="{B6E27D03-AC8A-4A85-928D-9BCC1831C5C3}"/>
              </a:ext>
            </a:extLst>
          </p:cNvPr>
          <p:cNvCxnSpPr>
            <a:cxnSpLocks/>
          </p:cNvCxnSpPr>
          <p:nvPr/>
        </p:nvCxnSpPr>
        <p:spPr>
          <a:xfrm flipH="1">
            <a:off x="6452489" y="2864988"/>
            <a:ext cx="349134" cy="0"/>
          </a:xfrm>
          <a:prstGeom prst="straightConnector1">
            <a:avLst/>
          </a:prstGeom>
          <a:ln w="19050">
            <a:solidFill>
              <a:srgbClr val="00B0F0"/>
            </a:solidFill>
            <a:prstDash val="solid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線矢印コネクタ 80">
            <a:extLst>
              <a:ext uri="{FF2B5EF4-FFF2-40B4-BE49-F238E27FC236}">
                <a16:creationId xmlns:a16="http://schemas.microsoft.com/office/drawing/2014/main" id="{F4B854FD-99C0-4DB5-8625-1EB7EB0B40E0}"/>
              </a:ext>
            </a:extLst>
          </p:cNvPr>
          <p:cNvCxnSpPr>
            <a:cxnSpLocks/>
          </p:cNvCxnSpPr>
          <p:nvPr/>
        </p:nvCxnSpPr>
        <p:spPr>
          <a:xfrm>
            <a:off x="6388330" y="5751220"/>
            <a:ext cx="519547" cy="0"/>
          </a:xfrm>
          <a:prstGeom prst="straightConnector1">
            <a:avLst/>
          </a:prstGeom>
          <a:ln w="19050">
            <a:solidFill>
              <a:srgbClr val="00B0F0"/>
            </a:solidFill>
            <a:prstDash val="solid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線矢印コネクタ 82">
            <a:extLst>
              <a:ext uri="{FF2B5EF4-FFF2-40B4-BE49-F238E27FC236}">
                <a16:creationId xmlns:a16="http://schemas.microsoft.com/office/drawing/2014/main" id="{BE0B9B46-2853-4B71-8E71-16754C0F00AD}"/>
              </a:ext>
            </a:extLst>
          </p:cNvPr>
          <p:cNvCxnSpPr>
            <a:cxnSpLocks/>
          </p:cNvCxnSpPr>
          <p:nvPr/>
        </p:nvCxnSpPr>
        <p:spPr>
          <a:xfrm flipV="1">
            <a:off x="6907877" y="5536276"/>
            <a:ext cx="0" cy="214944"/>
          </a:xfrm>
          <a:prstGeom prst="straightConnector1">
            <a:avLst/>
          </a:prstGeom>
          <a:ln w="19050">
            <a:solidFill>
              <a:srgbClr val="00B0F0"/>
            </a:solidFill>
            <a:prstDash val="solid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線矢印コネクタ 84">
            <a:extLst>
              <a:ext uri="{FF2B5EF4-FFF2-40B4-BE49-F238E27FC236}">
                <a16:creationId xmlns:a16="http://schemas.microsoft.com/office/drawing/2014/main" id="{CCE3AE5F-0D46-4280-BC12-7F30B30FB1C7}"/>
              </a:ext>
            </a:extLst>
          </p:cNvPr>
          <p:cNvCxnSpPr>
            <a:cxnSpLocks/>
          </p:cNvCxnSpPr>
          <p:nvPr/>
        </p:nvCxnSpPr>
        <p:spPr>
          <a:xfrm flipH="1">
            <a:off x="5981008" y="4983102"/>
            <a:ext cx="263929" cy="0"/>
          </a:xfrm>
          <a:prstGeom prst="straightConnector1">
            <a:avLst/>
          </a:prstGeom>
          <a:ln w="19050">
            <a:solidFill>
              <a:srgbClr val="00B0F0"/>
            </a:solidFill>
            <a:prstDash val="solid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線矢印コネクタ 87">
            <a:extLst>
              <a:ext uri="{FF2B5EF4-FFF2-40B4-BE49-F238E27FC236}">
                <a16:creationId xmlns:a16="http://schemas.microsoft.com/office/drawing/2014/main" id="{5A748C96-9144-4321-A2AD-B02DDF723D8D}"/>
              </a:ext>
            </a:extLst>
          </p:cNvPr>
          <p:cNvCxnSpPr>
            <a:cxnSpLocks/>
          </p:cNvCxnSpPr>
          <p:nvPr/>
        </p:nvCxnSpPr>
        <p:spPr>
          <a:xfrm flipV="1">
            <a:off x="5981009" y="4720118"/>
            <a:ext cx="0" cy="262984"/>
          </a:xfrm>
          <a:prstGeom prst="straightConnector1">
            <a:avLst/>
          </a:prstGeom>
          <a:ln w="19050">
            <a:solidFill>
              <a:srgbClr val="00B0F0"/>
            </a:solidFill>
            <a:prstDash val="solid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星: 5 pt 90">
            <a:extLst>
              <a:ext uri="{FF2B5EF4-FFF2-40B4-BE49-F238E27FC236}">
                <a16:creationId xmlns:a16="http://schemas.microsoft.com/office/drawing/2014/main" id="{88FC06EA-407E-4417-88EC-54F20939F816}"/>
              </a:ext>
            </a:extLst>
          </p:cNvPr>
          <p:cNvSpPr/>
          <p:nvPr/>
        </p:nvSpPr>
        <p:spPr>
          <a:xfrm>
            <a:off x="6559300" y="3523990"/>
            <a:ext cx="174567" cy="142795"/>
          </a:xfrm>
          <a:prstGeom prst="star5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" name="星: 5 pt 91">
            <a:extLst>
              <a:ext uri="{FF2B5EF4-FFF2-40B4-BE49-F238E27FC236}">
                <a16:creationId xmlns:a16="http://schemas.microsoft.com/office/drawing/2014/main" id="{B3E16FE8-F00F-4226-959D-4EF07D0FB219}"/>
              </a:ext>
            </a:extLst>
          </p:cNvPr>
          <p:cNvSpPr/>
          <p:nvPr/>
        </p:nvSpPr>
        <p:spPr>
          <a:xfrm>
            <a:off x="6623165" y="5091072"/>
            <a:ext cx="174567" cy="142795"/>
          </a:xfrm>
          <a:prstGeom prst="star5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3" name="星: 5 pt 92">
            <a:extLst>
              <a:ext uri="{FF2B5EF4-FFF2-40B4-BE49-F238E27FC236}">
                <a16:creationId xmlns:a16="http://schemas.microsoft.com/office/drawing/2014/main" id="{12A66D8E-C1E8-4701-B8A7-BE8C1B7207E8}"/>
              </a:ext>
            </a:extLst>
          </p:cNvPr>
          <p:cNvSpPr/>
          <p:nvPr/>
        </p:nvSpPr>
        <p:spPr>
          <a:xfrm>
            <a:off x="5037512" y="2475642"/>
            <a:ext cx="174567" cy="142795"/>
          </a:xfrm>
          <a:prstGeom prst="star5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4" name="星: 5 pt 93">
            <a:extLst>
              <a:ext uri="{FF2B5EF4-FFF2-40B4-BE49-F238E27FC236}">
                <a16:creationId xmlns:a16="http://schemas.microsoft.com/office/drawing/2014/main" id="{B6BBFDFF-CC59-4464-AA74-1415517B4D06}"/>
              </a:ext>
            </a:extLst>
          </p:cNvPr>
          <p:cNvSpPr/>
          <p:nvPr/>
        </p:nvSpPr>
        <p:spPr>
          <a:xfrm>
            <a:off x="1157810" y="2706752"/>
            <a:ext cx="174567" cy="142795"/>
          </a:xfrm>
          <a:prstGeom prst="star5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5" name="直線矢印コネクタ 94">
            <a:extLst>
              <a:ext uri="{FF2B5EF4-FFF2-40B4-BE49-F238E27FC236}">
                <a16:creationId xmlns:a16="http://schemas.microsoft.com/office/drawing/2014/main" id="{7EEA5559-4AF1-4436-8AD8-9C39C328D0E1}"/>
              </a:ext>
            </a:extLst>
          </p:cNvPr>
          <p:cNvCxnSpPr>
            <a:cxnSpLocks/>
          </p:cNvCxnSpPr>
          <p:nvPr/>
        </p:nvCxnSpPr>
        <p:spPr>
          <a:xfrm>
            <a:off x="3584865" y="5726281"/>
            <a:ext cx="519547" cy="0"/>
          </a:xfrm>
          <a:prstGeom prst="straightConnector1">
            <a:avLst/>
          </a:prstGeom>
          <a:ln w="19050">
            <a:solidFill>
              <a:srgbClr val="00B0F0"/>
            </a:solidFill>
            <a:prstDash val="sysDot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線矢印コネクタ 95">
            <a:extLst>
              <a:ext uri="{FF2B5EF4-FFF2-40B4-BE49-F238E27FC236}">
                <a16:creationId xmlns:a16="http://schemas.microsoft.com/office/drawing/2014/main" id="{7B55331C-A172-4681-94F3-EF4AD56C2953}"/>
              </a:ext>
            </a:extLst>
          </p:cNvPr>
          <p:cNvCxnSpPr>
            <a:cxnSpLocks/>
          </p:cNvCxnSpPr>
          <p:nvPr/>
        </p:nvCxnSpPr>
        <p:spPr>
          <a:xfrm>
            <a:off x="2163387" y="5726281"/>
            <a:ext cx="519547" cy="0"/>
          </a:xfrm>
          <a:prstGeom prst="straightConnector1">
            <a:avLst/>
          </a:prstGeom>
          <a:ln w="19050">
            <a:solidFill>
              <a:srgbClr val="00B0F0"/>
            </a:solidFill>
            <a:prstDash val="sysDot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線矢印コネクタ 96">
            <a:extLst>
              <a:ext uri="{FF2B5EF4-FFF2-40B4-BE49-F238E27FC236}">
                <a16:creationId xmlns:a16="http://schemas.microsoft.com/office/drawing/2014/main" id="{14BFF540-0BA8-46AF-9CDB-B2CB41152A66}"/>
              </a:ext>
            </a:extLst>
          </p:cNvPr>
          <p:cNvCxnSpPr>
            <a:cxnSpLocks/>
          </p:cNvCxnSpPr>
          <p:nvPr/>
        </p:nvCxnSpPr>
        <p:spPr>
          <a:xfrm flipV="1">
            <a:off x="3584865" y="5510743"/>
            <a:ext cx="0" cy="214944"/>
          </a:xfrm>
          <a:prstGeom prst="straightConnector1">
            <a:avLst/>
          </a:prstGeom>
          <a:ln w="19050">
            <a:solidFill>
              <a:srgbClr val="00B0F0"/>
            </a:solidFill>
            <a:prstDash val="sysDot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線矢印コネクタ 97">
            <a:extLst>
              <a:ext uri="{FF2B5EF4-FFF2-40B4-BE49-F238E27FC236}">
                <a16:creationId xmlns:a16="http://schemas.microsoft.com/office/drawing/2014/main" id="{C09B57A5-4D85-42DE-8FE4-F7615EB361BB}"/>
              </a:ext>
            </a:extLst>
          </p:cNvPr>
          <p:cNvCxnSpPr>
            <a:cxnSpLocks/>
          </p:cNvCxnSpPr>
          <p:nvPr/>
        </p:nvCxnSpPr>
        <p:spPr>
          <a:xfrm flipV="1">
            <a:off x="2682934" y="5510743"/>
            <a:ext cx="0" cy="214944"/>
          </a:xfrm>
          <a:prstGeom prst="straightConnector1">
            <a:avLst/>
          </a:prstGeom>
          <a:ln w="19050">
            <a:solidFill>
              <a:srgbClr val="00B0F0"/>
            </a:solidFill>
            <a:prstDash val="sysDot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2E9B75C1-BA59-4FE4-BEB0-414DBFB545B6}"/>
              </a:ext>
            </a:extLst>
          </p:cNvPr>
          <p:cNvSpPr/>
          <p:nvPr/>
        </p:nvSpPr>
        <p:spPr>
          <a:xfrm>
            <a:off x="1729072" y="2145800"/>
            <a:ext cx="1440157" cy="70880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C07FD4C7-882F-45F0-A50E-F54FE048DD1D}"/>
              </a:ext>
            </a:extLst>
          </p:cNvPr>
          <p:cNvSpPr txBox="1"/>
          <p:nvPr/>
        </p:nvSpPr>
        <p:spPr>
          <a:xfrm>
            <a:off x="1938943" y="2342758"/>
            <a:ext cx="107234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dirty="0">
                <a:solidFill>
                  <a:srgbClr val="0070C0"/>
                </a:solidFill>
              </a:rPr>
              <a:t>待合所</a:t>
            </a:r>
          </a:p>
        </p:txBody>
      </p: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1DDAB0C5-7D2E-435A-8C96-0E8372130A66}"/>
              </a:ext>
            </a:extLst>
          </p:cNvPr>
          <p:cNvSpPr/>
          <p:nvPr/>
        </p:nvSpPr>
        <p:spPr>
          <a:xfrm>
            <a:off x="3825418" y="3319279"/>
            <a:ext cx="828146" cy="219442"/>
          </a:xfrm>
          <a:prstGeom prst="rect">
            <a:avLst/>
          </a:prstGeom>
          <a:pattFill prst="pct25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A7DE353A-3A29-4060-8720-FE4819DA310A}"/>
              </a:ext>
            </a:extLst>
          </p:cNvPr>
          <p:cNvSpPr/>
          <p:nvPr/>
        </p:nvSpPr>
        <p:spPr>
          <a:xfrm>
            <a:off x="2517729" y="3323808"/>
            <a:ext cx="865535" cy="214910"/>
          </a:xfrm>
          <a:prstGeom prst="rect">
            <a:avLst/>
          </a:prstGeom>
          <a:pattFill prst="pct25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" name="テキスト ボックス 102">
            <a:extLst>
              <a:ext uri="{FF2B5EF4-FFF2-40B4-BE49-F238E27FC236}">
                <a16:creationId xmlns:a16="http://schemas.microsoft.com/office/drawing/2014/main" id="{3E3CEF15-121E-4AA9-8D8B-71D2FBC21733}"/>
              </a:ext>
            </a:extLst>
          </p:cNvPr>
          <p:cNvSpPr txBox="1"/>
          <p:nvPr/>
        </p:nvSpPr>
        <p:spPr>
          <a:xfrm>
            <a:off x="3002972" y="3587392"/>
            <a:ext cx="12365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dirty="0">
                <a:solidFill>
                  <a:srgbClr val="0070C0"/>
                </a:solidFill>
              </a:rPr>
              <a:t>バス乗り場</a:t>
            </a: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5E9A342B-6DF7-9AAC-1996-7D17D7FD01AC}"/>
              </a:ext>
            </a:extLst>
          </p:cNvPr>
          <p:cNvGrpSpPr/>
          <p:nvPr/>
        </p:nvGrpSpPr>
        <p:grpSpPr>
          <a:xfrm>
            <a:off x="2362032" y="3693649"/>
            <a:ext cx="217713" cy="425419"/>
            <a:chOff x="8604069" y="1174781"/>
            <a:chExt cx="217713" cy="425419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B0351A5F-2D54-B607-03C4-65E672AAF8BB}"/>
                </a:ext>
              </a:extLst>
            </p:cNvPr>
            <p:cNvSpPr/>
            <p:nvPr/>
          </p:nvSpPr>
          <p:spPr>
            <a:xfrm>
              <a:off x="8604069" y="1174781"/>
              <a:ext cx="217713" cy="216513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7" name="直線コネクタ 6">
              <a:extLst>
                <a:ext uri="{FF2B5EF4-FFF2-40B4-BE49-F238E27FC236}">
                  <a16:creationId xmlns:a16="http://schemas.microsoft.com/office/drawing/2014/main" id="{9F465740-5A8F-4325-F391-301C7153EA26}"/>
                </a:ext>
              </a:extLst>
            </p:cNvPr>
            <p:cNvCxnSpPr>
              <a:cxnSpLocks/>
              <a:stCxn id="3" idx="4"/>
            </p:cNvCxnSpPr>
            <p:nvPr/>
          </p:nvCxnSpPr>
          <p:spPr>
            <a:xfrm>
              <a:off x="8712926" y="1391294"/>
              <a:ext cx="0" cy="116881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12346351-0042-362B-6A3B-0E6B5516B7FD}"/>
                </a:ext>
              </a:extLst>
            </p:cNvPr>
            <p:cNvCxnSpPr/>
            <p:nvPr/>
          </p:nvCxnSpPr>
          <p:spPr>
            <a:xfrm flipH="1">
              <a:off x="8642350" y="1508175"/>
              <a:ext cx="70576" cy="92025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8C05E2D3-1A3E-8B81-68F8-2EF38E34C0B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713015" y="1517411"/>
              <a:ext cx="70487" cy="82789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A267A866-2C07-6743-2388-FC0CCEF8A95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617290" y="1432241"/>
              <a:ext cx="95635" cy="34609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コネクタ 20">
              <a:extLst>
                <a:ext uri="{FF2B5EF4-FFF2-40B4-BE49-F238E27FC236}">
                  <a16:creationId xmlns:a16="http://schemas.microsoft.com/office/drawing/2014/main" id="{BB0854E8-988B-5783-8C39-F7CE2A1BBA9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700930" y="1431042"/>
              <a:ext cx="95635" cy="34947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AA9DEB2D-10D9-013B-F76B-9189E49B75A5}"/>
              </a:ext>
            </a:extLst>
          </p:cNvPr>
          <p:cNvGrpSpPr/>
          <p:nvPr/>
        </p:nvGrpSpPr>
        <p:grpSpPr>
          <a:xfrm>
            <a:off x="5089469" y="5291050"/>
            <a:ext cx="217713" cy="425419"/>
            <a:chOff x="8604069" y="1174781"/>
            <a:chExt cx="217713" cy="425419"/>
          </a:xfrm>
        </p:grpSpPr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C5C7C8EB-5A08-DAA1-56B1-00B8B38DE273}"/>
                </a:ext>
              </a:extLst>
            </p:cNvPr>
            <p:cNvSpPr/>
            <p:nvPr/>
          </p:nvSpPr>
          <p:spPr>
            <a:xfrm>
              <a:off x="8604069" y="1174781"/>
              <a:ext cx="217713" cy="216513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9" name="直線コネクタ 28">
              <a:extLst>
                <a:ext uri="{FF2B5EF4-FFF2-40B4-BE49-F238E27FC236}">
                  <a16:creationId xmlns:a16="http://schemas.microsoft.com/office/drawing/2014/main" id="{CC31E67E-644D-9C8C-19DB-BCA51D40BC9D}"/>
                </a:ext>
              </a:extLst>
            </p:cNvPr>
            <p:cNvCxnSpPr>
              <a:cxnSpLocks/>
              <a:stCxn id="28" idx="4"/>
            </p:cNvCxnSpPr>
            <p:nvPr/>
          </p:nvCxnSpPr>
          <p:spPr>
            <a:xfrm>
              <a:off x="8712926" y="1391294"/>
              <a:ext cx="0" cy="116881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コネクタ 29">
              <a:extLst>
                <a:ext uri="{FF2B5EF4-FFF2-40B4-BE49-F238E27FC236}">
                  <a16:creationId xmlns:a16="http://schemas.microsoft.com/office/drawing/2014/main" id="{6DF01DCB-A0DA-E23E-860C-0BA61EAD98F3}"/>
                </a:ext>
              </a:extLst>
            </p:cNvPr>
            <p:cNvCxnSpPr/>
            <p:nvPr/>
          </p:nvCxnSpPr>
          <p:spPr>
            <a:xfrm flipH="1">
              <a:off x="8642350" y="1508175"/>
              <a:ext cx="70576" cy="92025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コネクタ 30">
              <a:extLst>
                <a:ext uri="{FF2B5EF4-FFF2-40B4-BE49-F238E27FC236}">
                  <a16:creationId xmlns:a16="http://schemas.microsoft.com/office/drawing/2014/main" id="{ACF55FEE-EFE3-F656-F3CC-57884A26718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713015" y="1517411"/>
              <a:ext cx="70487" cy="82789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FD9EB085-7C84-358D-9113-6145239041B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617290" y="1432241"/>
              <a:ext cx="95635" cy="34609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コネクタ 32">
              <a:extLst>
                <a:ext uri="{FF2B5EF4-FFF2-40B4-BE49-F238E27FC236}">
                  <a16:creationId xmlns:a16="http://schemas.microsoft.com/office/drawing/2014/main" id="{BC73C331-9538-A7CC-426E-A8A246CD45B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700930" y="1431042"/>
              <a:ext cx="95635" cy="34947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5B346D87-164C-B9F0-3E1B-89F079F69938}"/>
              </a:ext>
            </a:extLst>
          </p:cNvPr>
          <p:cNvGrpSpPr/>
          <p:nvPr/>
        </p:nvGrpSpPr>
        <p:grpSpPr>
          <a:xfrm>
            <a:off x="4187538" y="5277506"/>
            <a:ext cx="217713" cy="425419"/>
            <a:chOff x="8604069" y="1174781"/>
            <a:chExt cx="217713" cy="425419"/>
          </a:xfrm>
        </p:grpSpPr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06694A87-4511-B824-F067-2A6210B530A6}"/>
                </a:ext>
              </a:extLst>
            </p:cNvPr>
            <p:cNvSpPr/>
            <p:nvPr/>
          </p:nvSpPr>
          <p:spPr>
            <a:xfrm>
              <a:off x="8604069" y="1174781"/>
              <a:ext cx="217713" cy="216513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6" name="直線コネクタ 35">
              <a:extLst>
                <a:ext uri="{FF2B5EF4-FFF2-40B4-BE49-F238E27FC236}">
                  <a16:creationId xmlns:a16="http://schemas.microsoft.com/office/drawing/2014/main" id="{8BDDB0F0-7BCD-249E-8376-9A20944C85D4}"/>
                </a:ext>
              </a:extLst>
            </p:cNvPr>
            <p:cNvCxnSpPr>
              <a:cxnSpLocks/>
              <a:stCxn id="35" idx="4"/>
            </p:cNvCxnSpPr>
            <p:nvPr/>
          </p:nvCxnSpPr>
          <p:spPr>
            <a:xfrm>
              <a:off x="8712926" y="1391294"/>
              <a:ext cx="0" cy="116881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コネクタ 36">
              <a:extLst>
                <a:ext uri="{FF2B5EF4-FFF2-40B4-BE49-F238E27FC236}">
                  <a16:creationId xmlns:a16="http://schemas.microsoft.com/office/drawing/2014/main" id="{9F9EF4D1-3C85-67FB-DEC3-2621B72C99C6}"/>
                </a:ext>
              </a:extLst>
            </p:cNvPr>
            <p:cNvCxnSpPr/>
            <p:nvPr/>
          </p:nvCxnSpPr>
          <p:spPr>
            <a:xfrm flipH="1">
              <a:off x="8642350" y="1508175"/>
              <a:ext cx="70576" cy="92025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コネクタ 37">
              <a:extLst>
                <a:ext uri="{FF2B5EF4-FFF2-40B4-BE49-F238E27FC236}">
                  <a16:creationId xmlns:a16="http://schemas.microsoft.com/office/drawing/2014/main" id="{0573E3DD-99A1-AEF2-78BA-0EF5F35EDCF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713015" y="1517411"/>
              <a:ext cx="70487" cy="82789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線コネクタ 38">
              <a:extLst>
                <a:ext uri="{FF2B5EF4-FFF2-40B4-BE49-F238E27FC236}">
                  <a16:creationId xmlns:a16="http://schemas.microsoft.com/office/drawing/2014/main" id="{BA9EF441-EBBD-5662-424F-30A0ED24481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617290" y="1432241"/>
              <a:ext cx="95635" cy="34609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線コネクタ 39">
              <a:extLst>
                <a:ext uri="{FF2B5EF4-FFF2-40B4-BE49-F238E27FC236}">
                  <a16:creationId xmlns:a16="http://schemas.microsoft.com/office/drawing/2014/main" id="{5D26690E-163F-D163-CC0D-A82BA751533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700930" y="1431042"/>
              <a:ext cx="95635" cy="34947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425D43FF-9385-CAA8-D36A-6B0B23B6ABC8}"/>
              </a:ext>
            </a:extLst>
          </p:cNvPr>
          <p:cNvGrpSpPr/>
          <p:nvPr/>
        </p:nvGrpSpPr>
        <p:grpSpPr>
          <a:xfrm>
            <a:off x="770053" y="2903368"/>
            <a:ext cx="217713" cy="425419"/>
            <a:chOff x="8604069" y="1174781"/>
            <a:chExt cx="217713" cy="425419"/>
          </a:xfrm>
        </p:grpSpPr>
        <p:sp>
          <p:nvSpPr>
            <p:cNvPr id="43" name="楕円 42">
              <a:extLst>
                <a:ext uri="{FF2B5EF4-FFF2-40B4-BE49-F238E27FC236}">
                  <a16:creationId xmlns:a16="http://schemas.microsoft.com/office/drawing/2014/main" id="{89FF0BFD-851F-B77C-1621-D665E7AB35FA}"/>
                </a:ext>
              </a:extLst>
            </p:cNvPr>
            <p:cNvSpPr/>
            <p:nvPr/>
          </p:nvSpPr>
          <p:spPr>
            <a:xfrm>
              <a:off x="8604069" y="1174781"/>
              <a:ext cx="217713" cy="216513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44" name="直線コネクタ 43">
              <a:extLst>
                <a:ext uri="{FF2B5EF4-FFF2-40B4-BE49-F238E27FC236}">
                  <a16:creationId xmlns:a16="http://schemas.microsoft.com/office/drawing/2014/main" id="{E2C8069B-D878-5D13-EC11-7D8DE34B33AB}"/>
                </a:ext>
              </a:extLst>
            </p:cNvPr>
            <p:cNvCxnSpPr>
              <a:cxnSpLocks/>
              <a:stCxn id="43" idx="4"/>
            </p:cNvCxnSpPr>
            <p:nvPr/>
          </p:nvCxnSpPr>
          <p:spPr>
            <a:xfrm>
              <a:off x="8712926" y="1391294"/>
              <a:ext cx="0" cy="116881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コネクタ 45">
              <a:extLst>
                <a:ext uri="{FF2B5EF4-FFF2-40B4-BE49-F238E27FC236}">
                  <a16:creationId xmlns:a16="http://schemas.microsoft.com/office/drawing/2014/main" id="{520A247B-B86E-4737-12EF-687C3517A7FA}"/>
                </a:ext>
              </a:extLst>
            </p:cNvPr>
            <p:cNvCxnSpPr/>
            <p:nvPr/>
          </p:nvCxnSpPr>
          <p:spPr>
            <a:xfrm flipH="1">
              <a:off x="8642350" y="1508175"/>
              <a:ext cx="70576" cy="92025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線コネクタ 46">
              <a:extLst>
                <a:ext uri="{FF2B5EF4-FFF2-40B4-BE49-F238E27FC236}">
                  <a16:creationId xmlns:a16="http://schemas.microsoft.com/office/drawing/2014/main" id="{42BA3495-7F16-A547-E879-C1DFD7ACF83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713015" y="1517411"/>
              <a:ext cx="70487" cy="82789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線コネクタ 47">
              <a:extLst>
                <a:ext uri="{FF2B5EF4-FFF2-40B4-BE49-F238E27FC236}">
                  <a16:creationId xmlns:a16="http://schemas.microsoft.com/office/drawing/2014/main" id="{7C64B45F-F267-CDE3-E8F3-F85498C1D25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617290" y="1432241"/>
              <a:ext cx="95635" cy="34609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線コネクタ 48">
              <a:extLst>
                <a:ext uri="{FF2B5EF4-FFF2-40B4-BE49-F238E27FC236}">
                  <a16:creationId xmlns:a16="http://schemas.microsoft.com/office/drawing/2014/main" id="{3B06FBAA-F2FA-5D23-F420-C19371F9B3B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700930" y="1431042"/>
              <a:ext cx="95635" cy="34947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76B5FA80-2DED-7899-E3CC-B0A0C729E06B}"/>
              </a:ext>
            </a:extLst>
          </p:cNvPr>
          <p:cNvGrpSpPr/>
          <p:nvPr/>
        </p:nvGrpSpPr>
        <p:grpSpPr>
          <a:xfrm>
            <a:off x="770052" y="4230401"/>
            <a:ext cx="217713" cy="425419"/>
            <a:chOff x="8604069" y="1174781"/>
            <a:chExt cx="217713" cy="425419"/>
          </a:xfrm>
        </p:grpSpPr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D4341D1F-C2EF-CE05-EE42-B81780005ECA}"/>
                </a:ext>
              </a:extLst>
            </p:cNvPr>
            <p:cNvSpPr/>
            <p:nvPr/>
          </p:nvSpPr>
          <p:spPr>
            <a:xfrm>
              <a:off x="8604069" y="1174781"/>
              <a:ext cx="217713" cy="216513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53" name="直線コネクタ 52">
              <a:extLst>
                <a:ext uri="{FF2B5EF4-FFF2-40B4-BE49-F238E27FC236}">
                  <a16:creationId xmlns:a16="http://schemas.microsoft.com/office/drawing/2014/main" id="{4878114C-C5A3-435D-A9AA-EF90A998254E}"/>
                </a:ext>
              </a:extLst>
            </p:cNvPr>
            <p:cNvCxnSpPr>
              <a:cxnSpLocks/>
              <a:stCxn id="51" idx="4"/>
            </p:cNvCxnSpPr>
            <p:nvPr/>
          </p:nvCxnSpPr>
          <p:spPr>
            <a:xfrm>
              <a:off x="8712926" y="1391294"/>
              <a:ext cx="0" cy="116881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線コネクタ 53">
              <a:extLst>
                <a:ext uri="{FF2B5EF4-FFF2-40B4-BE49-F238E27FC236}">
                  <a16:creationId xmlns:a16="http://schemas.microsoft.com/office/drawing/2014/main" id="{AAF106CB-E1ED-5B87-4A56-7F4ABB991B82}"/>
                </a:ext>
              </a:extLst>
            </p:cNvPr>
            <p:cNvCxnSpPr/>
            <p:nvPr/>
          </p:nvCxnSpPr>
          <p:spPr>
            <a:xfrm flipH="1">
              <a:off x="8642350" y="1508175"/>
              <a:ext cx="70576" cy="92025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線コネクタ 55">
              <a:extLst>
                <a:ext uri="{FF2B5EF4-FFF2-40B4-BE49-F238E27FC236}">
                  <a16:creationId xmlns:a16="http://schemas.microsoft.com/office/drawing/2014/main" id="{36B8C048-5467-21B7-7404-76189BEE80B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713015" y="1517411"/>
              <a:ext cx="70487" cy="82789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線コネクタ 56">
              <a:extLst>
                <a:ext uri="{FF2B5EF4-FFF2-40B4-BE49-F238E27FC236}">
                  <a16:creationId xmlns:a16="http://schemas.microsoft.com/office/drawing/2014/main" id="{7B3BF167-F2C8-C18E-B55A-CECCCC1ECDF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617290" y="1432241"/>
              <a:ext cx="95635" cy="34609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線コネクタ 57">
              <a:extLst>
                <a:ext uri="{FF2B5EF4-FFF2-40B4-BE49-F238E27FC236}">
                  <a16:creationId xmlns:a16="http://schemas.microsoft.com/office/drawing/2014/main" id="{8B4F6A3A-F784-992E-72C0-8032B209058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700930" y="1431042"/>
              <a:ext cx="95635" cy="34947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C09F2C22-C383-F905-911D-7F3ACF3CC281}"/>
              </a:ext>
            </a:extLst>
          </p:cNvPr>
          <p:cNvGrpSpPr/>
          <p:nvPr/>
        </p:nvGrpSpPr>
        <p:grpSpPr>
          <a:xfrm>
            <a:off x="7044218" y="5291050"/>
            <a:ext cx="217713" cy="425419"/>
            <a:chOff x="8604069" y="1174781"/>
            <a:chExt cx="217713" cy="425419"/>
          </a:xfrm>
        </p:grpSpPr>
        <p:sp>
          <p:nvSpPr>
            <p:cNvPr id="61" name="楕円 60">
              <a:extLst>
                <a:ext uri="{FF2B5EF4-FFF2-40B4-BE49-F238E27FC236}">
                  <a16:creationId xmlns:a16="http://schemas.microsoft.com/office/drawing/2014/main" id="{D43E6206-F28C-B804-F24C-B319B0805B76}"/>
                </a:ext>
              </a:extLst>
            </p:cNvPr>
            <p:cNvSpPr/>
            <p:nvPr/>
          </p:nvSpPr>
          <p:spPr>
            <a:xfrm>
              <a:off x="8604069" y="1174781"/>
              <a:ext cx="217713" cy="216513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62" name="直線コネクタ 61">
              <a:extLst>
                <a:ext uri="{FF2B5EF4-FFF2-40B4-BE49-F238E27FC236}">
                  <a16:creationId xmlns:a16="http://schemas.microsoft.com/office/drawing/2014/main" id="{F531F4B6-D94C-47F8-FB9E-A753752DC0FA}"/>
                </a:ext>
              </a:extLst>
            </p:cNvPr>
            <p:cNvCxnSpPr>
              <a:cxnSpLocks/>
              <a:stCxn id="61" idx="4"/>
            </p:cNvCxnSpPr>
            <p:nvPr/>
          </p:nvCxnSpPr>
          <p:spPr>
            <a:xfrm>
              <a:off x="8712926" y="1391294"/>
              <a:ext cx="0" cy="116881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線コネクタ 63">
              <a:extLst>
                <a:ext uri="{FF2B5EF4-FFF2-40B4-BE49-F238E27FC236}">
                  <a16:creationId xmlns:a16="http://schemas.microsoft.com/office/drawing/2014/main" id="{062E298B-B168-D35C-8755-C7F67C01DA4E}"/>
                </a:ext>
              </a:extLst>
            </p:cNvPr>
            <p:cNvCxnSpPr/>
            <p:nvPr/>
          </p:nvCxnSpPr>
          <p:spPr>
            <a:xfrm flipH="1">
              <a:off x="8642350" y="1508175"/>
              <a:ext cx="70576" cy="92025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線コネクタ 64">
              <a:extLst>
                <a:ext uri="{FF2B5EF4-FFF2-40B4-BE49-F238E27FC236}">
                  <a16:creationId xmlns:a16="http://schemas.microsoft.com/office/drawing/2014/main" id="{C35D4726-8935-BD3E-D3C9-CA4FD49DB19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713015" y="1517411"/>
              <a:ext cx="70487" cy="82789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線コネクタ 66">
              <a:extLst>
                <a:ext uri="{FF2B5EF4-FFF2-40B4-BE49-F238E27FC236}">
                  <a16:creationId xmlns:a16="http://schemas.microsoft.com/office/drawing/2014/main" id="{DF1F95BB-8FBD-65F1-6CA9-3EFCDD29AD0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617290" y="1432241"/>
              <a:ext cx="95635" cy="34609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線コネクタ 67">
              <a:extLst>
                <a:ext uri="{FF2B5EF4-FFF2-40B4-BE49-F238E27FC236}">
                  <a16:creationId xmlns:a16="http://schemas.microsoft.com/office/drawing/2014/main" id="{A73F711F-0E19-B97B-8739-FD6DEEA58E5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700930" y="1431042"/>
              <a:ext cx="95635" cy="34947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3E3107EA-9C9B-66CE-E11E-D587DB4B4A78}"/>
              </a:ext>
            </a:extLst>
          </p:cNvPr>
          <p:cNvGrpSpPr/>
          <p:nvPr/>
        </p:nvGrpSpPr>
        <p:grpSpPr>
          <a:xfrm>
            <a:off x="4450607" y="2496510"/>
            <a:ext cx="217713" cy="425419"/>
            <a:chOff x="8604069" y="1174781"/>
            <a:chExt cx="217713" cy="425419"/>
          </a:xfrm>
        </p:grpSpPr>
        <p:sp>
          <p:nvSpPr>
            <p:cNvPr id="72" name="楕円 71">
              <a:extLst>
                <a:ext uri="{FF2B5EF4-FFF2-40B4-BE49-F238E27FC236}">
                  <a16:creationId xmlns:a16="http://schemas.microsoft.com/office/drawing/2014/main" id="{2E31C02D-DFCF-4572-41D0-CF664FF9D344}"/>
                </a:ext>
              </a:extLst>
            </p:cNvPr>
            <p:cNvSpPr/>
            <p:nvPr/>
          </p:nvSpPr>
          <p:spPr>
            <a:xfrm>
              <a:off x="8604069" y="1174781"/>
              <a:ext cx="217713" cy="216513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73" name="直線コネクタ 72">
              <a:extLst>
                <a:ext uri="{FF2B5EF4-FFF2-40B4-BE49-F238E27FC236}">
                  <a16:creationId xmlns:a16="http://schemas.microsoft.com/office/drawing/2014/main" id="{A2FB08E7-8AD5-98F3-F1E8-BEDE9B3EC5D4}"/>
                </a:ext>
              </a:extLst>
            </p:cNvPr>
            <p:cNvCxnSpPr>
              <a:cxnSpLocks/>
              <a:stCxn id="72" idx="4"/>
            </p:cNvCxnSpPr>
            <p:nvPr/>
          </p:nvCxnSpPr>
          <p:spPr>
            <a:xfrm>
              <a:off x="8712926" y="1391294"/>
              <a:ext cx="0" cy="116881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線コネクタ 74">
              <a:extLst>
                <a:ext uri="{FF2B5EF4-FFF2-40B4-BE49-F238E27FC236}">
                  <a16:creationId xmlns:a16="http://schemas.microsoft.com/office/drawing/2014/main" id="{BB549B3C-CD9E-CF3A-758C-1EC10C1DBD87}"/>
                </a:ext>
              </a:extLst>
            </p:cNvPr>
            <p:cNvCxnSpPr/>
            <p:nvPr/>
          </p:nvCxnSpPr>
          <p:spPr>
            <a:xfrm flipH="1">
              <a:off x="8642350" y="1508175"/>
              <a:ext cx="70576" cy="92025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線コネクタ 75">
              <a:extLst>
                <a:ext uri="{FF2B5EF4-FFF2-40B4-BE49-F238E27FC236}">
                  <a16:creationId xmlns:a16="http://schemas.microsoft.com/office/drawing/2014/main" id="{875055F7-D36F-9D7E-0BCC-303731D6FDE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713015" y="1517411"/>
              <a:ext cx="70487" cy="82789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線コネクタ 78">
              <a:extLst>
                <a:ext uri="{FF2B5EF4-FFF2-40B4-BE49-F238E27FC236}">
                  <a16:creationId xmlns:a16="http://schemas.microsoft.com/office/drawing/2014/main" id="{AAA4DF5C-80A5-B7F5-DF5C-B3006D2BA70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617290" y="1432241"/>
              <a:ext cx="95635" cy="34609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線コネクタ 81">
              <a:extLst>
                <a:ext uri="{FF2B5EF4-FFF2-40B4-BE49-F238E27FC236}">
                  <a16:creationId xmlns:a16="http://schemas.microsoft.com/office/drawing/2014/main" id="{BAC552EB-030E-3CD8-D5E7-B419F67A80E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700930" y="1431042"/>
              <a:ext cx="95635" cy="34947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3ABFD45F-BDEB-6D06-2672-983B8A04F3C7}"/>
              </a:ext>
            </a:extLst>
          </p:cNvPr>
          <p:cNvGrpSpPr/>
          <p:nvPr/>
        </p:nvGrpSpPr>
        <p:grpSpPr>
          <a:xfrm>
            <a:off x="6576189" y="2964270"/>
            <a:ext cx="154242" cy="234463"/>
            <a:chOff x="8604069" y="1174781"/>
            <a:chExt cx="217713" cy="425419"/>
          </a:xfrm>
        </p:grpSpPr>
        <p:sp>
          <p:nvSpPr>
            <p:cNvPr id="86" name="楕円 85">
              <a:extLst>
                <a:ext uri="{FF2B5EF4-FFF2-40B4-BE49-F238E27FC236}">
                  <a16:creationId xmlns:a16="http://schemas.microsoft.com/office/drawing/2014/main" id="{C62CABDE-4BCB-7086-626A-AECB0C3AF5FF}"/>
                </a:ext>
              </a:extLst>
            </p:cNvPr>
            <p:cNvSpPr/>
            <p:nvPr/>
          </p:nvSpPr>
          <p:spPr>
            <a:xfrm>
              <a:off x="8604069" y="1174781"/>
              <a:ext cx="217713" cy="216513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87" name="直線コネクタ 86">
              <a:extLst>
                <a:ext uri="{FF2B5EF4-FFF2-40B4-BE49-F238E27FC236}">
                  <a16:creationId xmlns:a16="http://schemas.microsoft.com/office/drawing/2014/main" id="{B505DD9E-8194-1A47-BA0B-110297642E18}"/>
                </a:ext>
              </a:extLst>
            </p:cNvPr>
            <p:cNvCxnSpPr>
              <a:cxnSpLocks/>
              <a:stCxn id="86" idx="4"/>
            </p:cNvCxnSpPr>
            <p:nvPr/>
          </p:nvCxnSpPr>
          <p:spPr>
            <a:xfrm>
              <a:off x="8712926" y="1391294"/>
              <a:ext cx="0" cy="116881"/>
            </a:xfrm>
            <a:prstGeom prst="line">
              <a:avLst/>
            </a:prstGeom>
            <a:ln w="158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線コネクタ 88">
              <a:extLst>
                <a:ext uri="{FF2B5EF4-FFF2-40B4-BE49-F238E27FC236}">
                  <a16:creationId xmlns:a16="http://schemas.microsoft.com/office/drawing/2014/main" id="{B5980B99-DA09-C9B2-BFF0-A99CB7060E23}"/>
                </a:ext>
              </a:extLst>
            </p:cNvPr>
            <p:cNvCxnSpPr/>
            <p:nvPr/>
          </p:nvCxnSpPr>
          <p:spPr>
            <a:xfrm flipH="1">
              <a:off x="8642350" y="1508175"/>
              <a:ext cx="70576" cy="92025"/>
            </a:xfrm>
            <a:prstGeom prst="line">
              <a:avLst/>
            </a:prstGeom>
            <a:ln w="158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線コネクタ 89">
              <a:extLst>
                <a:ext uri="{FF2B5EF4-FFF2-40B4-BE49-F238E27FC236}">
                  <a16:creationId xmlns:a16="http://schemas.microsoft.com/office/drawing/2014/main" id="{3D2D5E98-7453-8D11-37D5-F3B10860217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713015" y="1517411"/>
              <a:ext cx="70487" cy="82789"/>
            </a:xfrm>
            <a:prstGeom prst="line">
              <a:avLst/>
            </a:prstGeom>
            <a:ln w="158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線コネクタ 103">
              <a:extLst>
                <a:ext uri="{FF2B5EF4-FFF2-40B4-BE49-F238E27FC236}">
                  <a16:creationId xmlns:a16="http://schemas.microsoft.com/office/drawing/2014/main" id="{396C22DE-39BC-41AF-CA7B-D2C4345BB12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617290" y="1432241"/>
              <a:ext cx="95635" cy="34609"/>
            </a:xfrm>
            <a:prstGeom prst="line">
              <a:avLst/>
            </a:prstGeom>
            <a:ln w="158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線コネクタ 104">
              <a:extLst>
                <a:ext uri="{FF2B5EF4-FFF2-40B4-BE49-F238E27FC236}">
                  <a16:creationId xmlns:a16="http://schemas.microsoft.com/office/drawing/2014/main" id="{D91CCB71-1339-0400-8F9A-CA1D695C71F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700930" y="1431042"/>
              <a:ext cx="95635" cy="34947"/>
            </a:xfrm>
            <a:prstGeom prst="line">
              <a:avLst/>
            </a:prstGeom>
            <a:ln w="158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DA8CFFE-64D0-3322-CF95-474AD35D5D21}"/>
              </a:ext>
            </a:extLst>
          </p:cNvPr>
          <p:cNvSpPr txBox="1"/>
          <p:nvPr/>
        </p:nvSpPr>
        <p:spPr>
          <a:xfrm>
            <a:off x="174566" y="149629"/>
            <a:ext cx="6623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マルビル万博バスターミナル　案内誘導員配置イメージ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69062D0-F60C-BB00-B8F5-0EAFF701096E}"/>
              </a:ext>
            </a:extLst>
          </p:cNvPr>
          <p:cNvSpPr txBox="1"/>
          <p:nvPr/>
        </p:nvSpPr>
        <p:spPr>
          <a:xfrm>
            <a:off x="8067282" y="147938"/>
            <a:ext cx="910246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参考</a:t>
            </a:r>
          </a:p>
        </p:txBody>
      </p: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0BCEC5D3-D042-0ADC-1DEE-44483126F7C6}"/>
              </a:ext>
            </a:extLst>
          </p:cNvPr>
          <p:cNvGrpSpPr/>
          <p:nvPr/>
        </p:nvGrpSpPr>
        <p:grpSpPr>
          <a:xfrm>
            <a:off x="1031193" y="5385762"/>
            <a:ext cx="217713" cy="425419"/>
            <a:chOff x="8604069" y="1174781"/>
            <a:chExt cx="217713" cy="425419"/>
          </a:xfrm>
        </p:grpSpPr>
        <p:sp>
          <p:nvSpPr>
            <p:cNvPr id="107" name="楕円 106">
              <a:extLst>
                <a:ext uri="{FF2B5EF4-FFF2-40B4-BE49-F238E27FC236}">
                  <a16:creationId xmlns:a16="http://schemas.microsoft.com/office/drawing/2014/main" id="{98C36D31-0D8A-E343-6FBD-7B34F8FDC1D2}"/>
                </a:ext>
              </a:extLst>
            </p:cNvPr>
            <p:cNvSpPr/>
            <p:nvPr/>
          </p:nvSpPr>
          <p:spPr>
            <a:xfrm>
              <a:off x="8604069" y="1174781"/>
              <a:ext cx="217713" cy="216513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08" name="直線コネクタ 107">
              <a:extLst>
                <a:ext uri="{FF2B5EF4-FFF2-40B4-BE49-F238E27FC236}">
                  <a16:creationId xmlns:a16="http://schemas.microsoft.com/office/drawing/2014/main" id="{E70253DF-7657-7F21-C010-92B43ABCBC91}"/>
                </a:ext>
              </a:extLst>
            </p:cNvPr>
            <p:cNvCxnSpPr>
              <a:cxnSpLocks/>
              <a:stCxn id="107" idx="4"/>
            </p:cNvCxnSpPr>
            <p:nvPr/>
          </p:nvCxnSpPr>
          <p:spPr>
            <a:xfrm>
              <a:off x="8712926" y="1391294"/>
              <a:ext cx="0" cy="116881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線コネクタ 108">
              <a:extLst>
                <a:ext uri="{FF2B5EF4-FFF2-40B4-BE49-F238E27FC236}">
                  <a16:creationId xmlns:a16="http://schemas.microsoft.com/office/drawing/2014/main" id="{08F14181-B870-AE11-C8C7-8F414C00B56F}"/>
                </a:ext>
              </a:extLst>
            </p:cNvPr>
            <p:cNvCxnSpPr/>
            <p:nvPr/>
          </p:nvCxnSpPr>
          <p:spPr>
            <a:xfrm flipH="1">
              <a:off x="8642350" y="1508175"/>
              <a:ext cx="70576" cy="92025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線コネクタ 109">
              <a:extLst>
                <a:ext uri="{FF2B5EF4-FFF2-40B4-BE49-F238E27FC236}">
                  <a16:creationId xmlns:a16="http://schemas.microsoft.com/office/drawing/2014/main" id="{531348A4-EE80-209C-D9EB-66B8479F10D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713015" y="1517411"/>
              <a:ext cx="70487" cy="82789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線コネクタ 110">
              <a:extLst>
                <a:ext uri="{FF2B5EF4-FFF2-40B4-BE49-F238E27FC236}">
                  <a16:creationId xmlns:a16="http://schemas.microsoft.com/office/drawing/2014/main" id="{B14A6318-47C6-5790-3A5A-9617860B5F7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617290" y="1432241"/>
              <a:ext cx="95635" cy="34609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線コネクタ 111">
              <a:extLst>
                <a:ext uri="{FF2B5EF4-FFF2-40B4-BE49-F238E27FC236}">
                  <a16:creationId xmlns:a16="http://schemas.microsoft.com/office/drawing/2014/main" id="{05EFC406-9326-D938-8E75-355507D602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700930" y="1431042"/>
              <a:ext cx="95635" cy="34947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074BD990-7844-10D0-A11B-5FCA9DFD4BEE}"/>
              </a:ext>
            </a:extLst>
          </p:cNvPr>
          <p:cNvGrpSpPr/>
          <p:nvPr/>
        </p:nvGrpSpPr>
        <p:grpSpPr>
          <a:xfrm>
            <a:off x="4187537" y="3737200"/>
            <a:ext cx="217713" cy="425419"/>
            <a:chOff x="8604069" y="1174781"/>
            <a:chExt cx="217713" cy="425419"/>
          </a:xfrm>
        </p:grpSpPr>
        <p:sp>
          <p:nvSpPr>
            <p:cNvPr id="121" name="楕円 120">
              <a:extLst>
                <a:ext uri="{FF2B5EF4-FFF2-40B4-BE49-F238E27FC236}">
                  <a16:creationId xmlns:a16="http://schemas.microsoft.com/office/drawing/2014/main" id="{EA7A9834-7947-98D6-BFC7-6790000B1D48}"/>
                </a:ext>
              </a:extLst>
            </p:cNvPr>
            <p:cNvSpPr/>
            <p:nvPr/>
          </p:nvSpPr>
          <p:spPr>
            <a:xfrm>
              <a:off x="8604069" y="1174781"/>
              <a:ext cx="217713" cy="216513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22" name="直線コネクタ 121">
              <a:extLst>
                <a:ext uri="{FF2B5EF4-FFF2-40B4-BE49-F238E27FC236}">
                  <a16:creationId xmlns:a16="http://schemas.microsoft.com/office/drawing/2014/main" id="{FC5D83D2-4527-01DC-1AC6-9BD56FC1A2A0}"/>
                </a:ext>
              </a:extLst>
            </p:cNvPr>
            <p:cNvCxnSpPr>
              <a:cxnSpLocks/>
              <a:stCxn id="121" idx="4"/>
            </p:cNvCxnSpPr>
            <p:nvPr/>
          </p:nvCxnSpPr>
          <p:spPr>
            <a:xfrm>
              <a:off x="8712926" y="1391294"/>
              <a:ext cx="0" cy="116881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直線コネクタ 122">
              <a:extLst>
                <a:ext uri="{FF2B5EF4-FFF2-40B4-BE49-F238E27FC236}">
                  <a16:creationId xmlns:a16="http://schemas.microsoft.com/office/drawing/2014/main" id="{5CAFD205-8977-7D74-50A9-A09C98CC8523}"/>
                </a:ext>
              </a:extLst>
            </p:cNvPr>
            <p:cNvCxnSpPr/>
            <p:nvPr/>
          </p:nvCxnSpPr>
          <p:spPr>
            <a:xfrm flipH="1">
              <a:off x="8642350" y="1508175"/>
              <a:ext cx="70576" cy="92025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直線コネクタ 123">
              <a:extLst>
                <a:ext uri="{FF2B5EF4-FFF2-40B4-BE49-F238E27FC236}">
                  <a16:creationId xmlns:a16="http://schemas.microsoft.com/office/drawing/2014/main" id="{C5EE8F6D-0DC4-D4CC-1CCF-35C0D2AB5DE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713015" y="1517411"/>
              <a:ext cx="70487" cy="82789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直線コネクタ 124">
              <a:extLst>
                <a:ext uri="{FF2B5EF4-FFF2-40B4-BE49-F238E27FC236}">
                  <a16:creationId xmlns:a16="http://schemas.microsoft.com/office/drawing/2014/main" id="{400D5325-EE3F-C6C2-A6B0-7A3C46B88C9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617290" y="1432241"/>
              <a:ext cx="95635" cy="34609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直線コネクタ 125">
              <a:extLst>
                <a:ext uri="{FF2B5EF4-FFF2-40B4-BE49-F238E27FC236}">
                  <a16:creationId xmlns:a16="http://schemas.microsoft.com/office/drawing/2014/main" id="{784E51ED-00A2-748D-1F09-15AFAB95726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700930" y="1431042"/>
              <a:ext cx="95635" cy="34947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0320D2DA-3D5B-0FB8-99A8-5F9E3ABCF6A5}"/>
              </a:ext>
            </a:extLst>
          </p:cNvPr>
          <p:cNvGrpSpPr/>
          <p:nvPr/>
        </p:nvGrpSpPr>
        <p:grpSpPr>
          <a:xfrm>
            <a:off x="6575392" y="3233015"/>
            <a:ext cx="154241" cy="255273"/>
            <a:chOff x="8604069" y="1174781"/>
            <a:chExt cx="217713" cy="425419"/>
          </a:xfrm>
        </p:grpSpPr>
        <p:sp>
          <p:nvSpPr>
            <p:cNvPr id="135" name="楕円 134">
              <a:extLst>
                <a:ext uri="{FF2B5EF4-FFF2-40B4-BE49-F238E27FC236}">
                  <a16:creationId xmlns:a16="http://schemas.microsoft.com/office/drawing/2014/main" id="{805298F2-43FA-AE67-CBFF-6126AB9E41F4}"/>
                </a:ext>
              </a:extLst>
            </p:cNvPr>
            <p:cNvSpPr/>
            <p:nvPr/>
          </p:nvSpPr>
          <p:spPr>
            <a:xfrm>
              <a:off x="8604069" y="1174781"/>
              <a:ext cx="217713" cy="216513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36" name="直線コネクタ 135">
              <a:extLst>
                <a:ext uri="{FF2B5EF4-FFF2-40B4-BE49-F238E27FC236}">
                  <a16:creationId xmlns:a16="http://schemas.microsoft.com/office/drawing/2014/main" id="{4AB94ABC-8383-6D27-0DB6-F7C070274D4B}"/>
                </a:ext>
              </a:extLst>
            </p:cNvPr>
            <p:cNvCxnSpPr>
              <a:cxnSpLocks/>
              <a:stCxn id="135" idx="4"/>
            </p:cNvCxnSpPr>
            <p:nvPr/>
          </p:nvCxnSpPr>
          <p:spPr>
            <a:xfrm>
              <a:off x="8712926" y="1391294"/>
              <a:ext cx="0" cy="116881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直線コネクタ 136">
              <a:extLst>
                <a:ext uri="{FF2B5EF4-FFF2-40B4-BE49-F238E27FC236}">
                  <a16:creationId xmlns:a16="http://schemas.microsoft.com/office/drawing/2014/main" id="{22D955D8-E0F4-DD8B-DFFB-98819E968941}"/>
                </a:ext>
              </a:extLst>
            </p:cNvPr>
            <p:cNvCxnSpPr/>
            <p:nvPr/>
          </p:nvCxnSpPr>
          <p:spPr>
            <a:xfrm flipH="1">
              <a:off x="8642350" y="1508175"/>
              <a:ext cx="70576" cy="92025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直線コネクタ 137">
              <a:extLst>
                <a:ext uri="{FF2B5EF4-FFF2-40B4-BE49-F238E27FC236}">
                  <a16:creationId xmlns:a16="http://schemas.microsoft.com/office/drawing/2014/main" id="{31CCBB6D-B2D6-C0FE-366F-3C5946FE4B8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713015" y="1517411"/>
              <a:ext cx="70487" cy="82789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直線コネクタ 138">
              <a:extLst>
                <a:ext uri="{FF2B5EF4-FFF2-40B4-BE49-F238E27FC236}">
                  <a16:creationId xmlns:a16="http://schemas.microsoft.com/office/drawing/2014/main" id="{504E7DFB-8EAD-A457-A589-18FD5767261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617290" y="1432241"/>
              <a:ext cx="95635" cy="34609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直線コネクタ 139">
              <a:extLst>
                <a:ext uri="{FF2B5EF4-FFF2-40B4-BE49-F238E27FC236}">
                  <a16:creationId xmlns:a16="http://schemas.microsoft.com/office/drawing/2014/main" id="{3BC466AB-A977-9176-59EF-8F223C0D3F3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700930" y="1431042"/>
              <a:ext cx="95635" cy="34947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C19D96B8-A3F0-2874-2AFD-283552C0FBAF}"/>
              </a:ext>
            </a:extLst>
          </p:cNvPr>
          <p:cNvGrpSpPr/>
          <p:nvPr/>
        </p:nvGrpSpPr>
        <p:grpSpPr>
          <a:xfrm>
            <a:off x="3260377" y="2103909"/>
            <a:ext cx="217713" cy="425419"/>
            <a:chOff x="8604069" y="1174781"/>
            <a:chExt cx="217713" cy="425419"/>
          </a:xfrm>
        </p:grpSpPr>
        <p:sp>
          <p:nvSpPr>
            <p:cNvPr id="142" name="楕円 141">
              <a:extLst>
                <a:ext uri="{FF2B5EF4-FFF2-40B4-BE49-F238E27FC236}">
                  <a16:creationId xmlns:a16="http://schemas.microsoft.com/office/drawing/2014/main" id="{704C1A36-9CAD-7631-1F75-E015579E44A1}"/>
                </a:ext>
              </a:extLst>
            </p:cNvPr>
            <p:cNvSpPr/>
            <p:nvPr/>
          </p:nvSpPr>
          <p:spPr>
            <a:xfrm>
              <a:off x="8604069" y="1174781"/>
              <a:ext cx="217713" cy="216513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43" name="直線コネクタ 142">
              <a:extLst>
                <a:ext uri="{FF2B5EF4-FFF2-40B4-BE49-F238E27FC236}">
                  <a16:creationId xmlns:a16="http://schemas.microsoft.com/office/drawing/2014/main" id="{A2F98B8C-3D83-7EB5-7E75-5D7B731C86BA}"/>
                </a:ext>
              </a:extLst>
            </p:cNvPr>
            <p:cNvCxnSpPr>
              <a:cxnSpLocks/>
              <a:stCxn id="142" idx="4"/>
            </p:cNvCxnSpPr>
            <p:nvPr/>
          </p:nvCxnSpPr>
          <p:spPr>
            <a:xfrm>
              <a:off x="8712926" y="1391294"/>
              <a:ext cx="0" cy="116881"/>
            </a:xfrm>
            <a:prstGeom prst="line">
              <a:avLst/>
            </a:prstGeom>
            <a:ln w="158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直線コネクタ 143">
              <a:extLst>
                <a:ext uri="{FF2B5EF4-FFF2-40B4-BE49-F238E27FC236}">
                  <a16:creationId xmlns:a16="http://schemas.microsoft.com/office/drawing/2014/main" id="{F8192500-DD5D-4A34-3AC9-C10B20170963}"/>
                </a:ext>
              </a:extLst>
            </p:cNvPr>
            <p:cNvCxnSpPr/>
            <p:nvPr/>
          </p:nvCxnSpPr>
          <p:spPr>
            <a:xfrm flipH="1">
              <a:off x="8642350" y="1508175"/>
              <a:ext cx="70576" cy="92025"/>
            </a:xfrm>
            <a:prstGeom prst="line">
              <a:avLst/>
            </a:prstGeom>
            <a:ln w="158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直線コネクタ 144">
              <a:extLst>
                <a:ext uri="{FF2B5EF4-FFF2-40B4-BE49-F238E27FC236}">
                  <a16:creationId xmlns:a16="http://schemas.microsoft.com/office/drawing/2014/main" id="{5F6D824B-A87B-5603-EE3F-CE9749DB3BB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713015" y="1517411"/>
              <a:ext cx="70487" cy="82789"/>
            </a:xfrm>
            <a:prstGeom prst="line">
              <a:avLst/>
            </a:prstGeom>
            <a:ln w="158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直線コネクタ 145">
              <a:extLst>
                <a:ext uri="{FF2B5EF4-FFF2-40B4-BE49-F238E27FC236}">
                  <a16:creationId xmlns:a16="http://schemas.microsoft.com/office/drawing/2014/main" id="{3EFE6E02-38BB-5089-02C7-F03282F62ED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617290" y="1432241"/>
              <a:ext cx="95635" cy="34609"/>
            </a:xfrm>
            <a:prstGeom prst="line">
              <a:avLst/>
            </a:prstGeom>
            <a:ln w="158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直線コネクタ 146">
              <a:extLst>
                <a:ext uri="{FF2B5EF4-FFF2-40B4-BE49-F238E27FC236}">
                  <a16:creationId xmlns:a16="http://schemas.microsoft.com/office/drawing/2014/main" id="{AD2AA16C-FD5C-E8AC-8541-695B2DF40E4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700930" y="1431042"/>
              <a:ext cx="95635" cy="34947"/>
            </a:xfrm>
            <a:prstGeom prst="line">
              <a:avLst/>
            </a:prstGeom>
            <a:ln w="158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79327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038A7E3DBA08B3478E1CD981E8EEEFEB" ma:contentTypeVersion="14" ma:contentTypeDescription="新しいドキュメントを作成します。" ma:contentTypeScope="" ma:versionID="42d469f714bb29eedd8532d246b73a15">
  <xsd:schema xmlns:xsd="http://www.w3.org/2001/XMLSchema" xmlns:xs="http://www.w3.org/2001/XMLSchema" xmlns:p="http://schemas.microsoft.com/office/2006/metadata/properties" xmlns:ns2="4e281c68-7357-425b-959b-7d15dff51331" xmlns:ns3="1a87a5c9-46e2-4315-b24a-c9510fd8fb70" targetNamespace="http://schemas.microsoft.com/office/2006/metadata/properties" ma:root="true" ma:fieldsID="ed2faa3359f4a2707c8b324ee8c8fa10" ns2:_="" ns3:_="">
    <xsd:import namespace="4e281c68-7357-425b-959b-7d15dff51331"/>
    <xsd:import namespace="1a87a5c9-46e2-4315-b24a-c9510fd8fb7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SearchProperties" minOccurs="0"/>
                <xsd:element ref="ns2:_x0039_9__x4eee__x7f6e__x304d__x7b2c_2_x56de__x5927__x578b__x8377__x7269__x691c__x8a0e__x4f1a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281c68-7357-425b-959b-7d15dff513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画像タグ" ma:readOnly="false" ma:fieldId="{5cf76f15-5ced-4ddc-b409-7134ff3c332f}" ma:taxonomyMulti="true" ma:sspId="a95d1507-21fd-45cf-866d-ceae8a82a7f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_x0039_9__x4eee__x7f6e__x304d__x7b2c_2_x56de__x5927__x578b__x8377__x7269__x691c__x8a0e__x4f1a_" ma:index="21" nillable="true" ma:displayName="99_仮置き　第2回大型荷物検討会" ma:format="Dropdown" ma:internalName="_x0039_9__x4eee__x7f6e__x304d__x7b2c_2_x56de__x5927__x578b__x8377__x7269__x691c__x8a0e__x4f1a_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87a5c9-46e2-4315-b24a-c9510fd8fb70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ec057c67-cd94-4087-8dc1-2c99632c2a53}" ma:internalName="TaxCatchAll" ma:showField="CatchAllData" ma:web="1a87a5c9-46e2-4315-b24a-c9510fd8fb7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a87a5c9-46e2-4315-b24a-c9510fd8fb70" xsi:nil="true"/>
    <_x0039_9__x4eee__x7f6e__x304d__x7b2c_2_x56de__x5927__x578b__x8377__x7269__x691c__x8a0e__x4f1a_ xmlns="4e281c68-7357-425b-959b-7d15dff51331" xsi:nil="true"/>
    <lcf76f155ced4ddcb4097134ff3c332f xmlns="4e281c68-7357-425b-959b-7d15dff51331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B53F09B-566B-4DD4-A1C9-9DC29692AAF7}"/>
</file>

<file path=customXml/itemProps2.xml><?xml version="1.0" encoding="utf-8"?>
<ds:datastoreItem xmlns:ds="http://schemas.openxmlformats.org/officeDocument/2006/customXml" ds:itemID="{B6345012-FFD9-43BC-A1B5-66F99CFBD729}"/>
</file>

<file path=customXml/itemProps3.xml><?xml version="1.0" encoding="utf-8"?>
<ds:datastoreItem xmlns:ds="http://schemas.openxmlformats.org/officeDocument/2006/customXml" ds:itemID="{0A6C933F-68B1-426D-AA7B-EDA25C791D01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43</Words>
  <Application>Microsoft Office PowerPoint</Application>
  <PresentationFormat>画面に合わせる (4:3)</PresentationFormat>
  <Paragraphs>13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井上　延亮</dc:creator>
  <cp:lastModifiedBy>井上　延亮</cp:lastModifiedBy>
  <cp:revision>1</cp:revision>
  <cp:lastPrinted>2024-08-07T06:31:18Z</cp:lastPrinted>
  <dcterms:created xsi:type="dcterms:W3CDTF">2023-11-28T00:43:55Z</dcterms:created>
  <dcterms:modified xsi:type="dcterms:W3CDTF">2024-08-07T06:31:20Z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0x010100038A7E3DBA08B3478E1CD981E8EEEFEB</vt:lpwstr>
  </property>
</Properties>
</file>