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9"/>
  </p:notesMasterIdLst>
  <p:sldIdLst>
    <p:sldId id="258" r:id="rId5"/>
    <p:sldId id="257" r:id="rId6"/>
    <p:sldId id="260" r:id="rId7"/>
    <p:sldId id="261" r:id="rId8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6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井上　延亮" userId="9a7b1364-f540-4aaf-a0f6-868ece0dc59f" providerId="ADAL" clId="{A6AD5CCD-F8F3-4774-9E7C-6E759F04FFD6}"/>
    <pc:docChg chg="undo custSel addSld modSld modMainMaster">
      <pc:chgData name="井上　延亮" userId="9a7b1364-f540-4aaf-a0f6-868ece0dc59f" providerId="ADAL" clId="{A6AD5CCD-F8F3-4774-9E7C-6E759F04FFD6}" dt="2023-11-28T08:53:04.733" v="2914" actId="20577"/>
      <pc:docMkLst>
        <pc:docMk/>
      </pc:docMkLst>
      <pc:sldChg chg="addSp delSp modSp add">
        <pc:chgData name="井上　延亮" userId="9a7b1364-f540-4aaf-a0f6-868ece0dc59f" providerId="ADAL" clId="{A6AD5CCD-F8F3-4774-9E7C-6E759F04FFD6}" dt="2023-11-28T08:49:04.241" v="2779" actId="478"/>
        <pc:sldMkLst>
          <pc:docMk/>
          <pc:sldMk cId="671958848" sldId="256"/>
        </pc:sldMkLst>
        <pc:spChg chg="del">
          <ac:chgData name="井上　延亮" userId="9a7b1364-f540-4aaf-a0f6-868ece0dc59f" providerId="ADAL" clId="{A6AD5CCD-F8F3-4774-9E7C-6E759F04FFD6}" dt="2023-11-28T00:44:02.467" v="1" actId="478"/>
          <ac:spMkLst>
            <pc:docMk/>
            <pc:sldMk cId="671958848" sldId="256"/>
            <ac:spMk id="2" creationId="{6A9E8069-EE18-42DE-9F36-E16294437599}"/>
          </ac:spMkLst>
        </pc:spChg>
        <pc:spChg chg="del">
          <ac:chgData name="井上　延亮" userId="9a7b1364-f540-4aaf-a0f6-868ece0dc59f" providerId="ADAL" clId="{A6AD5CCD-F8F3-4774-9E7C-6E759F04FFD6}" dt="2023-11-28T00:44:04.510" v="2" actId="478"/>
          <ac:spMkLst>
            <pc:docMk/>
            <pc:sldMk cId="671958848" sldId="256"/>
            <ac:spMk id="3" creationId="{7BCDFDD6-EE44-4551-8663-5412E9B8CA8B}"/>
          </ac:spMkLst>
        </pc:spChg>
        <pc:spChg chg="add mod">
          <ac:chgData name="井上　延亮" userId="9a7b1364-f540-4aaf-a0f6-868ece0dc59f" providerId="ADAL" clId="{A6AD5CCD-F8F3-4774-9E7C-6E759F04FFD6}" dt="2023-11-28T01:46:34.652" v="63" actId="1076"/>
          <ac:spMkLst>
            <pc:docMk/>
            <pc:sldMk cId="671958848" sldId="256"/>
            <ac:spMk id="6" creationId="{B51BEFE9-7C2B-4C0A-870A-6F093C3C6950}"/>
          </ac:spMkLst>
        </pc:spChg>
        <pc:spChg chg="add mod">
          <ac:chgData name="井上　延亮" userId="9a7b1364-f540-4aaf-a0f6-868ece0dc59f" providerId="ADAL" clId="{A6AD5CCD-F8F3-4774-9E7C-6E759F04FFD6}" dt="2023-11-28T02:18:03.886" v="391" actId="1076"/>
          <ac:spMkLst>
            <pc:docMk/>
            <pc:sldMk cId="671958848" sldId="256"/>
            <ac:spMk id="20" creationId="{32DB5B84-9031-428E-9E16-C338C082E059}"/>
          </ac:spMkLst>
        </pc:spChg>
        <pc:spChg chg="add del mod">
          <ac:chgData name="井上　延亮" userId="9a7b1364-f540-4aaf-a0f6-868ece0dc59f" providerId="ADAL" clId="{A6AD5CCD-F8F3-4774-9E7C-6E759F04FFD6}" dt="2023-11-28T08:49:04.241" v="2779" actId="478"/>
          <ac:spMkLst>
            <pc:docMk/>
            <pc:sldMk cId="671958848" sldId="256"/>
            <ac:spMk id="21" creationId="{A3B1F922-F8A5-4EE1-84BA-6B0055DF3860}"/>
          </ac:spMkLst>
        </pc:spChg>
        <pc:spChg chg="add mod">
          <ac:chgData name="井上　延亮" userId="9a7b1364-f540-4aaf-a0f6-868ece0dc59f" providerId="ADAL" clId="{A6AD5CCD-F8F3-4774-9E7C-6E759F04FFD6}" dt="2023-11-28T02:08:53.259" v="324" actId="20577"/>
          <ac:spMkLst>
            <pc:docMk/>
            <pc:sldMk cId="671958848" sldId="256"/>
            <ac:spMk id="77" creationId="{8904D1DC-AF5E-4C3B-A225-306C24E252C4}"/>
          </ac:spMkLst>
        </pc:spChg>
        <pc:spChg chg="add mod">
          <ac:chgData name="井上　延亮" userId="9a7b1364-f540-4aaf-a0f6-868ece0dc59f" providerId="ADAL" clId="{A6AD5CCD-F8F3-4774-9E7C-6E759F04FFD6}" dt="2023-11-28T02:14:41.143" v="368" actId="692"/>
          <ac:spMkLst>
            <pc:docMk/>
            <pc:sldMk cId="671958848" sldId="256"/>
            <ac:spMk id="91" creationId="{88FC06EA-407E-4417-88EC-54F20939F816}"/>
          </ac:spMkLst>
        </pc:spChg>
        <pc:spChg chg="add mod">
          <ac:chgData name="井上　延亮" userId="9a7b1364-f540-4aaf-a0f6-868ece0dc59f" providerId="ADAL" clId="{A6AD5CCD-F8F3-4774-9E7C-6E759F04FFD6}" dt="2023-11-28T02:15:01.518" v="371" actId="571"/>
          <ac:spMkLst>
            <pc:docMk/>
            <pc:sldMk cId="671958848" sldId="256"/>
            <ac:spMk id="92" creationId="{B3E16FE8-F00F-4226-959D-4EF07D0FB219}"/>
          </ac:spMkLst>
        </pc:spChg>
        <pc:spChg chg="add mod">
          <ac:chgData name="井上　延亮" userId="9a7b1364-f540-4aaf-a0f6-868ece0dc59f" providerId="ADAL" clId="{A6AD5CCD-F8F3-4774-9E7C-6E759F04FFD6}" dt="2023-11-28T03:38:47.387" v="438" actId="1076"/>
          <ac:spMkLst>
            <pc:docMk/>
            <pc:sldMk cId="671958848" sldId="256"/>
            <ac:spMk id="93" creationId="{12A66D8E-C1E8-4701-B8A7-BE8C1B7207E8}"/>
          </ac:spMkLst>
        </pc:spChg>
        <pc:spChg chg="add mod">
          <ac:chgData name="井上　延亮" userId="9a7b1364-f540-4aaf-a0f6-868ece0dc59f" providerId="ADAL" clId="{A6AD5CCD-F8F3-4774-9E7C-6E759F04FFD6}" dt="2023-11-28T02:15:55.915" v="375" actId="207"/>
          <ac:spMkLst>
            <pc:docMk/>
            <pc:sldMk cId="671958848" sldId="256"/>
            <ac:spMk id="94" creationId="{B6BBFDFF-CC59-4464-AA74-1415517B4D06}"/>
          </ac:spMkLst>
        </pc:spChg>
        <pc:spChg chg="add mod">
          <ac:chgData name="井上　延亮" userId="9a7b1364-f540-4aaf-a0f6-868ece0dc59f" providerId="ADAL" clId="{A6AD5CCD-F8F3-4774-9E7C-6E759F04FFD6}" dt="2023-11-28T02:17:49.333" v="389" actId="207"/>
          <ac:spMkLst>
            <pc:docMk/>
            <pc:sldMk cId="671958848" sldId="256"/>
            <ac:spMk id="99" creationId="{2E9B75C1-BA59-4FE4-BEB0-414DBFB545B6}"/>
          </ac:spMkLst>
        </pc:spChg>
        <pc:spChg chg="add mod">
          <ac:chgData name="井上　延亮" userId="9a7b1364-f540-4aaf-a0f6-868ece0dc59f" providerId="ADAL" clId="{A6AD5CCD-F8F3-4774-9E7C-6E759F04FFD6}" dt="2023-11-28T02:18:21.931" v="405" actId="207"/>
          <ac:spMkLst>
            <pc:docMk/>
            <pc:sldMk cId="671958848" sldId="256"/>
            <ac:spMk id="100" creationId="{C07FD4C7-882F-45F0-A50E-F54FE048DD1D}"/>
          </ac:spMkLst>
        </pc:spChg>
        <pc:spChg chg="add mod">
          <ac:chgData name="井上　延亮" userId="9a7b1364-f540-4aaf-a0f6-868ece0dc59f" providerId="ADAL" clId="{A6AD5CCD-F8F3-4774-9E7C-6E759F04FFD6}" dt="2023-11-28T02:19:00.561" v="413" actId="207"/>
          <ac:spMkLst>
            <pc:docMk/>
            <pc:sldMk cId="671958848" sldId="256"/>
            <ac:spMk id="101" creationId="{1DDAB0C5-7D2E-435A-8C96-0E8372130A66}"/>
          </ac:spMkLst>
        </pc:spChg>
        <pc:spChg chg="add mod">
          <ac:chgData name="井上　延亮" userId="9a7b1364-f540-4aaf-a0f6-868ece0dc59f" providerId="ADAL" clId="{A6AD5CCD-F8F3-4774-9E7C-6E759F04FFD6}" dt="2023-11-28T02:19:03.284" v="415" actId="207"/>
          <ac:spMkLst>
            <pc:docMk/>
            <pc:sldMk cId="671958848" sldId="256"/>
            <ac:spMk id="102" creationId="{A7DE353A-3A29-4060-8720-FE4819DA310A}"/>
          </ac:spMkLst>
        </pc:spChg>
        <pc:spChg chg="add mod">
          <ac:chgData name="井上　延亮" userId="9a7b1364-f540-4aaf-a0f6-868ece0dc59f" providerId="ADAL" clId="{A6AD5CCD-F8F3-4774-9E7C-6E759F04FFD6}" dt="2023-11-28T02:19:32.390" v="437" actId="1037"/>
          <ac:spMkLst>
            <pc:docMk/>
            <pc:sldMk cId="671958848" sldId="256"/>
            <ac:spMk id="103" creationId="{3E3CEF15-121E-4AA9-8D8B-71D2FBC21733}"/>
          </ac:spMkLst>
        </pc:spChg>
        <pc:picChg chg="add mod modCrop">
          <ac:chgData name="井上　延亮" userId="9a7b1364-f540-4aaf-a0f6-868ece0dc59f" providerId="ADAL" clId="{A6AD5CCD-F8F3-4774-9E7C-6E759F04FFD6}" dt="2023-11-28T02:04:48.970" v="191" actId="1076"/>
          <ac:picMkLst>
            <pc:docMk/>
            <pc:sldMk cId="671958848" sldId="256"/>
            <ac:picMk id="5" creationId="{D9C3BF10-02AD-4A23-8231-5E91D8867800}"/>
          </ac:picMkLst>
        </pc:picChg>
        <pc:cxnChg chg="add mod">
          <ac:chgData name="井上　延亮" userId="9a7b1364-f540-4aaf-a0f6-868ece0dc59f" providerId="ADAL" clId="{A6AD5CCD-F8F3-4774-9E7C-6E759F04FFD6}" dt="2023-11-28T01:56:59.220" v="75" actId="14100"/>
          <ac:cxnSpMkLst>
            <pc:docMk/>
            <pc:sldMk cId="671958848" sldId="256"/>
            <ac:cxnSpMk id="8" creationId="{C1761E96-D561-48C0-9FC3-CA7715223DD6}"/>
          </ac:cxnSpMkLst>
        </pc:cxnChg>
        <pc:cxnChg chg="add del mod">
          <ac:chgData name="井上　延亮" userId="9a7b1364-f540-4aaf-a0f6-868ece0dc59f" providerId="ADAL" clId="{A6AD5CCD-F8F3-4774-9E7C-6E759F04FFD6}" dt="2023-11-28T01:57:08.044" v="78" actId="478"/>
          <ac:cxnSpMkLst>
            <pc:docMk/>
            <pc:sldMk cId="671958848" sldId="256"/>
            <ac:cxnSpMk id="10" creationId="{8EE0DD2A-C478-4510-81EF-F46509E0C612}"/>
          </ac:cxnSpMkLst>
        </pc:cxnChg>
        <pc:cxnChg chg="add del mod">
          <ac:chgData name="井上　延亮" userId="9a7b1364-f540-4aaf-a0f6-868ece0dc59f" providerId="ADAL" clId="{A6AD5CCD-F8F3-4774-9E7C-6E759F04FFD6}" dt="2023-11-28T01:57:21.548" v="80" actId="478"/>
          <ac:cxnSpMkLst>
            <pc:docMk/>
            <pc:sldMk cId="671958848" sldId="256"/>
            <ac:cxnSpMk id="13" creationId="{B9FB9322-7736-4DC0-A204-69EF2EA7D0C8}"/>
          </ac:cxnSpMkLst>
        </pc:cxnChg>
        <pc:cxnChg chg="add mod">
          <ac:chgData name="井上　延亮" userId="9a7b1364-f540-4aaf-a0f6-868ece0dc59f" providerId="ADAL" clId="{A6AD5CCD-F8F3-4774-9E7C-6E759F04FFD6}" dt="2023-11-28T01:57:41.326" v="83" actId="14100"/>
          <ac:cxnSpMkLst>
            <pc:docMk/>
            <pc:sldMk cId="671958848" sldId="256"/>
            <ac:cxnSpMk id="14" creationId="{37ECB4DA-B108-4610-90D7-59443722DAEA}"/>
          </ac:cxnSpMkLst>
        </pc:cxnChg>
        <pc:cxnChg chg="add mod">
          <ac:chgData name="井上　延亮" userId="9a7b1364-f540-4aaf-a0f6-868ece0dc59f" providerId="ADAL" clId="{A6AD5CCD-F8F3-4774-9E7C-6E759F04FFD6}" dt="2023-11-28T01:57:57.298" v="88" actId="692"/>
          <ac:cxnSpMkLst>
            <pc:docMk/>
            <pc:sldMk cId="671958848" sldId="256"/>
            <ac:cxnSpMk id="17" creationId="{7F9271F8-E5A0-4E4F-AD85-185F7703C6B0}"/>
          </ac:cxnSpMkLst>
        </pc:cxnChg>
        <pc:cxnChg chg="add mod">
          <ac:chgData name="井上　延亮" userId="9a7b1364-f540-4aaf-a0f6-868ece0dc59f" providerId="ADAL" clId="{A6AD5CCD-F8F3-4774-9E7C-6E759F04FFD6}" dt="2023-11-28T02:02:45.493" v="167" actId="14100"/>
          <ac:cxnSpMkLst>
            <pc:docMk/>
            <pc:sldMk cId="671958848" sldId="256"/>
            <ac:cxnSpMk id="22" creationId="{D85E2602-1B8E-4870-B470-189CC72D02C6}"/>
          </ac:cxnSpMkLst>
        </pc:cxnChg>
        <pc:cxnChg chg="add mod">
          <ac:chgData name="井上　延亮" userId="9a7b1364-f540-4aaf-a0f6-868ece0dc59f" providerId="ADAL" clId="{A6AD5CCD-F8F3-4774-9E7C-6E759F04FFD6}" dt="2023-11-28T02:02:10.377" v="161" actId="14100"/>
          <ac:cxnSpMkLst>
            <pc:docMk/>
            <pc:sldMk cId="671958848" sldId="256"/>
            <ac:cxnSpMk id="26" creationId="{A30559B9-8F6B-4BD1-9A6E-8BEC11E0FADB}"/>
          </ac:cxnSpMkLst>
        </pc:cxnChg>
        <pc:cxnChg chg="add mod">
          <ac:chgData name="井上　延亮" userId="9a7b1364-f540-4aaf-a0f6-868ece0dc59f" providerId="ADAL" clId="{A6AD5CCD-F8F3-4774-9E7C-6E759F04FFD6}" dt="2023-11-28T02:02:06.816" v="160" actId="14100"/>
          <ac:cxnSpMkLst>
            <pc:docMk/>
            <pc:sldMk cId="671958848" sldId="256"/>
            <ac:cxnSpMk id="42" creationId="{356713BE-93D4-4677-B880-7209CB7E6008}"/>
          </ac:cxnSpMkLst>
        </pc:cxnChg>
        <pc:cxnChg chg="add mod">
          <ac:chgData name="井上　延亮" userId="9a7b1364-f540-4aaf-a0f6-868ece0dc59f" providerId="ADAL" clId="{A6AD5CCD-F8F3-4774-9E7C-6E759F04FFD6}" dt="2023-11-28T02:03:05.649" v="169" actId="14100"/>
          <ac:cxnSpMkLst>
            <pc:docMk/>
            <pc:sldMk cId="671958848" sldId="256"/>
            <ac:cxnSpMk id="45" creationId="{02A90A3E-EE89-4CF7-9AB2-EC0D6C6E97C2}"/>
          </ac:cxnSpMkLst>
        </pc:cxnChg>
        <pc:cxnChg chg="add mod">
          <ac:chgData name="井上　延亮" userId="9a7b1364-f540-4aaf-a0f6-868ece0dc59f" providerId="ADAL" clId="{A6AD5CCD-F8F3-4774-9E7C-6E759F04FFD6}" dt="2023-11-28T02:03:44.429" v="177" actId="14100"/>
          <ac:cxnSpMkLst>
            <pc:docMk/>
            <pc:sldMk cId="671958848" sldId="256"/>
            <ac:cxnSpMk id="52" creationId="{8DFA5170-0408-4480-84A9-32C477F5BE7C}"/>
          </ac:cxnSpMkLst>
        </pc:cxnChg>
        <pc:cxnChg chg="add mod">
          <ac:chgData name="井上　延亮" userId="9a7b1364-f540-4aaf-a0f6-868ece0dc59f" providerId="ADAL" clId="{A6AD5CCD-F8F3-4774-9E7C-6E759F04FFD6}" dt="2023-11-28T02:03:57.818" v="179" actId="14100"/>
          <ac:cxnSpMkLst>
            <pc:docMk/>
            <pc:sldMk cId="671958848" sldId="256"/>
            <ac:cxnSpMk id="55" creationId="{907EA5DC-ED7B-43D9-80A5-F3DAC75F420A}"/>
          </ac:cxnSpMkLst>
        </pc:cxnChg>
        <pc:cxnChg chg="add mod">
          <ac:chgData name="井上　延亮" userId="9a7b1364-f540-4aaf-a0f6-868ece0dc59f" providerId="ADAL" clId="{A6AD5CCD-F8F3-4774-9E7C-6E759F04FFD6}" dt="2023-11-28T02:04:06.324" v="182" actId="14100"/>
          <ac:cxnSpMkLst>
            <pc:docMk/>
            <pc:sldMk cId="671958848" sldId="256"/>
            <ac:cxnSpMk id="60" creationId="{9AEB39CA-A57F-480F-AA96-94223BA18B06}"/>
          </ac:cxnSpMkLst>
        </pc:cxnChg>
        <pc:cxnChg chg="add mod">
          <ac:chgData name="井上　延亮" userId="9a7b1364-f540-4aaf-a0f6-868ece0dc59f" providerId="ADAL" clId="{A6AD5CCD-F8F3-4774-9E7C-6E759F04FFD6}" dt="2023-11-28T02:04:20.646" v="185" actId="14100"/>
          <ac:cxnSpMkLst>
            <pc:docMk/>
            <pc:sldMk cId="671958848" sldId="256"/>
            <ac:cxnSpMk id="63" creationId="{A73E71D5-FFE1-4A11-A638-09FC25F5F64A}"/>
          </ac:cxnSpMkLst>
        </pc:cxnChg>
        <pc:cxnChg chg="add mod">
          <ac:chgData name="井上　延亮" userId="9a7b1364-f540-4aaf-a0f6-868ece0dc59f" providerId="ADAL" clId="{A6AD5CCD-F8F3-4774-9E7C-6E759F04FFD6}" dt="2023-11-28T02:05:02.436" v="193" actId="14100"/>
          <ac:cxnSpMkLst>
            <pc:docMk/>
            <pc:sldMk cId="671958848" sldId="256"/>
            <ac:cxnSpMk id="66" creationId="{CA9730DC-95E7-4302-9AD9-6C6104ADAC8D}"/>
          </ac:cxnSpMkLst>
        </pc:cxnChg>
        <pc:cxnChg chg="add mod">
          <ac:chgData name="井上　延亮" userId="9a7b1364-f540-4aaf-a0f6-868ece0dc59f" providerId="ADAL" clId="{A6AD5CCD-F8F3-4774-9E7C-6E759F04FFD6}" dt="2023-11-28T02:05:08.534" v="194" actId="571"/>
          <ac:cxnSpMkLst>
            <pc:docMk/>
            <pc:sldMk cId="671958848" sldId="256"/>
            <ac:cxnSpMk id="70" creationId="{20777031-54D2-47B6-90E8-BBA7E7FA6DE3}"/>
          </ac:cxnSpMkLst>
        </pc:cxnChg>
        <pc:cxnChg chg="add mod">
          <ac:chgData name="井上　延亮" userId="9a7b1364-f540-4aaf-a0f6-868ece0dc59f" providerId="ADAL" clId="{A6AD5CCD-F8F3-4774-9E7C-6E759F04FFD6}" dt="2023-11-28T02:05:17.783" v="197" actId="14100"/>
          <ac:cxnSpMkLst>
            <pc:docMk/>
            <pc:sldMk cId="671958848" sldId="256"/>
            <ac:cxnSpMk id="71" creationId="{4D80ECB3-E41B-4AAA-8E3D-F8E4E04DFBEA}"/>
          </ac:cxnSpMkLst>
        </pc:cxnChg>
        <pc:cxnChg chg="add mod">
          <ac:chgData name="井上　延亮" userId="9a7b1364-f540-4aaf-a0f6-868ece0dc59f" providerId="ADAL" clId="{A6AD5CCD-F8F3-4774-9E7C-6E759F04FFD6}" dt="2023-11-28T02:05:29.420" v="200" actId="14100"/>
          <ac:cxnSpMkLst>
            <pc:docMk/>
            <pc:sldMk cId="671958848" sldId="256"/>
            <ac:cxnSpMk id="74" creationId="{BB64495B-9D8F-4B6F-BC2B-56358B73D7A9}"/>
          </ac:cxnSpMkLst>
        </pc:cxnChg>
        <pc:cxnChg chg="add mod">
          <ac:chgData name="井上　延亮" userId="9a7b1364-f540-4aaf-a0f6-868ece0dc59f" providerId="ADAL" clId="{A6AD5CCD-F8F3-4774-9E7C-6E759F04FFD6}" dt="2023-11-28T02:09:22.615" v="331" actId="1036"/>
          <ac:cxnSpMkLst>
            <pc:docMk/>
            <pc:sldMk cId="671958848" sldId="256"/>
            <ac:cxnSpMk id="78" creationId="{1523A49A-3A1D-4ACA-A738-73A58FD48505}"/>
          </ac:cxnSpMkLst>
        </pc:cxnChg>
        <pc:cxnChg chg="add mod">
          <ac:chgData name="井上　延亮" userId="9a7b1364-f540-4aaf-a0f6-868ece0dc59f" providerId="ADAL" clId="{A6AD5CCD-F8F3-4774-9E7C-6E759F04FFD6}" dt="2023-11-28T02:12:52.851" v="362" actId="692"/>
          <ac:cxnSpMkLst>
            <pc:docMk/>
            <pc:sldMk cId="671958848" sldId="256"/>
            <ac:cxnSpMk id="80" creationId="{B6E27D03-AC8A-4A85-928D-9BCC1831C5C3}"/>
          </ac:cxnSpMkLst>
        </pc:cxnChg>
        <pc:cxnChg chg="add mod">
          <ac:chgData name="井上　延亮" userId="9a7b1364-f540-4aaf-a0f6-868ece0dc59f" providerId="ADAL" clId="{A6AD5CCD-F8F3-4774-9E7C-6E759F04FFD6}" dt="2023-11-28T02:13:04.711" v="364" actId="692"/>
          <ac:cxnSpMkLst>
            <pc:docMk/>
            <pc:sldMk cId="671958848" sldId="256"/>
            <ac:cxnSpMk id="81" creationId="{F4B854FD-99C0-4DB5-8625-1EB7EB0B40E0}"/>
          </ac:cxnSpMkLst>
        </pc:cxnChg>
        <pc:cxnChg chg="add mod">
          <ac:chgData name="井上　延亮" userId="9a7b1364-f540-4aaf-a0f6-868ece0dc59f" providerId="ADAL" clId="{A6AD5CCD-F8F3-4774-9E7C-6E759F04FFD6}" dt="2023-11-28T02:13:04.711" v="364" actId="692"/>
          <ac:cxnSpMkLst>
            <pc:docMk/>
            <pc:sldMk cId="671958848" sldId="256"/>
            <ac:cxnSpMk id="83" creationId="{BE0B9B46-2853-4B71-8E71-16754C0F00AD}"/>
          </ac:cxnSpMkLst>
        </pc:cxnChg>
        <pc:cxnChg chg="add mod">
          <ac:chgData name="井上　延亮" userId="9a7b1364-f540-4aaf-a0f6-868ece0dc59f" providerId="ADAL" clId="{A6AD5CCD-F8F3-4774-9E7C-6E759F04FFD6}" dt="2023-11-28T02:13:04.711" v="364" actId="692"/>
          <ac:cxnSpMkLst>
            <pc:docMk/>
            <pc:sldMk cId="671958848" sldId="256"/>
            <ac:cxnSpMk id="85" creationId="{CCE3AE5F-0D46-4280-BC12-7F30B30FB1C7}"/>
          </ac:cxnSpMkLst>
        </pc:cxnChg>
        <pc:cxnChg chg="add mod">
          <ac:chgData name="井上　延亮" userId="9a7b1364-f540-4aaf-a0f6-868ece0dc59f" providerId="ADAL" clId="{A6AD5CCD-F8F3-4774-9E7C-6E759F04FFD6}" dt="2023-11-28T02:13:04.711" v="364" actId="692"/>
          <ac:cxnSpMkLst>
            <pc:docMk/>
            <pc:sldMk cId="671958848" sldId="256"/>
            <ac:cxnSpMk id="88" creationId="{5A748C96-9144-4321-A2AD-B02DDF723D8D}"/>
          </ac:cxnSpMkLst>
        </pc:cxnChg>
        <pc:cxnChg chg="add mod">
          <ac:chgData name="井上　延亮" userId="9a7b1364-f540-4aaf-a0f6-868ece0dc59f" providerId="ADAL" clId="{A6AD5CCD-F8F3-4774-9E7C-6E759F04FFD6}" dt="2023-11-28T02:16:43.763" v="380" actId="692"/>
          <ac:cxnSpMkLst>
            <pc:docMk/>
            <pc:sldMk cId="671958848" sldId="256"/>
            <ac:cxnSpMk id="95" creationId="{7EEA5559-4AF1-4436-8AD8-9C39C328D0E1}"/>
          </ac:cxnSpMkLst>
        </pc:cxnChg>
        <pc:cxnChg chg="add mod">
          <ac:chgData name="井上　延亮" userId="9a7b1364-f540-4aaf-a0f6-868ece0dc59f" providerId="ADAL" clId="{A6AD5CCD-F8F3-4774-9E7C-6E759F04FFD6}" dt="2023-11-28T02:16:43.763" v="380" actId="692"/>
          <ac:cxnSpMkLst>
            <pc:docMk/>
            <pc:sldMk cId="671958848" sldId="256"/>
            <ac:cxnSpMk id="96" creationId="{7B55331C-A172-4681-94F3-EF4AD56C2953}"/>
          </ac:cxnSpMkLst>
        </pc:cxnChg>
        <pc:cxnChg chg="add mod">
          <ac:chgData name="井上　延亮" userId="9a7b1364-f540-4aaf-a0f6-868ece0dc59f" providerId="ADAL" clId="{A6AD5CCD-F8F3-4774-9E7C-6E759F04FFD6}" dt="2023-11-28T02:16:43.763" v="380" actId="692"/>
          <ac:cxnSpMkLst>
            <pc:docMk/>
            <pc:sldMk cId="671958848" sldId="256"/>
            <ac:cxnSpMk id="97" creationId="{14BFF540-0BA8-46AF-9CDB-B2CB41152A66}"/>
          </ac:cxnSpMkLst>
        </pc:cxnChg>
        <pc:cxnChg chg="add mod">
          <ac:chgData name="井上　延亮" userId="9a7b1364-f540-4aaf-a0f6-868ece0dc59f" providerId="ADAL" clId="{A6AD5CCD-F8F3-4774-9E7C-6E759F04FFD6}" dt="2023-11-28T02:16:43.763" v="380" actId="692"/>
          <ac:cxnSpMkLst>
            <pc:docMk/>
            <pc:sldMk cId="671958848" sldId="256"/>
            <ac:cxnSpMk id="98" creationId="{C09B57A5-4D85-42DE-8FE4-F7615EB361BB}"/>
          </ac:cxnSpMkLst>
        </pc:cxnChg>
      </pc:sldChg>
      <pc:sldChg chg="addSp delSp modSp add">
        <pc:chgData name="井上　延亮" userId="9a7b1364-f540-4aaf-a0f6-868ece0dc59f" providerId="ADAL" clId="{A6AD5CCD-F8F3-4774-9E7C-6E759F04FFD6}" dt="2023-11-28T06:47:09.455" v="795" actId="14100"/>
        <pc:sldMkLst>
          <pc:docMk/>
          <pc:sldMk cId="2743925045" sldId="258"/>
        </pc:sldMkLst>
        <pc:spChg chg="del">
          <ac:chgData name="井上　延亮" userId="9a7b1364-f540-4aaf-a0f6-868ece0dc59f" providerId="ADAL" clId="{A6AD5CCD-F8F3-4774-9E7C-6E759F04FFD6}" dt="2023-11-28T06:28:27.759" v="455" actId="478"/>
          <ac:spMkLst>
            <pc:docMk/>
            <pc:sldMk cId="2743925045" sldId="258"/>
            <ac:spMk id="2" creationId="{1117BEAD-7AD4-4FF8-A1D0-70DD4203F755}"/>
          </ac:spMkLst>
        </pc:spChg>
        <pc:spChg chg="del">
          <ac:chgData name="井上　延亮" userId="9a7b1364-f540-4aaf-a0f6-868ece0dc59f" providerId="ADAL" clId="{A6AD5CCD-F8F3-4774-9E7C-6E759F04FFD6}" dt="2023-11-28T06:28:25.512" v="454" actId="478"/>
          <ac:spMkLst>
            <pc:docMk/>
            <pc:sldMk cId="2743925045" sldId="258"/>
            <ac:spMk id="3" creationId="{DAF138F8-78DB-4788-B4FF-4677E44D4B4F}"/>
          </ac:spMkLst>
        </pc:spChg>
        <pc:spChg chg="add mod">
          <ac:chgData name="井上　延亮" userId="9a7b1364-f540-4aaf-a0f6-868ece0dc59f" providerId="ADAL" clId="{A6AD5CCD-F8F3-4774-9E7C-6E759F04FFD6}" dt="2023-11-28T06:36:30.749" v="509" actId="20577"/>
          <ac:spMkLst>
            <pc:docMk/>
            <pc:sldMk cId="2743925045" sldId="258"/>
            <ac:spMk id="8" creationId="{6BB6399E-D2D3-4D15-BDDA-6CDD07BA247C}"/>
          </ac:spMkLst>
        </pc:spChg>
        <pc:spChg chg="add mod">
          <ac:chgData name="井上　延亮" userId="9a7b1364-f540-4aaf-a0f6-868ece0dc59f" providerId="ADAL" clId="{A6AD5CCD-F8F3-4774-9E7C-6E759F04FFD6}" dt="2023-11-28T06:46:33.464" v="744" actId="14100"/>
          <ac:spMkLst>
            <pc:docMk/>
            <pc:sldMk cId="2743925045" sldId="258"/>
            <ac:spMk id="9" creationId="{F3A06C4C-6B80-4186-A7DE-65E014B02B18}"/>
          </ac:spMkLst>
        </pc:spChg>
        <pc:spChg chg="add mod">
          <ac:chgData name="井上　延亮" userId="9a7b1364-f540-4aaf-a0f6-868ece0dc59f" providerId="ADAL" clId="{A6AD5CCD-F8F3-4774-9E7C-6E759F04FFD6}" dt="2023-11-28T06:46:59.327" v="793" actId="1036"/>
          <ac:spMkLst>
            <pc:docMk/>
            <pc:sldMk cId="2743925045" sldId="258"/>
            <ac:spMk id="10" creationId="{F9A85D54-4539-4576-BE31-3519C21D83D7}"/>
          </ac:spMkLst>
        </pc:spChg>
        <pc:spChg chg="add mod">
          <ac:chgData name="井上　延亮" userId="9a7b1364-f540-4aaf-a0f6-868ece0dc59f" providerId="ADAL" clId="{A6AD5CCD-F8F3-4774-9E7C-6E759F04FFD6}" dt="2023-11-28T06:46:59.327" v="793" actId="1036"/>
          <ac:spMkLst>
            <pc:docMk/>
            <pc:sldMk cId="2743925045" sldId="258"/>
            <ac:spMk id="11" creationId="{BF6BCD8C-0787-4833-B944-C727E985F192}"/>
          </ac:spMkLst>
        </pc:spChg>
        <pc:spChg chg="add mod">
          <ac:chgData name="井上　延亮" userId="9a7b1364-f540-4aaf-a0f6-868ece0dc59f" providerId="ADAL" clId="{A6AD5CCD-F8F3-4774-9E7C-6E759F04FFD6}" dt="2023-11-28T06:41:49.075" v="603" actId="207"/>
          <ac:spMkLst>
            <pc:docMk/>
            <pc:sldMk cId="2743925045" sldId="258"/>
            <ac:spMk id="12" creationId="{5298A06E-C4B8-433A-8AF0-821F59AFAA28}"/>
          </ac:spMkLst>
        </pc:spChg>
        <pc:spChg chg="add del mod">
          <ac:chgData name="井上　延亮" userId="9a7b1364-f540-4aaf-a0f6-868ece0dc59f" providerId="ADAL" clId="{A6AD5CCD-F8F3-4774-9E7C-6E759F04FFD6}" dt="2023-11-28T06:43:01.142" v="631" actId="478"/>
          <ac:spMkLst>
            <pc:docMk/>
            <pc:sldMk cId="2743925045" sldId="258"/>
            <ac:spMk id="20" creationId="{8F126FBA-FDCB-4964-802C-CEDE95D7152F}"/>
          </ac:spMkLst>
        </pc:spChg>
        <pc:spChg chg="add mod">
          <ac:chgData name="井上　延亮" userId="9a7b1364-f540-4aaf-a0f6-868ece0dc59f" providerId="ADAL" clId="{A6AD5CCD-F8F3-4774-9E7C-6E759F04FFD6}" dt="2023-11-28T06:44:29.772" v="651" actId="692"/>
          <ac:spMkLst>
            <pc:docMk/>
            <pc:sldMk cId="2743925045" sldId="258"/>
            <ac:spMk id="25" creationId="{656C6D90-EE14-48E2-A423-D8E0A9CC85EB}"/>
          </ac:spMkLst>
        </pc:spChg>
        <pc:spChg chg="add mod">
          <ac:chgData name="井上　延亮" userId="9a7b1364-f540-4aaf-a0f6-868ece0dc59f" providerId="ADAL" clId="{A6AD5CCD-F8F3-4774-9E7C-6E759F04FFD6}" dt="2023-11-28T06:46:48.484" v="766" actId="1037"/>
          <ac:spMkLst>
            <pc:docMk/>
            <pc:sldMk cId="2743925045" sldId="258"/>
            <ac:spMk id="26" creationId="{84D27B32-73AF-4C14-A99E-07344CA7E497}"/>
          </ac:spMkLst>
        </pc:spChg>
        <pc:picChg chg="add del mod modCrop">
          <ac:chgData name="井上　延亮" userId="9a7b1364-f540-4aaf-a0f6-868ece0dc59f" providerId="ADAL" clId="{A6AD5CCD-F8F3-4774-9E7C-6E759F04FFD6}" dt="2023-11-28T06:33:40.883" v="468" actId="478"/>
          <ac:picMkLst>
            <pc:docMk/>
            <pc:sldMk cId="2743925045" sldId="258"/>
            <ac:picMk id="4" creationId="{CD2C4063-1315-4161-BB87-EDE1E3EE7939}"/>
          </ac:picMkLst>
        </pc:picChg>
        <pc:picChg chg="del">
          <ac:chgData name="井上　延亮" userId="9a7b1364-f540-4aaf-a0f6-868ece0dc59f" providerId="ADAL" clId="{A6AD5CCD-F8F3-4774-9E7C-6E759F04FFD6}" dt="2023-11-28T06:33:50.153" v="469" actId="478"/>
          <ac:picMkLst>
            <pc:docMk/>
            <pc:sldMk cId="2743925045" sldId="258"/>
            <ac:picMk id="5" creationId="{15AEEAE1-5649-4448-BB36-C3DA011DFB2B}"/>
          </ac:picMkLst>
        </pc:picChg>
        <pc:picChg chg="add del">
          <ac:chgData name="井上　延亮" userId="9a7b1364-f540-4aaf-a0f6-868ece0dc59f" providerId="ADAL" clId="{A6AD5CCD-F8F3-4774-9E7C-6E759F04FFD6}" dt="2023-11-28T06:35:13.816" v="471"/>
          <ac:picMkLst>
            <pc:docMk/>
            <pc:sldMk cId="2743925045" sldId="258"/>
            <ac:picMk id="6" creationId="{1871AC29-448F-4FAF-8887-D4EA1709DA86}"/>
          </ac:picMkLst>
        </pc:picChg>
        <pc:picChg chg="mod modCrop">
          <ac:chgData name="井上　延亮" userId="9a7b1364-f540-4aaf-a0f6-868ece0dc59f" providerId="ADAL" clId="{A6AD5CCD-F8F3-4774-9E7C-6E759F04FFD6}" dt="2023-11-28T06:36:43.006" v="511" actId="732"/>
          <ac:picMkLst>
            <pc:docMk/>
            <pc:sldMk cId="2743925045" sldId="258"/>
            <ac:picMk id="7" creationId="{6C7021E2-546D-4EFE-846C-69820BDBE0E1}"/>
          </ac:picMkLst>
        </pc:picChg>
        <pc:cxnChg chg="add mod">
          <ac:chgData name="井上　延亮" userId="9a7b1364-f540-4aaf-a0f6-868ece0dc59f" providerId="ADAL" clId="{A6AD5CCD-F8F3-4774-9E7C-6E759F04FFD6}" dt="2023-11-28T06:42:30.135" v="624" actId="14100"/>
          <ac:cxnSpMkLst>
            <pc:docMk/>
            <pc:sldMk cId="2743925045" sldId="258"/>
            <ac:cxnSpMk id="14" creationId="{45308EA9-C11A-4E51-8A1E-4D1E16C15BC7}"/>
          </ac:cxnSpMkLst>
        </pc:cxnChg>
        <pc:cxnChg chg="add mod">
          <ac:chgData name="井上　延亮" userId="9a7b1364-f540-4aaf-a0f6-868ece0dc59f" providerId="ADAL" clId="{A6AD5CCD-F8F3-4774-9E7C-6E759F04FFD6}" dt="2023-11-28T06:42:40.991" v="627" actId="1076"/>
          <ac:cxnSpMkLst>
            <pc:docMk/>
            <pc:sldMk cId="2743925045" sldId="258"/>
            <ac:cxnSpMk id="16" creationId="{6AB48D26-51F6-4A66-B1CD-A6A68F78632E}"/>
          </ac:cxnSpMkLst>
        </pc:cxnChg>
        <pc:cxnChg chg="add mod">
          <ac:chgData name="井上　延亮" userId="9a7b1364-f540-4aaf-a0f6-868ece0dc59f" providerId="ADAL" clId="{A6AD5CCD-F8F3-4774-9E7C-6E759F04FFD6}" dt="2023-11-28T06:43:37.782" v="640" actId="14100"/>
          <ac:cxnSpMkLst>
            <pc:docMk/>
            <pc:sldMk cId="2743925045" sldId="258"/>
            <ac:cxnSpMk id="18" creationId="{B175FF53-A5C1-4E46-A9BD-30E77B0ECE57}"/>
          </ac:cxnSpMkLst>
        </pc:cxnChg>
        <pc:cxnChg chg="add mod">
          <ac:chgData name="井上　延亮" userId="9a7b1364-f540-4aaf-a0f6-868ece0dc59f" providerId="ADAL" clId="{A6AD5CCD-F8F3-4774-9E7C-6E759F04FFD6}" dt="2023-11-28T06:43:32.512" v="639" actId="1076"/>
          <ac:cxnSpMkLst>
            <pc:docMk/>
            <pc:sldMk cId="2743925045" sldId="258"/>
            <ac:cxnSpMk id="21" creationId="{AB982E88-0524-4AB7-A1E9-D7B581091447}"/>
          </ac:cxnSpMkLst>
        </pc:cxnChg>
        <pc:cxnChg chg="add mod">
          <ac:chgData name="井上　延亮" userId="9a7b1364-f540-4aaf-a0f6-868ece0dc59f" providerId="ADAL" clId="{A6AD5CCD-F8F3-4774-9E7C-6E759F04FFD6}" dt="2023-11-28T06:47:09.455" v="795" actId="14100"/>
          <ac:cxnSpMkLst>
            <pc:docMk/>
            <pc:sldMk cId="2743925045" sldId="258"/>
            <ac:cxnSpMk id="27" creationId="{79BD8F8A-D17D-4067-90AF-34DCEC6018E9}"/>
          </ac:cxnSpMkLst>
        </pc:cxnChg>
      </pc:sldChg>
      <pc:sldChg chg="addSp delSp modSp add">
        <pc:chgData name="井上　延亮" userId="9a7b1364-f540-4aaf-a0f6-868ece0dc59f" providerId="ADAL" clId="{A6AD5CCD-F8F3-4774-9E7C-6E759F04FFD6}" dt="2023-11-28T08:48:44.367" v="2778" actId="20577"/>
        <pc:sldMkLst>
          <pc:docMk/>
          <pc:sldMk cId="2311042434" sldId="262"/>
        </pc:sldMkLst>
        <pc:spChg chg="del">
          <ac:chgData name="井上　延亮" userId="9a7b1364-f540-4aaf-a0f6-868ece0dc59f" providerId="ADAL" clId="{A6AD5CCD-F8F3-4774-9E7C-6E759F04FFD6}" dt="2023-11-28T07:52:57.092" v="1788" actId="478"/>
          <ac:spMkLst>
            <pc:docMk/>
            <pc:sldMk cId="2311042434" sldId="262"/>
            <ac:spMk id="2" creationId="{B08A0D1B-BFB0-4234-BAC0-A0FAE57AFA31}"/>
          </ac:spMkLst>
        </pc:spChg>
        <pc:spChg chg="del">
          <ac:chgData name="井上　延亮" userId="9a7b1364-f540-4aaf-a0f6-868ece0dc59f" providerId="ADAL" clId="{A6AD5CCD-F8F3-4774-9E7C-6E759F04FFD6}" dt="2023-11-28T07:52:59.187" v="1789" actId="478"/>
          <ac:spMkLst>
            <pc:docMk/>
            <pc:sldMk cId="2311042434" sldId="262"/>
            <ac:spMk id="3" creationId="{3897C57E-1AD5-44D6-A16A-D9406CA13694}"/>
          </ac:spMkLst>
        </pc:spChg>
        <pc:spChg chg="add mod">
          <ac:chgData name="井上　延亮" userId="9a7b1364-f540-4aaf-a0f6-868ece0dc59f" providerId="ADAL" clId="{A6AD5CCD-F8F3-4774-9E7C-6E759F04FFD6}" dt="2023-11-28T08:48:44.367" v="2778" actId="20577"/>
          <ac:spMkLst>
            <pc:docMk/>
            <pc:sldMk cId="2311042434" sldId="262"/>
            <ac:spMk id="4" creationId="{7806031E-2B00-4E03-959A-A9EBB6F28AE5}"/>
          </ac:spMkLst>
        </pc:spChg>
      </pc:sldChg>
    </pc:docChg>
  </pc:docChgLst>
  <pc:docChgLst>
    <pc:chgData name="井上　延亮" userId="9a7b1364-f540-4aaf-a0f6-868ece0dc59f" providerId="ADAL" clId="{56373693-9D07-40F2-81DE-3082BEF042FD}"/>
    <pc:docChg chg="undo addSld delSld modSld">
      <pc:chgData name="井上　延亮" userId="9a7b1364-f540-4aaf-a0f6-868ece0dc59f" providerId="ADAL" clId="{56373693-9D07-40F2-81DE-3082BEF042FD}" dt="2023-12-04T09:23:14.219" v="684" actId="20577"/>
      <pc:docMkLst>
        <pc:docMk/>
      </pc:docMkLst>
      <pc:sldChg chg="add del">
        <pc:chgData name="井上　延亮" userId="9a7b1364-f540-4aaf-a0f6-868ece0dc59f" providerId="ADAL" clId="{56373693-9D07-40F2-81DE-3082BEF042FD}" dt="2023-11-30T04:36:48.470" v="1" actId="2696"/>
        <pc:sldMkLst>
          <pc:docMk/>
          <pc:sldMk cId="671958848" sldId="256"/>
        </pc:sldMkLst>
      </pc:sldChg>
      <pc:sldChg chg="modSp">
        <pc:chgData name="井上　延亮" userId="9a7b1364-f540-4aaf-a0f6-868ece0dc59f" providerId="ADAL" clId="{56373693-9D07-40F2-81DE-3082BEF042FD}" dt="2023-12-04T09:23:14.219" v="684" actId="20577"/>
        <pc:sldMkLst>
          <pc:docMk/>
          <pc:sldMk cId="2311042434" sldId="262"/>
        </pc:sldMkLst>
        <pc:spChg chg="mod">
          <ac:chgData name="井上　延亮" userId="9a7b1364-f540-4aaf-a0f6-868ece0dc59f" providerId="ADAL" clId="{56373693-9D07-40F2-81DE-3082BEF042FD}" dt="2023-12-04T09:23:14.219" v="684" actId="20577"/>
          <ac:spMkLst>
            <pc:docMk/>
            <pc:sldMk cId="2311042434" sldId="262"/>
            <ac:spMk id="4" creationId="{7806031E-2B00-4E03-959A-A9EBB6F28AE5}"/>
          </ac:spMkLst>
        </pc:spChg>
      </pc:sldChg>
    </pc:docChg>
  </pc:docChgLst>
  <pc:docChgLst>
    <pc:chgData name="長濱 百華" userId="d7028107-0719-49ef-a48a-0a339879d2e6" providerId="ADAL" clId="{437A60E2-0BC3-40C2-9316-AA8EF5739417}"/>
    <pc:docChg chg="modSld">
      <pc:chgData name="長濱 百華" userId="d7028107-0719-49ef-a48a-0a339879d2e6" providerId="ADAL" clId="{437A60E2-0BC3-40C2-9316-AA8EF5739417}" dt="2024-08-28T07:46:28.698" v="64" actId="1035"/>
      <pc:docMkLst>
        <pc:docMk/>
      </pc:docMkLst>
      <pc:sldChg chg="modSp mod">
        <pc:chgData name="長濱 百華" userId="d7028107-0719-49ef-a48a-0a339879d2e6" providerId="ADAL" clId="{437A60E2-0BC3-40C2-9316-AA8EF5739417}" dt="2024-08-28T07:46:28.698" v="64" actId="1035"/>
        <pc:sldMkLst>
          <pc:docMk/>
          <pc:sldMk cId="3051721635" sldId="260"/>
        </pc:sldMkLst>
        <pc:spChg chg="mod">
          <ac:chgData name="長濱 百華" userId="d7028107-0719-49ef-a48a-0a339879d2e6" providerId="ADAL" clId="{437A60E2-0BC3-40C2-9316-AA8EF5739417}" dt="2024-08-28T01:56:02.666" v="34" actId="1076"/>
          <ac:spMkLst>
            <pc:docMk/>
            <pc:sldMk cId="3051721635" sldId="260"/>
            <ac:spMk id="7" creationId="{E1B88B9A-9603-48E9-8BAD-213231D95EC1}"/>
          </ac:spMkLst>
        </pc:spChg>
        <pc:spChg chg="mod">
          <ac:chgData name="長濱 百華" userId="d7028107-0719-49ef-a48a-0a339879d2e6" providerId="ADAL" clId="{437A60E2-0BC3-40C2-9316-AA8EF5739417}" dt="2024-08-28T01:57:01.226" v="43" actId="6549"/>
          <ac:spMkLst>
            <pc:docMk/>
            <pc:sldMk cId="3051721635" sldId="260"/>
            <ac:spMk id="11" creationId="{FBFD45FD-998A-46C1-BC6C-E44B11897126}"/>
          </ac:spMkLst>
        </pc:spChg>
        <pc:spChg chg="mod">
          <ac:chgData name="長濱 百華" userId="d7028107-0719-49ef-a48a-0a339879d2e6" providerId="ADAL" clId="{437A60E2-0BC3-40C2-9316-AA8EF5739417}" dt="2024-08-28T07:46:28.698" v="64" actId="1035"/>
          <ac:spMkLst>
            <pc:docMk/>
            <pc:sldMk cId="3051721635" sldId="260"/>
            <ac:spMk id="14" creationId="{2B085007-51CE-47D9-807A-A1DFDD85DC24}"/>
          </ac:spMkLst>
        </pc:spChg>
        <pc:picChg chg="mod modCrop">
          <ac:chgData name="長濱 百華" userId="d7028107-0719-49ef-a48a-0a339879d2e6" providerId="ADAL" clId="{437A60E2-0BC3-40C2-9316-AA8EF5739417}" dt="2024-08-28T01:55:52.938" v="32" actId="732"/>
          <ac:picMkLst>
            <pc:docMk/>
            <pc:sldMk cId="3051721635" sldId="260"/>
            <ac:picMk id="4" creationId="{0EC5494D-18CF-4637-91C3-61C9DC37640A}"/>
          </ac:picMkLst>
        </pc:picChg>
      </pc:sldChg>
      <pc:sldChg chg="modSp mod">
        <pc:chgData name="長濱 百華" userId="d7028107-0719-49ef-a48a-0a339879d2e6" providerId="ADAL" clId="{437A60E2-0BC3-40C2-9316-AA8EF5739417}" dt="2024-08-28T01:58:19.864" v="63" actId="1038"/>
        <pc:sldMkLst>
          <pc:docMk/>
          <pc:sldMk cId="628519035" sldId="261"/>
        </pc:sldMkLst>
        <pc:spChg chg="mod">
          <ac:chgData name="長濱 百華" userId="d7028107-0719-49ef-a48a-0a339879d2e6" providerId="ADAL" clId="{437A60E2-0BC3-40C2-9316-AA8EF5739417}" dt="2024-08-28T01:58:19.864" v="63" actId="1038"/>
          <ac:spMkLst>
            <pc:docMk/>
            <pc:sldMk cId="628519035" sldId="261"/>
            <ac:spMk id="7" creationId="{E1B88B9A-9603-48E9-8BAD-213231D95EC1}"/>
          </ac:spMkLst>
        </pc:spChg>
      </pc:sldChg>
    </pc:docChg>
  </pc:docChgLst>
  <pc:docChgLst>
    <pc:chgData name="長濱 百華" userId="d7028107-0719-49ef-a48a-0a339879d2e6" providerId="ADAL" clId="{B5FE210D-CF5F-469A-9D7A-0C98FA2341C2}"/>
    <pc:docChg chg="custSel addSld modSld">
      <pc:chgData name="長濱 百華" userId="d7028107-0719-49ef-a48a-0a339879d2e6" providerId="ADAL" clId="{B5FE210D-CF5F-469A-9D7A-0C98FA2341C2}" dt="2024-07-17T08:54:35.238" v="22"/>
      <pc:docMkLst>
        <pc:docMk/>
      </pc:docMkLst>
      <pc:sldChg chg="addSp delSp modSp mod">
        <pc:chgData name="長濱 百華" userId="d7028107-0719-49ef-a48a-0a339879d2e6" providerId="ADAL" clId="{B5FE210D-CF5F-469A-9D7A-0C98FA2341C2}" dt="2024-07-17T08:54:27.832" v="20"/>
        <pc:sldMkLst>
          <pc:docMk/>
          <pc:sldMk cId="2462485436" sldId="257"/>
        </pc:sldMkLst>
        <pc:spChg chg="add del mod">
          <ac:chgData name="長濱 百華" userId="d7028107-0719-49ef-a48a-0a339879d2e6" providerId="ADAL" clId="{B5FE210D-CF5F-469A-9D7A-0C98FA2341C2}" dt="2024-07-17T08:54:27.498" v="19" actId="478"/>
          <ac:spMkLst>
            <pc:docMk/>
            <pc:sldMk cId="2462485436" sldId="257"/>
            <ac:spMk id="2" creationId="{412FB309-1C73-80F0-E329-0FD26BF73299}"/>
          </ac:spMkLst>
        </pc:spChg>
        <pc:spChg chg="add mod">
          <ac:chgData name="長濱 百華" userId="d7028107-0719-49ef-a48a-0a339879d2e6" providerId="ADAL" clId="{B5FE210D-CF5F-469A-9D7A-0C98FA2341C2}" dt="2024-07-17T08:54:27.832" v="20"/>
          <ac:spMkLst>
            <pc:docMk/>
            <pc:sldMk cId="2462485436" sldId="257"/>
            <ac:spMk id="3" creationId="{029069D0-7AFB-DECA-2BAB-DB674C0FDD21}"/>
          </ac:spMkLst>
        </pc:spChg>
      </pc:sldChg>
      <pc:sldChg chg="modSp add mod">
        <pc:chgData name="長濱 百華" userId="d7028107-0719-49ef-a48a-0a339879d2e6" providerId="ADAL" clId="{B5FE210D-CF5F-469A-9D7A-0C98FA2341C2}" dt="2024-07-17T08:54:21.886" v="18" actId="1076"/>
        <pc:sldMkLst>
          <pc:docMk/>
          <pc:sldMk cId="2743925045" sldId="258"/>
        </pc:sldMkLst>
        <pc:spChg chg="mod">
          <ac:chgData name="長濱 百華" userId="d7028107-0719-49ef-a48a-0a339879d2e6" providerId="ADAL" clId="{B5FE210D-CF5F-469A-9D7A-0C98FA2341C2}" dt="2024-07-17T08:54:21.886" v="18" actId="1076"/>
          <ac:spMkLst>
            <pc:docMk/>
            <pc:sldMk cId="2743925045" sldId="258"/>
            <ac:spMk id="3" creationId="{4C035397-0ECF-E613-274B-66A21FB8083F}"/>
          </ac:spMkLst>
        </pc:spChg>
      </pc:sldChg>
      <pc:sldChg chg="addSp modSp">
        <pc:chgData name="長濱 百華" userId="d7028107-0719-49ef-a48a-0a339879d2e6" providerId="ADAL" clId="{B5FE210D-CF5F-469A-9D7A-0C98FA2341C2}" dt="2024-07-17T08:54:32.448" v="21"/>
        <pc:sldMkLst>
          <pc:docMk/>
          <pc:sldMk cId="3051721635" sldId="260"/>
        </pc:sldMkLst>
        <pc:spChg chg="add mod">
          <ac:chgData name="長濱 百華" userId="d7028107-0719-49ef-a48a-0a339879d2e6" providerId="ADAL" clId="{B5FE210D-CF5F-469A-9D7A-0C98FA2341C2}" dt="2024-07-17T08:54:32.448" v="21"/>
          <ac:spMkLst>
            <pc:docMk/>
            <pc:sldMk cId="3051721635" sldId="260"/>
            <ac:spMk id="15" creationId="{9820766A-654F-44C1-E7D1-D61C28E9CAA4}"/>
          </ac:spMkLst>
        </pc:spChg>
      </pc:sldChg>
      <pc:sldChg chg="addSp modSp">
        <pc:chgData name="長濱 百華" userId="d7028107-0719-49ef-a48a-0a339879d2e6" providerId="ADAL" clId="{B5FE210D-CF5F-469A-9D7A-0C98FA2341C2}" dt="2024-07-17T08:54:35.238" v="22"/>
        <pc:sldMkLst>
          <pc:docMk/>
          <pc:sldMk cId="628519035" sldId="261"/>
        </pc:sldMkLst>
        <pc:spChg chg="add mod">
          <ac:chgData name="長濱 百華" userId="d7028107-0719-49ef-a48a-0a339879d2e6" providerId="ADAL" clId="{B5FE210D-CF5F-469A-9D7A-0C98FA2341C2}" dt="2024-07-17T08:54:35.238" v="22"/>
          <ac:spMkLst>
            <pc:docMk/>
            <pc:sldMk cId="628519035" sldId="261"/>
            <ac:spMk id="4" creationId="{F8729176-33C5-25F0-77AD-E776591D1445}"/>
          </ac:spMkLst>
        </pc:spChg>
      </pc:sldChg>
    </pc:docChg>
  </pc:docChgLst>
  <pc:docChgLst>
    <pc:chgData name="井上　延亮" userId="9a7b1364-f540-4aaf-a0f6-868ece0dc59f" providerId="ADAL" clId="{E11F17D9-ECF7-457D-84EA-E946D1C8E34B}"/>
    <pc:docChg chg="custSel modSld">
      <pc:chgData name="井上　延亮" userId="9a7b1364-f540-4aaf-a0f6-868ece0dc59f" providerId="ADAL" clId="{E11F17D9-ECF7-457D-84EA-E946D1C8E34B}" dt="2024-01-22T02:42:16.486" v="1170" actId="20577"/>
      <pc:docMkLst>
        <pc:docMk/>
      </pc:docMkLst>
      <pc:sldChg chg="delSp modSp">
        <pc:chgData name="井上　延亮" userId="9a7b1364-f540-4aaf-a0f6-868ece0dc59f" providerId="ADAL" clId="{E11F17D9-ECF7-457D-84EA-E946D1C8E34B}" dt="2024-01-22T02:41:56.165" v="1166" actId="1076"/>
        <pc:sldMkLst>
          <pc:docMk/>
          <pc:sldMk cId="671958848" sldId="256"/>
        </pc:sldMkLst>
        <pc:spChg chg="mod">
          <ac:chgData name="井上　延亮" userId="9a7b1364-f540-4aaf-a0f6-868ece0dc59f" providerId="ADAL" clId="{E11F17D9-ECF7-457D-84EA-E946D1C8E34B}" dt="2024-01-22T02:41:43.501" v="1164" actId="1076"/>
          <ac:spMkLst>
            <pc:docMk/>
            <pc:sldMk cId="671958848" sldId="256"/>
            <ac:spMk id="77" creationId="{8904D1DC-AF5E-4C3B-A225-306C24E252C4}"/>
          </ac:spMkLst>
        </pc:spChg>
        <pc:spChg chg="mod">
          <ac:chgData name="井上　延亮" userId="9a7b1364-f540-4aaf-a0f6-868ece0dc59f" providerId="ADAL" clId="{E11F17D9-ECF7-457D-84EA-E946D1C8E34B}" dt="2024-01-22T02:41:43.501" v="1164" actId="1076"/>
          <ac:spMkLst>
            <pc:docMk/>
            <pc:sldMk cId="671958848" sldId="256"/>
            <ac:spMk id="91" creationId="{88FC06EA-407E-4417-88EC-54F20939F816}"/>
          </ac:spMkLst>
        </pc:spChg>
        <pc:spChg chg="mod">
          <ac:chgData name="井上　延亮" userId="9a7b1364-f540-4aaf-a0f6-868ece0dc59f" providerId="ADAL" clId="{E11F17D9-ECF7-457D-84EA-E946D1C8E34B}" dt="2024-01-22T02:41:52.648" v="1165" actId="1076"/>
          <ac:spMkLst>
            <pc:docMk/>
            <pc:sldMk cId="671958848" sldId="256"/>
            <ac:spMk id="93" creationId="{12A66D8E-C1E8-4701-B8A7-BE8C1B7207E8}"/>
          </ac:spMkLst>
        </pc:spChg>
        <pc:spChg chg="mod">
          <ac:chgData name="井上　延亮" userId="9a7b1364-f540-4aaf-a0f6-868ece0dc59f" providerId="ADAL" clId="{E11F17D9-ECF7-457D-84EA-E946D1C8E34B}" dt="2024-01-22T02:41:56.165" v="1166" actId="1076"/>
          <ac:spMkLst>
            <pc:docMk/>
            <pc:sldMk cId="671958848" sldId="256"/>
            <ac:spMk id="94" creationId="{B6BBFDFF-CC59-4464-AA74-1415517B4D06}"/>
          </ac:spMkLst>
        </pc:spChg>
        <pc:spChg chg="mod">
          <ac:chgData name="井上　延亮" userId="9a7b1364-f540-4aaf-a0f6-868ece0dc59f" providerId="ADAL" clId="{E11F17D9-ECF7-457D-84EA-E946D1C8E34B}" dt="2024-01-22T02:40:51.278" v="1131" actId="1076"/>
          <ac:spMkLst>
            <pc:docMk/>
            <pc:sldMk cId="671958848" sldId="256"/>
            <ac:spMk id="101" creationId="{1DDAB0C5-7D2E-435A-8C96-0E8372130A66}"/>
          </ac:spMkLst>
        </pc:spChg>
        <pc:spChg chg="mod">
          <ac:chgData name="井上　延亮" userId="9a7b1364-f540-4aaf-a0f6-868ece0dc59f" providerId="ADAL" clId="{E11F17D9-ECF7-457D-84EA-E946D1C8E34B}" dt="2024-01-22T02:40:58.234" v="1133" actId="14100"/>
          <ac:spMkLst>
            <pc:docMk/>
            <pc:sldMk cId="671958848" sldId="256"/>
            <ac:spMk id="102" creationId="{A7DE353A-3A29-4060-8720-FE4819DA310A}"/>
          </ac:spMkLst>
        </pc:spChg>
        <pc:picChg chg="del">
          <ac:chgData name="井上　延亮" userId="9a7b1364-f540-4aaf-a0f6-868ece0dc59f" providerId="ADAL" clId="{E11F17D9-ECF7-457D-84EA-E946D1C8E34B}" dt="2024-01-22T02:39:03.142" v="1114"/>
          <ac:picMkLst>
            <pc:docMk/>
            <pc:sldMk cId="671958848" sldId="256"/>
            <ac:picMk id="2" creationId="{5F220EDF-343D-45E4-A733-D0BBEB63827F}"/>
          </ac:picMkLst>
        </pc:picChg>
        <pc:picChg chg="del">
          <ac:chgData name="井上　延亮" userId="9a7b1364-f540-4aaf-a0f6-868ece0dc59f" providerId="ADAL" clId="{E11F17D9-ECF7-457D-84EA-E946D1C8E34B}" dt="2024-01-22T02:39:12.304" v="1115"/>
          <ac:picMkLst>
            <pc:docMk/>
            <pc:sldMk cId="671958848" sldId="256"/>
            <ac:picMk id="3" creationId="{700B8330-7A98-4C0C-B886-932C09772AAD}"/>
          </ac:picMkLst>
        </pc:picChg>
        <pc:picChg chg="mod ord modCrop">
          <ac:chgData name="井上　延亮" userId="9a7b1364-f540-4aaf-a0f6-868ece0dc59f" providerId="ADAL" clId="{E11F17D9-ECF7-457D-84EA-E946D1C8E34B}" dt="2024-01-22T02:40:38.637" v="1130" actId="1037"/>
          <ac:picMkLst>
            <pc:docMk/>
            <pc:sldMk cId="671958848" sldId="256"/>
            <ac:picMk id="4" creationId="{B9FE5A59-99A4-4E39-9875-AAC25AA17E50}"/>
          </ac:picMkLst>
        </pc:picChg>
        <pc:picChg chg="del">
          <ac:chgData name="井上　延亮" userId="9a7b1364-f540-4aaf-a0f6-868ece0dc59f" providerId="ADAL" clId="{E11F17D9-ECF7-457D-84EA-E946D1C8E34B}" dt="2024-01-22T02:37:57.261" v="1113" actId="478"/>
          <ac:picMkLst>
            <pc:docMk/>
            <pc:sldMk cId="671958848" sldId="256"/>
            <ac:picMk id="5" creationId="{D9C3BF10-02AD-4A23-8231-5E91D8867800}"/>
          </ac:picMkLst>
        </pc:picChg>
        <pc:cxnChg chg="mod">
          <ac:chgData name="井上　延亮" userId="9a7b1364-f540-4aaf-a0f6-868ece0dc59f" providerId="ADAL" clId="{E11F17D9-ECF7-457D-84EA-E946D1C8E34B}" dt="2024-01-22T02:41:19.808" v="1148" actId="1037"/>
          <ac:cxnSpMkLst>
            <pc:docMk/>
            <pc:sldMk cId="671958848" sldId="256"/>
            <ac:cxnSpMk id="8" creationId="{C1761E96-D561-48C0-9FC3-CA7715223DD6}"/>
          </ac:cxnSpMkLst>
        </pc:cxnChg>
        <pc:cxnChg chg="mod">
          <ac:chgData name="井上　延亮" userId="9a7b1364-f540-4aaf-a0f6-868ece0dc59f" providerId="ADAL" clId="{E11F17D9-ECF7-457D-84EA-E946D1C8E34B}" dt="2024-01-22T02:41:19.808" v="1148" actId="1037"/>
          <ac:cxnSpMkLst>
            <pc:docMk/>
            <pc:sldMk cId="671958848" sldId="256"/>
            <ac:cxnSpMk id="14" creationId="{37ECB4DA-B108-4610-90D7-59443722DAEA}"/>
          </ac:cxnSpMkLst>
        </pc:cxnChg>
        <pc:cxnChg chg="mod">
          <ac:chgData name="井上　延亮" userId="9a7b1364-f540-4aaf-a0f6-868ece0dc59f" providerId="ADAL" clId="{E11F17D9-ECF7-457D-84EA-E946D1C8E34B}" dt="2024-01-22T02:41:19.808" v="1148" actId="1037"/>
          <ac:cxnSpMkLst>
            <pc:docMk/>
            <pc:sldMk cId="671958848" sldId="256"/>
            <ac:cxnSpMk id="17" creationId="{7F9271F8-E5A0-4E4F-AD85-185F7703C6B0}"/>
          </ac:cxnSpMkLst>
        </pc:cxnChg>
        <pc:cxnChg chg="mod">
          <ac:chgData name="井上　延亮" userId="9a7b1364-f540-4aaf-a0f6-868ece0dc59f" providerId="ADAL" clId="{E11F17D9-ECF7-457D-84EA-E946D1C8E34B}" dt="2024-01-22T02:41:43.501" v="1164" actId="1076"/>
          <ac:cxnSpMkLst>
            <pc:docMk/>
            <pc:sldMk cId="671958848" sldId="256"/>
            <ac:cxnSpMk id="78" creationId="{1523A49A-3A1D-4ACA-A738-73A58FD48505}"/>
          </ac:cxnSpMkLst>
        </pc:cxnChg>
        <pc:cxnChg chg="mod">
          <ac:chgData name="井上　延亮" userId="9a7b1364-f540-4aaf-a0f6-868ece0dc59f" providerId="ADAL" clId="{E11F17D9-ECF7-457D-84EA-E946D1C8E34B}" dt="2024-01-22T02:41:43.501" v="1164" actId="1076"/>
          <ac:cxnSpMkLst>
            <pc:docMk/>
            <pc:sldMk cId="671958848" sldId="256"/>
            <ac:cxnSpMk id="80" creationId="{B6E27D03-AC8A-4A85-928D-9BCC1831C5C3}"/>
          </ac:cxnSpMkLst>
        </pc:cxnChg>
        <pc:cxnChg chg="mod">
          <ac:chgData name="井上　延亮" userId="9a7b1364-f540-4aaf-a0f6-868ece0dc59f" providerId="ADAL" clId="{E11F17D9-ECF7-457D-84EA-E946D1C8E34B}" dt="2024-01-22T02:41:11.995" v="1142" actId="1038"/>
          <ac:cxnSpMkLst>
            <pc:docMk/>
            <pc:sldMk cId="671958848" sldId="256"/>
            <ac:cxnSpMk id="85" creationId="{CCE3AE5F-0D46-4280-BC12-7F30B30FB1C7}"/>
          </ac:cxnSpMkLst>
        </pc:cxnChg>
        <pc:cxnChg chg="mod">
          <ac:chgData name="井上　延亮" userId="9a7b1364-f540-4aaf-a0f6-868ece0dc59f" providerId="ADAL" clId="{E11F17D9-ECF7-457D-84EA-E946D1C8E34B}" dt="2024-01-22T02:41:11.995" v="1142" actId="1038"/>
          <ac:cxnSpMkLst>
            <pc:docMk/>
            <pc:sldMk cId="671958848" sldId="256"/>
            <ac:cxnSpMk id="88" creationId="{5A748C96-9144-4321-A2AD-B02DDF723D8D}"/>
          </ac:cxnSpMkLst>
        </pc:cxnChg>
        <pc:cxnChg chg="mod">
          <ac:chgData name="井上　延亮" userId="9a7b1364-f540-4aaf-a0f6-868ece0dc59f" providerId="ADAL" clId="{E11F17D9-ECF7-457D-84EA-E946D1C8E34B}" dt="2024-01-22T02:41:35.356" v="1163" actId="1035"/>
          <ac:cxnSpMkLst>
            <pc:docMk/>
            <pc:sldMk cId="671958848" sldId="256"/>
            <ac:cxnSpMk id="95" creationId="{7EEA5559-4AF1-4436-8AD8-9C39C328D0E1}"/>
          </ac:cxnSpMkLst>
        </pc:cxnChg>
        <pc:cxnChg chg="mod">
          <ac:chgData name="井上　延亮" userId="9a7b1364-f540-4aaf-a0f6-868ece0dc59f" providerId="ADAL" clId="{E11F17D9-ECF7-457D-84EA-E946D1C8E34B}" dt="2024-01-22T02:41:31.459" v="1160" actId="1035"/>
          <ac:cxnSpMkLst>
            <pc:docMk/>
            <pc:sldMk cId="671958848" sldId="256"/>
            <ac:cxnSpMk id="96" creationId="{7B55331C-A172-4681-94F3-EF4AD56C2953}"/>
          </ac:cxnSpMkLst>
        </pc:cxnChg>
        <pc:cxnChg chg="mod">
          <ac:chgData name="井上　延亮" userId="9a7b1364-f540-4aaf-a0f6-868ece0dc59f" providerId="ADAL" clId="{E11F17D9-ECF7-457D-84EA-E946D1C8E34B}" dt="2024-01-22T02:41:35.356" v="1163" actId="1035"/>
          <ac:cxnSpMkLst>
            <pc:docMk/>
            <pc:sldMk cId="671958848" sldId="256"/>
            <ac:cxnSpMk id="97" creationId="{14BFF540-0BA8-46AF-9CDB-B2CB41152A66}"/>
          </ac:cxnSpMkLst>
        </pc:cxnChg>
        <pc:cxnChg chg="mod">
          <ac:chgData name="井上　延亮" userId="9a7b1364-f540-4aaf-a0f6-868ece0dc59f" providerId="ADAL" clId="{E11F17D9-ECF7-457D-84EA-E946D1C8E34B}" dt="2024-01-22T02:41:31.459" v="1160" actId="1035"/>
          <ac:cxnSpMkLst>
            <pc:docMk/>
            <pc:sldMk cId="671958848" sldId="256"/>
            <ac:cxnSpMk id="98" creationId="{C09B57A5-4D85-42DE-8FE4-F7615EB361BB}"/>
          </ac:cxnSpMkLst>
        </pc:cxnChg>
      </pc:sldChg>
      <pc:sldChg chg="modSp">
        <pc:chgData name="井上　延亮" userId="9a7b1364-f540-4aaf-a0f6-868ece0dc59f" providerId="ADAL" clId="{E11F17D9-ECF7-457D-84EA-E946D1C8E34B}" dt="2024-01-22T02:42:16.486" v="1170" actId="20577"/>
        <pc:sldMkLst>
          <pc:docMk/>
          <pc:sldMk cId="2743925045" sldId="258"/>
        </pc:sldMkLst>
        <pc:spChg chg="mod">
          <ac:chgData name="井上　延亮" userId="9a7b1364-f540-4aaf-a0f6-868ece0dc59f" providerId="ADAL" clId="{E11F17D9-ECF7-457D-84EA-E946D1C8E34B}" dt="2024-01-22T02:42:16.486" v="1170" actId="20577"/>
          <ac:spMkLst>
            <pc:docMk/>
            <pc:sldMk cId="2743925045" sldId="258"/>
            <ac:spMk id="8" creationId="{6BB6399E-D2D3-4D15-BDDA-6CDD07BA247C}"/>
          </ac:spMkLst>
        </pc:spChg>
      </pc:sldChg>
      <pc:sldChg chg="modSp">
        <pc:chgData name="井上　延亮" userId="9a7b1364-f540-4aaf-a0f6-868ece0dc59f" providerId="ADAL" clId="{E11F17D9-ECF7-457D-84EA-E946D1C8E34B}" dt="2024-01-22T02:37:46.742" v="1112" actId="20577"/>
        <pc:sldMkLst>
          <pc:docMk/>
          <pc:sldMk cId="2311042434" sldId="262"/>
        </pc:sldMkLst>
        <pc:spChg chg="mod">
          <ac:chgData name="井上　延亮" userId="9a7b1364-f540-4aaf-a0f6-868ece0dc59f" providerId="ADAL" clId="{E11F17D9-ECF7-457D-84EA-E946D1C8E34B}" dt="2024-01-22T02:37:46.742" v="1112" actId="20577"/>
          <ac:spMkLst>
            <pc:docMk/>
            <pc:sldMk cId="2311042434" sldId="262"/>
            <ac:spMk id="4" creationId="{7806031E-2B00-4E03-959A-A9EBB6F28AE5}"/>
          </ac:spMkLst>
        </pc:spChg>
      </pc:sldChg>
    </pc:docChg>
  </pc:docChgLst>
  <pc:docChgLst>
    <pc:chgData name="井上　延亮" userId="9a7b1364-f540-4aaf-a0f6-868ece0dc59f" providerId="ADAL" clId="{9B846B36-ACC1-4CCC-B0C8-13C95CAD083F}"/>
    <pc:docChg chg="modSld">
      <pc:chgData name="井上　延亮" userId="9a7b1364-f540-4aaf-a0f6-868ece0dc59f" providerId="ADAL" clId="{9B846B36-ACC1-4CCC-B0C8-13C95CAD083F}" dt="2024-08-07T06:32:31.606" v="13" actId="20577"/>
      <pc:docMkLst>
        <pc:docMk/>
      </pc:docMkLst>
      <pc:sldChg chg="modSp mod">
        <pc:chgData name="井上　延亮" userId="9a7b1364-f540-4aaf-a0f6-868ece0dc59f" providerId="ADAL" clId="{9B846B36-ACC1-4CCC-B0C8-13C95CAD083F}" dt="2024-08-07T06:32:23.856" v="7" actId="20577"/>
        <pc:sldMkLst>
          <pc:docMk/>
          <pc:sldMk cId="2462485436" sldId="257"/>
        </pc:sldMkLst>
        <pc:spChg chg="mod">
          <ac:chgData name="井上　延亮" userId="9a7b1364-f540-4aaf-a0f6-868ece0dc59f" providerId="ADAL" clId="{9B846B36-ACC1-4CCC-B0C8-13C95CAD083F}" dt="2024-08-07T06:32:23.856" v="7" actId="20577"/>
          <ac:spMkLst>
            <pc:docMk/>
            <pc:sldMk cId="2462485436" sldId="257"/>
            <ac:spMk id="3" creationId="{029069D0-7AFB-DECA-2BAB-DB674C0FDD21}"/>
          </ac:spMkLst>
        </pc:spChg>
      </pc:sldChg>
      <pc:sldChg chg="modSp mod">
        <pc:chgData name="井上　延亮" userId="9a7b1364-f540-4aaf-a0f6-868ece0dc59f" providerId="ADAL" clId="{9B846B36-ACC1-4CCC-B0C8-13C95CAD083F}" dt="2024-08-07T06:32:19.917" v="4" actId="20577"/>
        <pc:sldMkLst>
          <pc:docMk/>
          <pc:sldMk cId="2743925045" sldId="258"/>
        </pc:sldMkLst>
        <pc:spChg chg="mod">
          <ac:chgData name="井上　延亮" userId="9a7b1364-f540-4aaf-a0f6-868ece0dc59f" providerId="ADAL" clId="{9B846B36-ACC1-4CCC-B0C8-13C95CAD083F}" dt="2024-08-07T06:32:19.917" v="4" actId="20577"/>
          <ac:spMkLst>
            <pc:docMk/>
            <pc:sldMk cId="2743925045" sldId="258"/>
            <ac:spMk id="3" creationId="{4C035397-0ECF-E613-274B-66A21FB8083F}"/>
          </ac:spMkLst>
        </pc:spChg>
      </pc:sldChg>
      <pc:sldChg chg="modSp mod">
        <pc:chgData name="井上　延亮" userId="9a7b1364-f540-4aaf-a0f6-868ece0dc59f" providerId="ADAL" clId="{9B846B36-ACC1-4CCC-B0C8-13C95CAD083F}" dt="2024-08-07T06:32:27.607" v="10" actId="20577"/>
        <pc:sldMkLst>
          <pc:docMk/>
          <pc:sldMk cId="3051721635" sldId="260"/>
        </pc:sldMkLst>
        <pc:spChg chg="mod">
          <ac:chgData name="井上　延亮" userId="9a7b1364-f540-4aaf-a0f6-868ece0dc59f" providerId="ADAL" clId="{9B846B36-ACC1-4CCC-B0C8-13C95CAD083F}" dt="2024-08-07T06:32:27.607" v="10" actId="20577"/>
          <ac:spMkLst>
            <pc:docMk/>
            <pc:sldMk cId="3051721635" sldId="260"/>
            <ac:spMk id="15" creationId="{9820766A-654F-44C1-E7D1-D61C28E9CAA4}"/>
          </ac:spMkLst>
        </pc:spChg>
      </pc:sldChg>
      <pc:sldChg chg="modSp mod">
        <pc:chgData name="井上　延亮" userId="9a7b1364-f540-4aaf-a0f6-868ece0dc59f" providerId="ADAL" clId="{9B846B36-ACC1-4CCC-B0C8-13C95CAD083F}" dt="2024-08-07T06:32:31.606" v="13" actId="20577"/>
        <pc:sldMkLst>
          <pc:docMk/>
          <pc:sldMk cId="628519035" sldId="261"/>
        </pc:sldMkLst>
        <pc:spChg chg="mod">
          <ac:chgData name="井上　延亮" userId="9a7b1364-f540-4aaf-a0f6-868ece0dc59f" providerId="ADAL" clId="{9B846B36-ACC1-4CCC-B0C8-13C95CAD083F}" dt="2024-08-07T06:32:31.606" v="13" actId="20577"/>
          <ac:spMkLst>
            <pc:docMk/>
            <pc:sldMk cId="628519035" sldId="261"/>
            <ac:spMk id="4" creationId="{F8729176-33C5-25F0-77AD-E776591D1445}"/>
          </ac:spMkLst>
        </pc:spChg>
      </pc:sldChg>
    </pc:docChg>
  </pc:docChgLst>
  <pc:docChgLst>
    <pc:chgData name="井上　延亮" userId="9a7b1364-f540-4aaf-a0f6-868ece0dc59f" providerId="ADAL" clId="{5A242309-7A2B-4F21-A93A-26F4B65961C9}"/>
    <pc:docChg chg="delSld">
      <pc:chgData name="井上　延亮" userId="9a7b1364-f540-4aaf-a0f6-868ece0dc59f" providerId="ADAL" clId="{5A242309-7A2B-4F21-A93A-26F4B65961C9}" dt="2024-07-16T07:26:44.574" v="2" actId="47"/>
      <pc:docMkLst>
        <pc:docMk/>
      </pc:docMkLst>
      <pc:sldChg chg="del">
        <pc:chgData name="井上　延亮" userId="9a7b1364-f540-4aaf-a0f6-868ece0dc59f" providerId="ADAL" clId="{5A242309-7A2B-4F21-A93A-26F4B65961C9}" dt="2024-07-16T07:26:43.214" v="1" actId="47"/>
        <pc:sldMkLst>
          <pc:docMk/>
          <pc:sldMk cId="671958848" sldId="256"/>
        </pc:sldMkLst>
      </pc:sldChg>
      <pc:sldChg chg="del">
        <pc:chgData name="井上　延亮" userId="9a7b1364-f540-4aaf-a0f6-868ece0dc59f" providerId="ADAL" clId="{5A242309-7A2B-4F21-A93A-26F4B65961C9}" dt="2024-07-16T07:26:44.574" v="2" actId="47"/>
        <pc:sldMkLst>
          <pc:docMk/>
          <pc:sldMk cId="2743925045" sldId="258"/>
        </pc:sldMkLst>
      </pc:sldChg>
      <pc:sldChg chg="del">
        <pc:chgData name="井上　延亮" userId="9a7b1364-f540-4aaf-a0f6-868ece0dc59f" providerId="ADAL" clId="{5A242309-7A2B-4F21-A93A-26F4B65961C9}" dt="2024-07-16T07:26:42.669" v="0" actId="47"/>
        <pc:sldMkLst>
          <pc:docMk/>
          <pc:sldMk cId="2311042434" sldId="26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9189FA-B709-4635-8308-2357B081E848}" type="datetimeFigureOut">
              <a:rPr kumimoji="1" lang="ja-JP" altLang="en-US" smtClean="0"/>
              <a:t>2024/8/28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9D473-1EE5-4B48-8B9B-BEC775E460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3206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5D02-B775-4752-8A7A-76EE62A7C42A}" type="datetimeFigureOut">
              <a:rPr kumimoji="1" lang="ja-JP" altLang="en-US" smtClean="0"/>
              <a:t>2024/8/28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460D-3D84-4FAD-9ECA-568552DFF1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8132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5D02-B775-4752-8A7A-76EE62A7C42A}" type="datetimeFigureOut">
              <a:rPr kumimoji="1" lang="ja-JP" altLang="en-US" smtClean="0"/>
              <a:t>2024/8/28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460D-3D84-4FAD-9ECA-568552DFF1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8227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5D02-B775-4752-8A7A-76EE62A7C42A}" type="datetimeFigureOut">
              <a:rPr kumimoji="1" lang="ja-JP" altLang="en-US" smtClean="0"/>
              <a:t>2024/8/28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460D-3D84-4FAD-9ECA-568552DFF1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3558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5D02-B775-4752-8A7A-76EE62A7C42A}" type="datetimeFigureOut">
              <a:rPr kumimoji="1" lang="ja-JP" altLang="en-US" smtClean="0"/>
              <a:t>2024/8/28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460D-3D84-4FAD-9ECA-568552DFF1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3952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5D02-B775-4752-8A7A-76EE62A7C42A}" type="datetimeFigureOut">
              <a:rPr kumimoji="1" lang="ja-JP" altLang="en-US" smtClean="0"/>
              <a:t>2024/8/28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460D-3D84-4FAD-9ECA-568552DFF1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763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5D02-B775-4752-8A7A-76EE62A7C42A}" type="datetimeFigureOut">
              <a:rPr kumimoji="1" lang="ja-JP" altLang="en-US" smtClean="0"/>
              <a:t>2024/8/28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460D-3D84-4FAD-9ECA-568552DFF1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0523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5D02-B775-4752-8A7A-76EE62A7C42A}" type="datetimeFigureOut">
              <a:rPr kumimoji="1" lang="ja-JP" altLang="en-US" smtClean="0"/>
              <a:t>2024/8/28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460D-3D84-4FAD-9ECA-568552DFF1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6118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5D02-B775-4752-8A7A-76EE62A7C42A}" type="datetimeFigureOut">
              <a:rPr kumimoji="1" lang="ja-JP" altLang="en-US" smtClean="0"/>
              <a:t>2024/8/28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460D-3D84-4FAD-9ECA-568552DFF1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0667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5D02-B775-4752-8A7A-76EE62A7C42A}" type="datetimeFigureOut">
              <a:rPr kumimoji="1" lang="ja-JP" altLang="en-US" smtClean="0"/>
              <a:t>2024/8/28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460D-3D84-4FAD-9ECA-568552DFF1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9869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5D02-B775-4752-8A7A-76EE62A7C42A}" type="datetimeFigureOut">
              <a:rPr kumimoji="1" lang="ja-JP" altLang="en-US" smtClean="0"/>
              <a:t>2024/8/28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460D-3D84-4FAD-9ECA-568552DFF1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2759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5D02-B775-4752-8A7A-76EE62A7C42A}" type="datetimeFigureOut">
              <a:rPr kumimoji="1" lang="ja-JP" altLang="en-US" smtClean="0"/>
              <a:t>2024/8/28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460D-3D84-4FAD-9ECA-568552DFF1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0802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B5D02-B775-4752-8A7A-76EE62A7C42A}" type="datetimeFigureOut">
              <a:rPr kumimoji="1" lang="ja-JP" altLang="en-US" smtClean="0"/>
              <a:t>2024/8/28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7460D-3D84-4FAD-9ECA-568552DFF1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1185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6C7021E2-546D-4EFE-846C-69820BDBE0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82" t="7899" r="36818" b="6444"/>
          <a:stretch/>
        </p:blipFill>
        <p:spPr>
          <a:xfrm>
            <a:off x="363609" y="518961"/>
            <a:ext cx="6602455" cy="6237613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BB6399E-D2D3-4D15-BDDA-6CDD07BA247C}"/>
              </a:ext>
            </a:extLst>
          </p:cNvPr>
          <p:cNvSpPr txBox="1"/>
          <p:nvPr/>
        </p:nvSpPr>
        <p:spPr>
          <a:xfrm>
            <a:off x="174566" y="149629"/>
            <a:ext cx="6940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マルビル万博バスターミナル　運営内容（地下街部）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3A06C4C-6B80-4186-A7DE-65E014B02B18}"/>
              </a:ext>
            </a:extLst>
          </p:cNvPr>
          <p:cNvSpPr txBox="1"/>
          <p:nvPr/>
        </p:nvSpPr>
        <p:spPr>
          <a:xfrm>
            <a:off x="6159731" y="2351782"/>
            <a:ext cx="2909455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600" u="sng" dirty="0"/>
              <a:t>凡例</a:t>
            </a:r>
            <a:endParaRPr kumimoji="1" lang="en-US" altLang="ja-JP" sz="1600" u="sng" dirty="0"/>
          </a:p>
          <a:p>
            <a:r>
              <a:rPr kumimoji="1" lang="ja-JP" altLang="en-US" sz="1600" dirty="0"/>
              <a:t>　　：マルビル万博</a:t>
            </a:r>
            <a:r>
              <a:rPr kumimoji="1" lang="en-US" altLang="ja-JP" sz="1600" dirty="0"/>
              <a:t>BT</a:t>
            </a:r>
          </a:p>
          <a:p>
            <a:r>
              <a:rPr kumimoji="1" lang="ja-JP" altLang="en-US" sz="1600" dirty="0"/>
              <a:t>　　：</a:t>
            </a:r>
            <a:r>
              <a:rPr kumimoji="1" lang="en-US" altLang="ja-JP" sz="1600" dirty="0"/>
              <a:t>JR</a:t>
            </a:r>
            <a:r>
              <a:rPr kumimoji="1" lang="ja-JP" altLang="en-US" sz="1600" dirty="0"/>
              <a:t>北新地からのルート</a:t>
            </a:r>
            <a:endParaRPr kumimoji="1" lang="en-US" altLang="ja-JP" sz="1600" dirty="0"/>
          </a:p>
          <a:p>
            <a:r>
              <a:rPr kumimoji="1" lang="ja-JP" altLang="en-US" sz="1600" dirty="0"/>
              <a:t>　　：案内サイン設置範囲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F6BCD8C-0787-4833-B944-C727E985F192}"/>
              </a:ext>
            </a:extLst>
          </p:cNvPr>
          <p:cNvSpPr/>
          <p:nvPr/>
        </p:nvSpPr>
        <p:spPr>
          <a:xfrm>
            <a:off x="6367543" y="3164205"/>
            <a:ext cx="290946" cy="149629"/>
          </a:xfrm>
          <a:prstGeom prst="rect">
            <a:avLst/>
          </a:prstGeom>
          <a:solidFill>
            <a:srgbClr val="FF99FF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45308EA9-C11A-4E51-8A1E-4D1E16C15BC7}"/>
              </a:ext>
            </a:extLst>
          </p:cNvPr>
          <p:cNvCxnSpPr>
            <a:cxnSpLocks/>
          </p:cNvCxnSpPr>
          <p:nvPr/>
        </p:nvCxnSpPr>
        <p:spPr>
          <a:xfrm>
            <a:off x="3258587" y="5910351"/>
            <a:ext cx="407326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6AB48D26-51F6-4A66-B1CD-A6A68F78632E}"/>
              </a:ext>
            </a:extLst>
          </p:cNvPr>
          <p:cNvCxnSpPr>
            <a:cxnSpLocks/>
          </p:cNvCxnSpPr>
          <p:nvPr/>
        </p:nvCxnSpPr>
        <p:spPr>
          <a:xfrm>
            <a:off x="3258587" y="5910349"/>
            <a:ext cx="0" cy="18288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656C6D90-EE14-48E2-A423-D8E0A9CC85EB}"/>
              </a:ext>
            </a:extLst>
          </p:cNvPr>
          <p:cNvSpPr/>
          <p:nvPr/>
        </p:nvSpPr>
        <p:spPr>
          <a:xfrm>
            <a:off x="3291839" y="4588628"/>
            <a:ext cx="303809" cy="581888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4D27B32-73AF-4C14-A99E-07344CA7E497}"/>
              </a:ext>
            </a:extLst>
          </p:cNvPr>
          <p:cNvSpPr/>
          <p:nvPr/>
        </p:nvSpPr>
        <p:spPr>
          <a:xfrm>
            <a:off x="6367543" y="2683179"/>
            <a:ext cx="290946" cy="149629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79BD8F8A-D17D-4067-90AF-34DCEC6018E9}"/>
              </a:ext>
            </a:extLst>
          </p:cNvPr>
          <p:cNvCxnSpPr>
            <a:cxnSpLocks/>
          </p:cNvCxnSpPr>
          <p:nvPr/>
        </p:nvCxnSpPr>
        <p:spPr>
          <a:xfrm flipH="1">
            <a:off x="6359235" y="2992587"/>
            <a:ext cx="299254" cy="0"/>
          </a:xfrm>
          <a:prstGeom prst="line">
            <a:avLst/>
          </a:prstGeom>
          <a:ln w="19050">
            <a:solidFill>
              <a:srgbClr val="00B0F0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C035397-0ECF-E613-274B-66A21FB8083F}"/>
              </a:ext>
            </a:extLst>
          </p:cNvPr>
          <p:cNvSpPr txBox="1"/>
          <p:nvPr/>
        </p:nvSpPr>
        <p:spPr>
          <a:xfrm>
            <a:off x="8031909" y="149629"/>
            <a:ext cx="9108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別紙２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90C4AA7-C15B-B613-E449-687C2A79EDA2}"/>
              </a:ext>
            </a:extLst>
          </p:cNvPr>
          <p:cNvSpPr/>
          <p:nvPr/>
        </p:nvSpPr>
        <p:spPr>
          <a:xfrm>
            <a:off x="3595648" y="4339243"/>
            <a:ext cx="189043" cy="1521230"/>
          </a:xfrm>
          <a:prstGeom prst="rect">
            <a:avLst/>
          </a:prstGeom>
          <a:solidFill>
            <a:srgbClr val="FF99FF">
              <a:alpha val="50000"/>
            </a:srgbClr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AB982E88-0524-4AB7-A1E9-D7B581091447}"/>
              </a:ext>
            </a:extLst>
          </p:cNvPr>
          <p:cNvCxnSpPr>
            <a:cxnSpLocks/>
          </p:cNvCxnSpPr>
          <p:nvPr/>
        </p:nvCxnSpPr>
        <p:spPr>
          <a:xfrm flipV="1">
            <a:off x="3433155" y="4389120"/>
            <a:ext cx="241069" cy="149630"/>
          </a:xfrm>
          <a:prstGeom prst="line">
            <a:avLst/>
          </a:prstGeom>
          <a:ln w="19050">
            <a:solidFill>
              <a:srgbClr val="00B0F0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B175FF53-A5C1-4E46-A9BD-30E77B0ECE57}"/>
              </a:ext>
            </a:extLst>
          </p:cNvPr>
          <p:cNvCxnSpPr>
            <a:cxnSpLocks/>
          </p:cNvCxnSpPr>
          <p:nvPr/>
        </p:nvCxnSpPr>
        <p:spPr>
          <a:xfrm>
            <a:off x="3674224" y="4389120"/>
            <a:ext cx="0" cy="1521231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3925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AABB0A3A-CF15-4935-AEAA-AC2DFAAC76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74" t="19387" r="37093" b="20228"/>
          <a:stretch/>
        </p:blipFill>
        <p:spPr>
          <a:xfrm>
            <a:off x="356707" y="673331"/>
            <a:ext cx="5603517" cy="597870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10EBC84-AE6D-4565-AA4C-C3D531523D14}"/>
              </a:ext>
            </a:extLst>
          </p:cNvPr>
          <p:cNvSpPr txBox="1"/>
          <p:nvPr/>
        </p:nvSpPr>
        <p:spPr>
          <a:xfrm>
            <a:off x="174566" y="149629"/>
            <a:ext cx="8337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マルビル万博バスターミナル　案内サイン（地下街・大阪市街地開発管轄）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D31A5D8-9501-429D-8706-82DBF5A4F256}"/>
              </a:ext>
            </a:extLst>
          </p:cNvPr>
          <p:cNvSpPr txBox="1"/>
          <p:nvPr/>
        </p:nvSpPr>
        <p:spPr>
          <a:xfrm>
            <a:off x="2971428" y="2851265"/>
            <a:ext cx="374073" cy="307777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/>
              <a:t>49</a:t>
            </a:r>
            <a:endParaRPr kumimoji="1" lang="ja-JP" altLang="en-US" sz="14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4C21CD6-264C-46F0-9922-690863AB4612}"/>
              </a:ext>
            </a:extLst>
          </p:cNvPr>
          <p:cNvSpPr txBox="1"/>
          <p:nvPr/>
        </p:nvSpPr>
        <p:spPr>
          <a:xfrm>
            <a:off x="1017937" y="2610196"/>
            <a:ext cx="374073" cy="307777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/>
              <a:t>26</a:t>
            </a:r>
            <a:endParaRPr kumimoji="1" lang="ja-JP" altLang="en-US" sz="14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2EB47FA-1A5D-4993-87A5-ECEB93E2B457}"/>
              </a:ext>
            </a:extLst>
          </p:cNvPr>
          <p:cNvSpPr txBox="1"/>
          <p:nvPr/>
        </p:nvSpPr>
        <p:spPr>
          <a:xfrm>
            <a:off x="1204973" y="4181301"/>
            <a:ext cx="374073" cy="307777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/>
              <a:t>31</a:t>
            </a:r>
            <a:endParaRPr kumimoji="1" lang="ja-JP" altLang="en-US" sz="14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FC00DC3-BDEC-4F9F-8ABE-8DD0A43DE54A}"/>
              </a:ext>
            </a:extLst>
          </p:cNvPr>
          <p:cNvSpPr txBox="1"/>
          <p:nvPr/>
        </p:nvSpPr>
        <p:spPr>
          <a:xfrm>
            <a:off x="1392009" y="4477225"/>
            <a:ext cx="374073" cy="307777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/>
              <a:t>50</a:t>
            </a:r>
            <a:endParaRPr kumimoji="1" lang="ja-JP" altLang="en-US" sz="14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D559906-8128-4ADD-AE52-06C614A43544}"/>
              </a:ext>
            </a:extLst>
          </p:cNvPr>
          <p:cNvSpPr txBox="1"/>
          <p:nvPr/>
        </p:nvSpPr>
        <p:spPr>
          <a:xfrm>
            <a:off x="3885828" y="1504603"/>
            <a:ext cx="374073" cy="307777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/>
              <a:t>46</a:t>
            </a:r>
            <a:endParaRPr kumimoji="1" lang="ja-JP" altLang="en-US" sz="14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8F172CE-9E7C-470D-A287-3C4BEF28176B}"/>
              </a:ext>
            </a:extLst>
          </p:cNvPr>
          <p:cNvSpPr txBox="1"/>
          <p:nvPr/>
        </p:nvSpPr>
        <p:spPr>
          <a:xfrm>
            <a:off x="3698791" y="1878676"/>
            <a:ext cx="374073" cy="307777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/>
              <a:t>47</a:t>
            </a:r>
            <a:endParaRPr kumimoji="1" lang="ja-JP" altLang="en-US" sz="1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657DA9B-FCED-4BE8-8D2B-4744037E70A3}"/>
              </a:ext>
            </a:extLst>
          </p:cNvPr>
          <p:cNvSpPr txBox="1"/>
          <p:nvPr/>
        </p:nvSpPr>
        <p:spPr>
          <a:xfrm>
            <a:off x="5304259" y="673331"/>
            <a:ext cx="371505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600" u="sng" dirty="0"/>
              <a:t>凡例</a:t>
            </a:r>
            <a:endParaRPr kumimoji="1" lang="en-US" altLang="ja-JP" sz="1600" u="sng" dirty="0"/>
          </a:p>
          <a:p>
            <a:r>
              <a:rPr kumimoji="1" lang="ja-JP" altLang="en-US" sz="1600" dirty="0"/>
              <a:t>　　：誘導サイン　６箇所</a:t>
            </a:r>
            <a:endParaRPr kumimoji="1" lang="en-US" altLang="ja-JP" sz="1600" dirty="0"/>
          </a:p>
          <a:p>
            <a:r>
              <a:rPr kumimoji="1" lang="ja-JP" altLang="en-US" sz="1600" dirty="0"/>
              <a:t>　　：接続部サイン　２箇所</a:t>
            </a:r>
            <a:endParaRPr kumimoji="1" lang="en-US" altLang="ja-JP" sz="1600" dirty="0"/>
          </a:p>
          <a:p>
            <a:r>
              <a:rPr kumimoji="1" lang="ja-JP" altLang="en-US" sz="1600" dirty="0"/>
              <a:t>　　：階段出入口サイン　３箇所</a:t>
            </a:r>
            <a:endParaRPr kumimoji="1" lang="en-US" altLang="ja-JP" sz="1600" dirty="0"/>
          </a:p>
          <a:p>
            <a:r>
              <a:rPr kumimoji="1" lang="ja-JP" altLang="en-US" sz="1600" dirty="0"/>
              <a:t>　　：案内サイン（非電照）３３箇所</a:t>
            </a:r>
            <a:endParaRPr kumimoji="1" lang="en-US" altLang="ja-JP" sz="1600" dirty="0"/>
          </a:p>
          <a:p>
            <a:r>
              <a:rPr kumimoji="1" lang="ja-JP" altLang="en-US" sz="1600" dirty="0"/>
              <a:t>　　：案内サイン（電照）８箇所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5516887-D873-435B-8B92-B87F5064C448}"/>
              </a:ext>
            </a:extLst>
          </p:cNvPr>
          <p:cNvSpPr txBox="1"/>
          <p:nvPr/>
        </p:nvSpPr>
        <p:spPr>
          <a:xfrm>
            <a:off x="5416480" y="970321"/>
            <a:ext cx="374073" cy="20005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ja-JP" altLang="en-US" sz="7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2732D86-00CE-4B29-8F3C-57F88DA6B2A4}"/>
              </a:ext>
            </a:extLst>
          </p:cNvPr>
          <p:cNvSpPr txBox="1"/>
          <p:nvPr/>
        </p:nvSpPr>
        <p:spPr>
          <a:xfrm>
            <a:off x="5416479" y="1458436"/>
            <a:ext cx="374073" cy="200055"/>
          </a:xfrm>
          <a:prstGeom prst="rect">
            <a:avLst/>
          </a:prstGeom>
          <a:solidFill>
            <a:schemeClr val="bg1"/>
          </a:solidFill>
          <a:ln w="12700">
            <a:solidFill>
              <a:srgbClr val="FF99FF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ja-JP" altLang="en-US" sz="700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21B32C3-D2A7-4F74-8EB8-5D6D4675FC8A}"/>
              </a:ext>
            </a:extLst>
          </p:cNvPr>
          <p:cNvSpPr txBox="1"/>
          <p:nvPr/>
        </p:nvSpPr>
        <p:spPr>
          <a:xfrm>
            <a:off x="5416478" y="1204038"/>
            <a:ext cx="374073" cy="200055"/>
          </a:xfrm>
          <a:prstGeom prst="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ja-JP" altLang="en-US" sz="700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27869B4-4C2A-4E6E-AFA9-649E86A711FF}"/>
              </a:ext>
            </a:extLst>
          </p:cNvPr>
          <p:cNvSpPr txBox="1"/>
          <p:nvPr/>
        </p:nvSpPr>
        <p:spPr>
          <a:xfrm>
            <a:off x="1767788" y="2697376"/>
            <a:ext cx="374073" cy="307777"/>
          </a:xfrm>
          <a:prstGeom prst="rect">
            <a:avLst/>
          </a:prstGeom>
          <a:solidFill>
            <a:schemeClr val="bg1"/>
          </a:solidFill>
          <a:ln w="12700">
            <a:solidFill>
              <a:srgbClr val="FF99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/>
              <a:t>33</a:t>
            </a:r>
            <a:endParaRPr kumimoji="1" lang="ja-JP" altLang="en-US" sz="1400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2FC99F4-7667-4C3E-ACDC-D6BF5074DA4D}"/>
              </a:ext>
            </a:extLst>
          </p:cNvPr>
          <p:cNvSpPr txBox="1"/>
          <p:nvPr/>
        </p:nvSpPr>
        <p:spPr>
          <a:xfrm>
            <a:off x="1766082" y="3489367"/>
            <a:ext cx="374073" cy="307777"/>
          </a:xfrm>
          <a:prstGeom prst="rect">
            <a:avLst/>
          </a:prstGeom>
          <a:solidFill>
            <a:schemeClr val="bg1"/>
          </a:solidFill>
          <a:ln w="12700">
            <a:solidFill>
              <a:srgbClr val="FF99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/>
              <a:t>39</a:t>
            </a:r>
            <a:endParaRPr kumimoji="1" lang="ja-JP" altLang="en-US" sz="1400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D97C9F3-F9A8-4689-A5A9-A914DF142078}"/>
              </a:ext>
            </a:extLst>
          </p:cNvPr>
          <p:cNvSpPr txBox="1"/>
          <p:nvPr/>
        </p:nvSpPr>
        <p:spPr>
          <a:xfrm>
            <a:off x="1766081" y="3873932"/>
            <a:ext cx="374073" cy="307777"/>
          </a:xfrm>
          <a:prstGeom prst="rect">
            <a:avLst/>
          </a:prstGeom>
          <a:solidFill>
            <a:schemeClr val="bg1"/>
          </a:solidFill>
          <a:ln w="12700">
            <a:solidFill>
              <a:srgbClr val="FF99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/>
              <a:t>41</a:t>
            </a:r>
            <a:endParaRPr kumimoji="1" lang="ja-JP" altLang="en-US" sz="1400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AC6D1871-3B2D-4619-9BEF-C0C18D53C185}"/>
              </a:ext>
            </a:extLst>
          </p:cNvPr>
          <p:cNvSpPr txBox="1"/>
          <p:nvPr/>
        </p:nvSpPr>
        <p:spPr>
          <a:xfrm>
            <a:off x="1859228" y="2280495"/>
            <a:ext cx="374073" cy="307777"/>
          </a:xfrm>
          <a:prstGeom prst="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/>
              <a:t>31</a:t>
            </a:r>
            <a:endParaRPr kumimoji="1" lang="ja-JP" altLang="en-US" sz="1400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B7A2CFE6-AA86-492E-94FF-7EDC2E294D74}"/>
              </a:ext>
            </a:extLst>
          </p:cNvPr>
          <p:cNvSpPr txBox="1"/>
          <p:nvPr/>
        </p:nvSpPr>
        <p:spPr>
          <a:xfrm>
            <a:off x="2233301" y="3720043"/>
            <a:ext cx="374073" cy="307777"/>
          </a:xfrm>
          <a:prstGeom prst="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/>
              <a:t>41</a:t>
            </a:r>
            <a:endParaRPr kumimoji="1" lang="ja-JP" altLang="en-US" sz="14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4C222DA-58A7-46E1-A2C0-C5EFB22A035D}"/>
              </a:ext>
            </a:extLst>
          </p:cNvPr>
          <p:cNvSpPr txBox="1"/>
          <p:nvPr/>
        </p:nvSpPr>
        <p:spPr>
          <a:xfrm>
            <a:off x="5416478" y="1723514"/>
            <a:ext cx="374073" cy="200055"/>
          </a:xfrm>
          <a:prstGeom prst="rect">
            <a:avLst/>
          </a:prstGeom>
          <a:solidFill>
            <a:schemeClr val="bg1"/>
          </a:solidFill>
          <a:ln w="127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ja-JP" altLang="en-US" sz="700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8D1809D-08B2-40B9-A84E-C8D36C39DBEE}"/>
              </a:ext>
            </a:extLst>
          </p:cNvPr>
          <p:cNvSpPr txBox="1"/>
          <p:nvPr/>
        </p:nvSpPr>
        <p:spPr>
          <a:xfrm>
            <a:off x="5416478" y="1971490"/>
            <a:ext cx="374073" cy="200055"/>
          </a:xfrm>
          <a:prstGeom prst="rect">
            <a:avLst/>
          </a:prstGeom>
          <a:solidFill>
            <a:schemeClr val="bg1"/>
          </a:solidFill>
          <a:ln w="127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ja-JP" altLang="en-US" sz="7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29069D0-7AFB-DECA-2BAB-DB674C0FDD21}"/>
              </a:ext>
            </a:extLst>
          </p:cNvPr>
          <p:cNvSpPr txBox="1"/>
          <p:nvPr/>
        </p:nvSpPr>
        <p:spPr>
          <a:xfrm>
            <a:off x="8031909" y="149629"/>
            <a:ext cx="9108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別紙２</a:t>
            </a:r>
          </a:p>
        </p:txBody>
      </p:sp>
    </p:spTree>
    <p:extLst>
      <p:ext uri="{BB962C8B-B14F-4D97-AF65-F5344CB8AC3E}">
        <p14:creationId xmlns:p14="http://schemas.microsoft.com/office/powerpoint/2010/main" val="2462485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E62E7C0-BD13-45F9-A935-0160277DA4DC}"/>
              </a:ext>
            </a:extLst>
          </p:cNvPr>
          <p:cNvSpPr txBox="1"/>
          <p:nvPr/>
        </p:nvSpPr>
        <p:spPr>
          <a:xfrm>
            <a:off x="174566" y="149629"/>
            <a:ext cx="8337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マルビル万博バスターミナル　案内サイン（地下街・大阪市街地開発管轄）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D36D8F2-D203-4B0B-8E3C-B41BC1C38F1A}"/>
              </a:ext>
            </a:extLst>
          </p:cNvPr>
          <p:cNvSpPr txBox="1"/>
          <p:nvPr/>
        </p:nvSpPr>
        <p:spPr>
          <a:xfrm>
            <a:off x="299257" y="665018"/>
            <a:ext cx="348303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600" b="1" dirty="0"/>
              <a:t>誘導サイン（６箇所）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EC5494D-18CF-4637-91C3-61C9DC3764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829" r="24343" b="42324"/>
          <a:stretch/>
        </p:blipFill>
        <p:spPr>
          <a:xfrm>
            <a:off x="357448" y="1072343"/>
            <a:ext cx="4547062" cy="1255222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A486D5A-3750-4236-9BA4-F13839C4A107}"/>
              </a:ext>
            </a:extLst>
          </p:cNvPr>
          <p:cNvSpPr txBox="1"/>
          <p:nvPr/>
        </p:nvSpPr>
        <p:spPr>
          <a:xfrm>
            <a:off x="4572000" y="2613566"/>
            <a:ext cx="348303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600" b="1" dirty="0"/>
              <a:t>階段出入口サイン（３箇所）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95B4E7C-F401-4F90-87B4-6832627ED6AA}"/>
              </a:ext>
            </a:extLst>
          </p:cNvPr>
          <p:cNvSpPr/>
          <p:nvPr/>
        </p:nvSpPr>
        <p:spPr>
          <a:xfrm>
            <a:off x="2202873" y="1230284"/>
            <a:ext cx="2701636" cy="32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1B88B9A-9603-48E9-8BAD-213231D95EC1}"/>
              </a:ext>
            </a:extLst>
          </p:cNvPr>
          <p:cNvSpPr txBox="1"/>
          <p:nvPr/>
        </p:nvSpPr>
        <p:spPr>
          <a:xfrm>
            <a:off x="5001847" y="866939"/>
            <a:ext cx="4056980" cy="1477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108000" rIns="0" rtlCol="0">
            <a:spAutoFit/>
          </a:bodyPr>
          <a:lstStyle/>
          <a:p>
            <a:r>
              <a:rPr kumimoji="1" lang="ja-JP" altLang="en-US" u="sng" dirty="0"/>
              <a:t>万博会期中</a:t>
            </a:r>
            <a:endParaRPr kumimoji="1" lang="en-US" altLang="ja-JP" u="sng" dirty="0"/>
          </a:p>
          <a:p>
            <a:pPr algn="ctr"/>
            <a:r>
              <a:rPr kumimoji="1" lang="ja-JP" altLang="en-US" dirty="0"/>
              <a:t>マルビル万博バスターミナル</a:t>
            </a:r>
            <a:endParaRPr kumimoji="1" lang="en-US" altLang="ja-JP" dirty="0"/>
          </a:p>
          <a:p>
            <a:r>
              <a:rPr kumimoji="1" lang="ja-JP" altLang="en-US" u="sng" dirty="0"/>
              <a:t>万博閉幕後</a:t>
            </a:r>
            <a:endParaRPr kumimoji="1" lang="en-US" altLang="ja-JP" u="sng" dirty="0"/>
          </a:p>
          <a:p>
            <a:r>
              <a:rPr kumimoji="1" lang="ja-JP" altLang="en-US" dirty="0"/>
              <a:t>　現状から</a:t>
            </a:r>
            <a:r>
              <a:rPr kumimoji="1" lang="en-US" altLang="ja-JP" dirty="0"/>
              <a:t>『</a:t>
            </a:r>
            <a:r>
              <a:rPr kumimoji="1" lang="ja-JP" altLang="en-US" dirty="0"/>
              <a:t>大阪マルビル</a:t>
            </a:r>
            <a:r>
              <a:rPr kumimoji="1" lang="en-US" altLang="ja-JP" dirty="0"/>
              <a:t>』</a:t>
            </a:r>
            <a:r>
              <a:rPr kumimoji="1" lang="ja-JP" altLang="en-US" dirty="0"/>
              <a:t>等の</a:t>
            </a:r>
            <a:br>
              <a:rPr kumimoji="1" lang="en-US" altLang="ja-JP" dirty="0"/>
            </a:br>
            <a:r>
              <a:rPr kumimoji="1" lang="ja-JP" altLang="en-US" dirty="0"/>
              <a:t>　記載を削除したものに復旧（予定）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0EBC0B7-DE40-4331-831C-2EEF6513E2FA}"/>
              </a:ext>
            </a:extLst>
          </p:cNvPr>
          <p:cNvSpPr txBox="1"/>
          <p:nvPr/>
        </p:nvSpPr>
        <p:spPr>
          <a:xfrm>
            <a:off x="299257" y="2588559"/>
            <a:ext cx="348303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600" b="1" dirty="0"/>
              <a:t>接続部サイン（２箇所）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51C77CD-EFF0-43F7-9879-04DEF26A5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02" y="2952120"/>
            <a:ext cx="3101045" cy="231865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93BB022-2021-4008-B5FD-3543552CAC79}"/>
              </a:ext>
            </a:extLst>
          </p:cNvPr>
          <p:cNvSpPr/>
          <p:nvPr/>
        </p:nvSpPr>
        <p:spPr>
          <a:xfrm rot="706078">
            <a:off x="1093122" y="3948110"/>
            <a:ext cx="1895302" cy="32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BFD45FD-998A-46C1-BC6C-E44B11897126}"/>
              </a:ext>
            </a:extLst>
          </p:cNvPr>
          <p:cNvSpPr txBox="1"/>
          <p:nvPr/>
        </p:nvSpPr>
        <p:spPr>
          <a:xfrm>
            <a:off x="456802" y="5315819"/>
            <a:ext cx="4040042" cy="1477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Ins="0" rtlCol="0">
            <a:spAutoFit/>
          </a:bodyPr>
          <a:lstStyle/>
          <a:p>
            <a:r>
              <a:rPr kumimoji="1" lang="ja-JP" altLang="en-US" u="sng" dirty="0"/>
              <a:t>万博会期中</a:t>
            </a:r>
            <a:endParaRPr kumimoji="1" lang="en-US" altLang="ja-JP" u="sng" dirty="0"/>
          </a:p>
          <a:p>
            <a:pPr algn="ctr"/>
            <a:r>
              <a:rPr kumimoji="1" lang="ja-JP" altLang="en-US" dirty="0"/>
              <a:t>マルビル万博バスターミナル</a:t>
            </a:r>
            <a:endParaRPr kumimoji="1" lang="en-US" altLang="ja-JP" dirty="0"/>
          </a:p>
          <a:p>
            <a:r>
              <a:rPr kumimoji="1" lang="ja-JP" altLang="en-US" u="sng" dirty="0"/>
              <a:t>万博閉幕後</a:t>
            </a:r>
            <a:endParaRPr kumimoji="1" lang="en-US" altLang="ja-JP" u="sng" dirty="0"/>
          </a:p>
          <a:p>
            <a:r>
              <a:rPr kumimoji="1" lang="ja-JP" altLang="en-US" dirty="0"/>
              <a:t>　現状から</a:t>
            </a:r>
            <a:r>
              <a:rPr kumimoji="1" lang="en-US" altLang="ja-JP" dirty="0"/>
              <a:t>『</a:t>
            </a:r>
            <a:r>
              <a:rPr kumimoji="1" lang="ja-JP" altLang="en-US" dirty="0"/>
              <a:t>大阪マルビル</a:t>
            </a:r>
            <a:r>
              <a:rPr kumimoji="1" lang="en-US" altLang="ja-JP" dirty="0"/>
              <a:t>』</a:t>
            </a:r>
            <a:r>
              <a:rPr kumimoji="1" lang="ja-JP" altLang="en-US" dirty="0"/>
              <a:t>等の</a:t>
            </a:r>
            <a:br>
              <a:rPr kumimoji="1" lang="en-US" altLang="ja-JP" dirty="0"/>
            </a:br>
            <a:r>
              <a:rPr kumimoji="1" lang="ja-JP" altLang="en-US" dirty="0"/>
              <a:t>　記載を削除したものに復旧（予定）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E95706E3-002D-41ED-9220-056A9DE722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497"/>
          <a:stretch/>
        </p:blipFill>
        <p:spPr>
          <a:xfrm>
            <a:off x="4647157" y="2952121"/>
            <a:ext cx="3615694" cy="2318650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BC7A4B4-280C-4670-B4EE-6010FFEC7370}"/>
              </a:ext>
            </a:extLst>
          </p:cNvPr>
          <p:cNvSpPr/>
          <p:nvPr/>
        </p:nvSpPr>
        <p:spPr>
          <a:xfrm>
            <a:off x="5648841" y="3674224"/>
            <a:ext cx="1612326" cy="25656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B085007-51CE-47D9-807A-A1DFDD85DC24}"/>
              </a:ext>
            </a:extLst>
          </p:cNvPr>
          <p:cNvSpPr txBox="1"/>
          <p:nvPr/>
        </p:nvSpPr>
        <p:spPr>
          <a:xfrm>
            <a:off x="4647157" y="5316222"/>
            <a:ext cx="4040041" cy="1477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Ins="0" rtlCol="0">
            <a:spAutoFit/>
          </a:bodyPr>
          <a:lstStyle/>
          <a:p>
            <a:r>
              <a:rPr kumimoji="1" lang="ja-JP" altLang="en-US" u="sng" dirty="0"/>
              <a:t>万博会期中</a:t>
            </a:r>
            <a:endParaRPr kumimoji="1" lang="en-US" altLang="ja-JP" u="sng" dirty="0"/>
          </a:p>
          <a:p>
            <a:pPr algn="ctr"/>
            <a:r>
              <a:rPr kumimoji="1" lang="ja-JP" altLang="en-US" dirty="0"/>
              <a:t>マルビル万博バスターミナル</a:t>
            </a:r>
            <a:endParaRPr kumimoji="1" lang="en-US" altLang="ja-JP" dirty="0"/>
          </a:p>
          <a:p>
            <a:r>
              <a:rPr kumimoji="1" lang="ja-JP" altLang="en-US" u="sng" dirty="0"/>
              <a:t>万博閉幕後</a:t>
            </a:r>
            <a:endParaRPr kumimoji="1" lang="en-US" altLang="ja-JP" u="sng" dirty="0"/>
          </a:p>
          <a:p>
            <a:r>
              <a:rPr kumimoji="1" lang="ja-JP" altLang="en-US" dirty="0"/>
              <a:t>　現状から</a:t>
            </a:r>
            <a:r>
              <a:rPr kumimoji="1" lang="en-US" altLang="ja-JP" dirty="0"/>
              <a:t>『</a:t>
            </a:r>
            <a:r>
              <a:rPr kumimoji="1" lang="ja-JP" altLang="en-US" dirty="0"/>
              <a:t>大阪マルビル</a:t>
            </a:r>
            <a:r>
              <a:rPr kumimoji="1" lang="en-US" altLang="ja-JP" dirty="0"/>
              <a:t>』</a:t>
            </a:r>
            <a:r>
              <a:rPr kumimoji="1" lang="ja-JP" altLang="en-US" dirty="0"/>
              <a:t>等の</a:t>
            </a:r>
            <a:br>
              <a:rPr kumimoji="1" lang="en-US" altLang="ja-JP" dirty="0"/>
            </a:br>
            <a:r>
              <a:rPr kumimoji="1" lang="ja-JP" altLang="en-US" dirty="0"/>
              <a:t>　記載を削除したものに復旧（予定）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820766A-654F-44C1-E7D1-D61C28E9CAA4}"/>
              </a:ext>
            </a:extLst>
          </p:cNvPr>
          <p:cNvSpPr txBox="1"/>
          <p:nvPr/>
        </p:nvSpPr>
        <p:spPr>
          <a:xfrm>
            <a:off x="8031909" y="149629"/>
            <a:ext cx="9108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別紙２</a:t>
            </a:r>
          </a:p>
        </p:txBody>
      </p:sp>
    </p:spTree>
    <p:extLst>
      <p:ext uri="{BB962C8B-B14F-4D97-AF65-F5344CB8AC3E}">
        <p14:creationId xmlns:p14="http://schemas.microsoft.com/office/powerpoint/2010/main" val="3051721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E62E7C0-BD13-45F9-A935-0160277DA4DC}"/>
              </a:ext>
            </a:extLst>
          </p:cNvPr>
          <p:cNvSpPr txBox="1"/>
          <p:nvPr/>
        </p:nvSpPr>
        <p:spPr>
          <a:xfrm>
            <a:off x="174566" y="149629"/>
            <a:ext cx="8337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マルビル万博バスターミナル　案内サイン（地下街・大阪市街地開発管轄）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D36D8F2-D203-4B0B-8E3C-B41BC1C38F1A}"/>
              </a:ext>
            </a:extLst>
          </p:cNvPr>
          <p:cNvSpPr txBox="1"/>
          <p:nvPr/>
        </p:nvSpPr>
        <p:spPr>
          <a:xfrm>
            <a:off x="299257" y="665018"/>
            <a:ext cx="460525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600" b="1" dirty="0"/>
              <a:t>案内サイン（非電照３３箇所、電照８箇所）　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1B88B9A-9603-48E9-8BAD-213231D95EC1}"/>
              </a:ext>
            </a:extLst>
          </p:cNvPr>
          <p:cNvSpPr txBox="1"/>
          <p:nvPr/>
        </p:nvSpPr>
        <p:spPr>
          <a:xfrm>
            <a:off x="5481640" y="1040706"/>
            <a:ext cx="3559849" cy="1754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Ins="0" rtlCol="0">
            <a:spAutoFit/>
          </a:bodyPr>
          <a:lstStyle/>
          <a:p>
            <a:r>
              <a:rPr kumimoji="1" lang="ja-JP" altLang="en-US" u="sng" dirty="0"/>
              <a:t>万博会期中</a:t>
            </a:r>
            <a:endParaRPr kumimoji="1" lang="en-US" altLang="ja-JP" u="sng" dirty="0"/>
          </a:p>
          <a:p>
            <a:pPr algn="ctr"/>
            <a:r>
              <a:rPr kumimoji="1" lang="ja-JP" altLang="en-US" dirty="0"/>
              <a:t>マルビル万博バスターミナル</a:t>
            </a:r>
            <a:endParaRPr kumimoji="1" lang="en-US" altLang="ja-JP" dirty="0"/>
          </a:p>
          <a:p>
            <a:r>
              <a:rPr kumimoji="1" lang="ja-JP" altLang="en-US" u="sng" dirty="0"/>
              <a:t>万博閉幕後</a:t>
            </a:r>
            <a:endParaRPr kumimoji="1" lang="en-US" altLang="ja-JP" u="sng" dirty="0"/>
          </a:p>
          <a:p>
            <a:r>
              <a:rPr kumimoji="1" lang="ja-JP" altLang="en-US" dirty="0"/>
              <a:t>　現状から</a:t>
            </a:r>
            <a:r>
              <a:rPr kumimoji="1" lang="en-US" altLang="ja-JP" dirty="0"/>
              <a:t>『</a:t>
            </a:r>
            <a:r>
              <a:rPr kumimoji="1" lang="ja-JP" altLang="en-US" dirty="0"/>
              <a:t>大阪マルビル</a:t>
            </a:r>
            <a:r>
              <a:rPr kumimoji="1" lang="en-US" altLang="ja-JP" dirty="0"/>
              <a:t>』</a:t>
            </a:r>
            <a:r>
              <a:rPr kumimoji="1" lang="ja-JP" altLang="en-US" dirty="0"/>
              <a:t>等の</a:t>
            </a:r>
            <a:br>
              <a:rPr kumimoji="1" lang="en-US" altLang="ja-JP" dirty="0"/>
            </a:br>
            <a:r>
              <a:rPr kumimoji="1" lang="ja-JP" altLang="en-US" dirty="0"/>
              <a:t>　記載を削除したものに復旧</a:t>
            </a:r>
            <a:endParaRPr kumimoji="1" lang="en-US" altLang="ja-JP" dirty="0"/>
          </a:p>
          <a:p>
            <a:r>
              <a:rPr kumimoji="1" lang="ja-JP" altLang="en-US" dirty="0"/>
              <a:t>（予定）</a:t>
            </a: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427A5BDF-45B5-4BC4-9698-3F6FFDAB60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27" t="9515" r="22272" b="5960"/>
          <a:stretch/>
        </p:blipFill>
        <p:spPr>
          <a:xfrm>
            <a:off x="357447" y="1056197"/>
            <a:ext cx="5037514" cy="570264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799A3FB4-1028-4BE7-97F7-677A3F5C34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818" t="16465" r="17636" b="19050"/>
          <a:stretch/>
        </p:blipFill>
        <p:spPr>
          <a:xfrm>
            <a:off x="5627717" y="3316777"/>
            <a:ext cx="3158836" cy="3316779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D3DEA67-285C-4D61-B341-7556D8A3144A}"/>
              </a:ext>
            </a:extLst>
          </p:cNvPr>
          <p:cNvSpPr txBox="1"/>
          <p:nvPr/>
        </p:nvSpPr>
        <p:spPr>
          <a:xfrm>
            <a:off x="5627717" y="2947445"/>
            <a:ext cx="2377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拡大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8729176-33C5-25F0-77AD-E776591D1445}"/>
              </a:ext>
            </a:extLst>
          </p:cNvPr>
          <p:cNvSpPr txBox="1"/>
          <p:nvPr/>
        </p:nvSpPr>
        <p:spPr>
          <a:xfrm>
            <a:off x="8031909" y="149629"/>
            <a:ext cx="9108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/>
              <a:t>別紙２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28519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038A7E3DBA08B3478E1CD981E8EEEFEB" ma:contentTypeVersion="14" ma:contentTypeDescription="新しいドキュメントを作成します。" ma:contentTypeScope="" ma:versionID="42d469f714bb29eedd8532d246b73a15">
  <xsd:schema xmlns:xsd="http://www.w3.org/2001/XMLSchema" xmlns:xs="http://www.w3.org/2001/XMLSchema" xmlns:p="http://schemas.microsoft.com/office/2006/metadata/properties" xmlns:ns2="4e281c68-7357-425b-959b-7d15dff51331" xmlns:ns3="1a87a5c9-46e2-4315-b24a-c9510fd8fb70" targetNamespace="http://schemas.microsoft.com/office/2006/metadata/properties" ma:root="true" ma:fieldsID="ed2faa3359f4a2707c8b324ee8c8fa10" ns2:_="" ns3:_="">
    <xsd:import namespace="4e281c68-7357-425b-959b-7d15dff51331"/>
    <xsd:import namespace="1a87a5c9-46e2-4315-b24a-c9510fd8fb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SearchProperties" minOccurs="0"/>
                <xsd:element ref="ns2:_x0039_9__x4eee__x7f6e__x304d__x7b2c_2_x56de__x5927__x578b__x8377__x7269__x691c__x8a0e__x4f1a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281c68-7357-425b-959b-7d15dff513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a95d1507-21fd-45cf-866d-ceae8a82a7f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x0039_9__x4eee__x7f6e__x304d__x7b2c_2_x56de__x5927__x578b__x8377__x7269__x691c__x8a0e__x4f1a_" ma:index="21" nillable="true" ma:displayName="99_仮置き　第2回大型荷物検討会" ma:format="Dropdown" ma:internalName="_x0039_9__x4eee__x7f6e__x304d__x7b2c_2_x56de__x5927__x578b__x8377__x7269__x691c__x8a0e__x4f1a_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87a5c9-46e2-4315-b24a-c9510fd8fb70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ec057c67-cd94-4087-8dc1-2c99632c2a53}" ma:internalName="TaxCatchAll" ma:showField="CatchAllData" ma:web="1a87a5c9-46e2-4315-b24a-c9510fd8fb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87a5c9-46e2-4315-b24a-c9510fd8fb70" xsi:nil="true"/>
    <_x0039_9__x4eee__x7f6e__x304d__x7b2c_2_x56de__x5927__x578b__x8377__x7269__x691c__x8a0e__x4f1a_ xmlns="4e281c68-7357-425b-959b-7d15dff51331" xsi:nil="true"/>
    <lcf76f155ced4ddcb4097134ff3c332f xmlns="4e281c68-7357-425b-959b-7d15dff513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F376CEF-4099-461A-9291-A54148828D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281c68-7357-425b-959b-7d15dff51331"/>
    <ds:schemaRef ds:uri="1a87a5c9-46e2-4315-b24a-c9510fd8fb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1EE5D68-682D-4951-8F18-B1552EB091F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ED4FCCD-6666-4C74-BE5D-DB8992C10363}">
  <ds:schemaRefs>
    <ds:schemaRef ds:uri="http://schemas.microsoft.com/office/2006/metadata/properties"/>
    <ds:schemaRef ds:uri="http://schemas.microsoft.com/office/infopath/2007/PartnerControls"/>
    <ds:schemaRef ds:uri="1a87a5c9-46e2-4315-b24a-c9510fd8fb70"/>
    <ds:schemaRef ds:uri="4e281c68-7357-425b-959b-7d15dff51331"/>
  </ds:schemaRefs>
</ds:datastoreItem>
</file>

<file path=docMetadata/LabelInfo.xml><?xml version="1.0" encoding="utf-8"?>
<clbl:labelList xmlns:clbl="http://schemas.microsoft.com/office/2020/mipLabelMetadata">
  <clbl:label id="{0887bfb2-df9a-4dfd-968d-83326fd2126c}" enabled="0" method="" siteId="{0887bfb2-df9a-4dfd-968d-83326fd2126c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571</TotalTime>
  <Words>260</Words>
  <Application>Microsoft Office PowerPoint</Application>
  <PresentationFormat>画面に合わせる (4:3)</PresentationFormat>
  <Paragraphs>51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井上　延亮</dc:creator>
  <cp:lastModifiedBy>長濱 百華</cp:lastModifiedBy>
  <cp:revision>17</cp:revision>
  <cp:lastPrinted>2023-11-28T07:42:42Z</cp:lastPrinted>
  <dcterms:created xsi:type="dcterms:W3CDTF">2023-11-28T00:43:55Z</dcterms:created>
  <dcterms:modified xsi:type="dcterms:W3CDTF">2024-08-28T07:46:39Z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0x010100038A7E3DBA08B3478E1CD981E8EEEFEB</vt:lpwstr>
  </property>
  <property fmtid="{D5CDD505-2E9C-101B-9397-08002B2CF9AE}" pid="3" name="MediaServiceImageTags">
    <vt:lpwstr/>
  </property>
</Properties>
</file>