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8"/>
  </p:notesMasterIdLst>
  <p:sldIdLst>
    <p:sldId id="256" r:id="rId5"/>
    <p:sldId id="257" r:id="rId6"/>
    <p:sldId id="3277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豊一 岸根" userId="c6463780-06da-4bed-af95-6f3f69856c2a" providerId="ADAL" clId="{6C4D2164-4D02-4CBD-99FC-BDBA2DCF1CCC}"/>
    <pc:docChg chg="custSel modSld">
      <pc:chgData name="豊一 岸根" userId="c6463780-06da-4bed-af95-6f3f69856c2a" providerId="ADAL" clId="{6C4D2164-4D02-4CBD-99FC-BDBA2DCF1CCC}" dt="2023-01-26T06:45:20.365" v="242" actId="404"/>
      <pc:docMkLst>
        <pc:docMk/>
      </pc:docMkLst>
      <pc:sldChg chg="modSp">
        <pc:chgData name="豊一 岸根" userId="c6463780-06da-4bed-af95-6f3f69856c2a" providerId="ADAL" clId="{6C4D2164-4D02-4CBD-99FC-BDBA2DCF1CCC}" dt="2023-01-26T06:38:20.985" v="2" actId="13926"/>
        <pc:sldMkLst>
          <pc:docMk/>
          <pc:sldMk cId="1907510235" sldId="256"/>
        </pc:sldMkLst>
        <pc:spChg chg="mod">
          <ac:chgData name="豊一 岸根" userId="c6463780-06da-4bed-af95-6f3f69856c2a" providerId="ADAL" clId="{6C4D2164-4D02-4CBD-99FC-BDBA2DCF1CCC}" dt="2023-01-26T06:38:00.613" v="0"/>
          <ac:spMkLst>
            <pc:docMk/>
            <pc:sldMk cId="1907510235" sldId="256"/>
            <ac:spMk id="4" creationId="{BA0B5178-8443-44FE-A99D-45B7BBD5142D}"/>
          </ac:spMkLst>
        </pc:spChg>
        <pc:spChg chg="mod">
          <ac:chgData name="豊一 岸根" userId="c6463780-06da-4bed-af95-6f3f69856c2a" providerId="ADAL" clId="{6C4D2164-4D02-4CBD-99FC-BDBA2DCF1CCC}" dt="2023-01-26T06:38:20.985" v="2" actId="13926"/>
          <ac:spMkLst>
            <pc:docMk/>
            <pc:sldMk cId="1907510235" sldId="256"/>
            <ac:spMk id="5" creationId="{E1B7507C-3476-488C-91D0-4890BBA02A20}"/>
          </ac:spMkLst>
        </pc:spChg>
      </pc:sldChg>
      <pc:sldChg chg="addSp delSp modSp">
        <pc:chgData name="豊一 岸根" userId="c6463780-06da-4bed-af95-6f3f69856c2a" providerId="ADAL" clId="{6C4D2164-4D02-4CBD-99FC-BDBA2DCF1CCC}" dt="2023-01-26T06:39:27.288" v="36"/>
        <pc:sldMkLst>
          <pc:docMk/>
          <pc:sldMk cId="1004043030" sldId="257"/>
        </pc:sldMkLst>
        <pc:spChg chg="del">
          <ac:chgData name="豊一 岸根" userId="c6463780-06da-4bed-af95-6f3f69856c2a" providerId="ADAL" clId="{6C4D2164-4D02-4CBD-99FC-BDBA2DCF1CCC}" dt="2023-01-26T06:38:39.824" v="4" actId="478"/>
          <ac:spMkLst>
            <pc:docMk/>
            <pc:sldMk cId="1004043030" sldId="257"/>
            <ac:spMk id="2" creationId="{3575BB6C-D13C-4F40-B17A-323BB7C62B90}"/>
          </ac:spMkLst>
        </pc:spChg>
        <pc:spChg chg="del">
          <ac:chgData name="豊一 岸根" userId="c6463780-06da-4bed-af95-6f3f69856c2a" providerId="ADAL" clId="{6C4D2164-4D02-4CBD-99FC-BDBA2DCF1CCC}" dt="2023-01-26T06:38:37.933" v="3" actId="478"/>
          <ac:spMkLst>
            <pc:docMk/>
            <pc:sldMk cId="1004043030" sldId="257"/>
            <ac:spMk id="3" creationId="{7CA231D1-A74A-465B-AE8F-EFF71C5396D1}"/>
          </ac:spMkLst>
        </pc:spChg>
        <pc:spChg chg="mod">
          <ac:chgData name="豊一 岸根" userId="c6463780-06da-4bed-af95-6f3f69856c2a" providerId="ADAL" clId="{6C4D2164-4D02-4CBD-99FC-BDBA2DCF1CCC}" dt="2023-01-26T06:38:46.348" v="31" actId="1036"/>
          <ac:spMkLst>
            <pc:docMk/>
            <pc:sldMk cId="1004043030" sldId="257"/>
            <ac:spMk id="7" creationId="{595C619C-749D-4C6D-9D44-775654996E07}"/>
          </ac:spMkLst>
        </pc:spChg>
        <pc:spChg chg="mod">
          <ac:chgData name="豊一 岸根" userId="c6463780-06da-4bed-af95-6f3f69856c2a" providerId="ADAL" clId="{6C4D2164-4D02-4CBD-99FC-BDBA2DCF1CCC}" dt="2023-01-26T06:38:46.348" v="31" actId="1036"/>
          <ac:spMkLst>
            <pc:docMk/>
            <pc:sldMk cId="1004043030" sldId="257"/>
            <ac:spMk id="8" creationId="{F7094A4B-FB8C-4DC0-8157-CB6F6B515354}"/>
          </ac:spMkLst>
        </pc:spChg>
        <pc:spChg chg="mod">
          <ac:chgData name="豊一 岸根" userId="c6463780-06da-4bed-af95-6f3f69856c2a" providerId="ADAL" clId="{6C4D2164-4D02-4CBD-99FC-BDBA2DCF1CCC}" dt="2023-01-26T06:38:46.348" v="31" actId="1036"/>
          <ac:spMkLst>
            <pc:docMk/>
            <pc:sldMk cId="1004043030" sldId="257"/>
            <ac:spMk id="9" creationId="{0006153D-A718-46BF-9177-7D08E050389F}"/>
          </ac:spMkLst>
        </pc:spChg>
        <pc:spChg chg="mod">
          <ac:chgData name="豊一 岸根" userId="c6463780-06da-4bed-af95-6f3f69856c2a" providerId="ADAL" clId="{6C4D2164-4D02-4CBD-99FC-BDBA2DCF1CCC}" dt="2023-01-26T06:38:46.348" v="31" actId="1036"/>
          <ac:spMkLst>
            <pc:docMk/>
            <pc:sldMk cId="1004043030" sldId="257"/>
            <ac:spMk id="10" creationId="{6CDE551D-DE10-42CB-83C8-01B774A75A5B}"/>
          </ac:spMkLst>
        </pc:spChg>
        <pc:spChg chg="mod">
          <ac:chgData name="豊一 岸根" userId="c6463780-06da-4bed-af95-6f3f69856c2a" providerId="ADAL" clId="{6C4D2164-4D02-4CBD-99FC-BDBA2DCF1CCC}" dt="2023-01-26T06:38:46.348" v="31" actId="1036"/>
          <ac:spMkLst>
            <pc:docMk/>
            <pc:sldMk cId="1004043030" sldId="257"/>
            <ac:spMk id="11" creationId="{6B78A86A-BA78-4A08-ADD2-960EF6D9D9D6}"/>
          </ac:spMkLst>
        </pc:spChg>
        <pc:spChg chg="mod">
          <ac:chgData name="豊一 岸根" userId="c6463780-06da-4bed-af95-6f3f69856c2a" providerId="ADAL" clId="{6C4D2164-4D02-4CBD-99FC-BDBA2DCF1CCC}" dt="2023-01-26T06:38:46.348" v="31" actId="1036"/>
          <ac:spMkLst>
            <pc:docMk/>
            <pc:sldMk cId="1004043030" sldId="257"/>
            <ac:spMk id="12" creationId="{E6577CD8-75BD-466F-84DB-5B1B0807D1F5}"/>
          </ac:spMkLst>
        </pc:spChg>
        <pc:spChg chg="add mod">
          <ac:chgData name="豊一 岸根" userId="c6463780-06da-4bed-af95-6f3f69856c2a" providerId="ADAL" clId="{6C4D2164-4D02-4CBD-99FC-BDBA2DCF1CCC}" dt="2023-01-26T06:39:27.288" v="36"/>
          <ac:spMkLst>
            <pc:docMk/>
            <pc:sldMk cId="1004043030" sldId="257"/>
            <ac:spMk id="13" creationId="{D66B29B2-C440-4B4A-8B07-D5F87AB5DC96}"/>
          </ac:spMkLst>
        </pc:spChg>
      </pc:sldChg>
    </pc:docChg>
  </pc:docChgLst>
  <pc:docChgLst>
    <pc:chgData name="豊一 岸根" userId="c6463780-06da-4bed-af95-6f3f69856c2a" providerId="ADAL" clId="{74A9C970-29CD-4163-8962-4EF87D254A86}"/>
    <pc:docChg chg="undo custSel delSld modSld">
      <pc:chgData name="豊一 岸根" userId="c6463780-06da-4bed-af95-6f3f69856c2a" providerId="ADAL" clId="{74A9C970-29CD-4163-8962-4EF87D254A86}" dt="2023-02-06T10:20:07.349" v="474" actId="2696"/>
      <pc:docMkLst>
        <pc:docMk/>
      </pc:docMkLst>
      <pc:sldChg chg="modSp">
        <pc:chgData name="豊一 岸根" userId="c6463780-06da-4bed-af95-6f3f69856c2a" providerId="ADAL" clId="{74A9C970-29CD-4163-8962-4EF87D254A86}" dt="2023-02-06T02:20:54.035" v="344" actId="1076"/>
        <pc:sldMkLst>
          <pc:docMk/>
          <pc:sldMk cId="1907510235" sldId="256"/>
        </pc:sldMkLst>
        <pc:spChg chg="mod">
          <ac:chgData name="豊一 岸根" userId="c6463780-06da-4bed-af95-6f3f69856c2a" providerId="ADAL" clId="{74A9C970-29CD-4163-8962-4EF87D254A86}" dt="2023-02-06T02:20:31.479" v="338" actId="6549"/>
          <ac:spMkLst>
            <pc:docMk/>
            <pc:sldMk cId="1907510235" sldId="256"/>
            <ac:spMk id="5" creationId="{E1B7507C-3476-488C-91D0-4890BBA02A20}"/>
          </ac:spMkLst>
        </pc:spChg>
        <pc:spChg chg="mod">
          <ac:chgData name="豊一 岸根" userId="c6463780-06da-4bed-af95-6f3f69856c2a" providerId="ADAL" clId="{74A9C970-29CD-4163-8962-4EF87D254A86}" dt="2023-02-06T02:20:54.035" v="344" actId="1076"/>
          <ac:spMkLst>
            <pc:docMk/>
            <pc:sldMk cId="1907510235" sldId="256"/>
            <ac:spMk id="7" creationId="{660FDCF1-B2E3-4D47-A728-A4DB5848082B}"/>
          </ac:spMkLst>
        </pc:spChg>
      </pc:sldChg>
      <pc:sldChg chg="modSp del">
        <pc:chgData name="豊一 岸根" userId="c6463780-06da-4bed-af95-6f3f69856c2a" providerId="ADAL" clId="{74A9C970-29CD-4163-8962-4EF87D254A86}" dt="2023-02-06T10:20:07.349" v="474" actId="2696"/>
        <pc:sldMkLst>
          <pc:docMk/>
          <pc:sldMk cId="0" sldId="3275"/>
        </pc:sldMkLst>
        <pc:spChg chg="mod">
          <ac:chgData name="豊一 岸根" userId="c6463780-06da-4bed-af95-6f3f69856c2a" providerId="ADAL" clId="{74A9C970-29CD-4163-8962-4EF87D254A86}" dt="2023-02-06T02:23:43.664" v="472" actId="6549"/>
          <ac:spMkLst>
            <pc:docMk/>
            <pc:sldMk cId="0" sldId="3275"/>
            <ac:spMk id="7283" creationId="{321EC954-B175-4865-9427-A68624DF5DC6}"/>
          </ac:spMkLst>
        </pc:spChg>
        <pc:graphicFrameChg chg="mod modGraphic">
          <ac:chgData name="豊一 岸根" userId="c6463780-06da-4bed-af95-6f3f69856c2a" providerId="ADAL" clId="{74A9C970-29CD-4163-8962-4EF87D254A86}" dt="2023-02-06T02:22:50.032" v="364"/>
          <ac:graphicFrameMkLst>
            <pc:docMk/>
            <pc:sldMk cId="0" sldId="3275"/>
            <ac:graphicFrameMk id="4736005" creationId="{B5FC31C6-5E50-4233-9B87-D367170E4F1C}"/>
          </ac:graphicFrameMkLst>
        </pc:graphicFrameChg>
      </pc:sldChg>
      <pc:sldChg chg="del">
        <pc:chgData name="豊一 岸根" userId="c6463780-06da-4bed-af95-6f3f69856c2a" providerId="ADAL" clId="{74A9C970-29CD-4163-8962-4EF87D254A86}" dt="2023-02-06T10:20:06.509" v="473" actId="2696"/>
        <pc:sldMkLst>
          <pc:docMk/>
          <pc:sldMk cId="1765577477" sldId="3276"/>
        </pc:sldMkLst>
      </pc:sldChg>
    </pc:docChg>
  </pc:docChgLst>
  <pc:docChgLst>
    <pc:chgData name="杉田 薫" userId="799da502-0a5c-4046-8990-b11065205421" providerId="ADAL" clId="{6F19B3AD-2A22-4F56-8676-E760169A080B}"/>
    <pc:docChg chg="custSel modSld">
      <pc:chgData name="杉田 薫" userId="799da502-0a5c-4046-8990-b11065205421" providerId="ADAL" clId="{6F19B3AD-2A22-4F56-8676-E760169A080B}" dt="2024-09-24T04:34:53.819" v="28" actId="1036"/>
      <pc:docMkLst>
        <pc:docMk/>
      </pc:docMkLst>
      <pc:sldChg chg="delSp modSp mod">
        <pc:chgData name="杉田 薫" userId="799da502-0a5c-4046-8990-b11065205421" providerId="ADAL" clId="{6F19B3AD-2A22-4F56-8676-E760169A080B}" dt="2024-09-24T04:34:53.819" v="28" actId="1036"/>
        <pc:sldMkLst>
          <pc:docMk/>
          <pc:sldMk cId="1004043030" sldId="257"/>
        </pc:sldMkLst>
        <pc:spChg chg="del">
          <ac:chgData name="杉田 薫" userId="799da502-0a5c-4046-8990-b11065205421" providerId="ADAL" clId="{6F19B3AD-2A22-4F56-8676-E760169A080B}" dt="2024-09-24T04:34:46.529" v="0" actId="478"/>
          <ac:spMkLst>
            <pc:docMk/>
            <pc:sldMk cId="1004043030" sldId="257"/>
            <ac:spMk id="10" creationId="{6CDE551D-DE10-42CB-83C8-01B774A75A5B}"/>
          </ac:spMkLst>
        </pc:spChg>
        <pc:spChg chg="mod">
          <ac:chgData name="杉田 薫" userId="799da502-0a5c-4046-8990-b11065205421" providerId="ADAL" clId="{6F19B3AD-2A22-4F56-8676-E760169A080B}" dt="2024-09-24T04:34:53.819" v="28" actId="1036"/>
          <ac:spMkLst>
            <pc:docMk/>
            <pc:sldMk cId="1004043030" sldId="257"/>
            <ac:spMk id="11" creationId="{6B78A86A-BA78-4A08-ADD2-960EF6D9D9D6}"/>
          </ac:spMkLst>
        </pc:spChg>
        <pc:spChg chg="mod">
          <ac:chgData name="杉田 薫" userId="799da502-0a5c-4046-8990-b11065205421" providerId="ADAL" clId="{6F19B3AD-2A22-4F56-8676-E760169A080B}" dt="2024-09-24T04:34:53.819" v="28" actId="1036"/>
          <ac:spMkLst>
            <pc:docMk/>
            <pc:sldMk cId="1004043030" sldId="257"/>
            <ac:spMk id="12" creationId="{E6577CD8-75BD-466F-84DB-5B1B0807D1F5}"/>
          </ac:spMkLst>
        </pc:spChg>
        <pc:spChg chg="mod">
          <ac:chgData name="杉田 薫" userId="799da502-0a5c-4046-8990-b11065205421" providerId="ADAL" clId="{6F19B3AD-2A22-4F56-8676-E760169A080B}" dt="2024-09-24T04:34:53.819" v="28" actId="1036"/>
          <ac:spMkLst>
            <pc:docMk/>
            <pc:sldMk cId="1004043030" sldId="257"/>
            <ac:spMk id="13" creationId="{D66B29B2-C440-4B4A-8B07-D5F87AB5DC9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2024/9/24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237789" y="572996"/>
            <a:ext cx="6172200" cy="9357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１．事業の実施方針等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１．１　事業実施の基本方針、業務内容等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１．２　</a:t>
            </a:r>
            <a:r>
              <a:rPr lang="zh-TW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事業実施方法、計画等</a:t>
            </a:r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237789" y="1707284"/>
            <a:ext cx="445666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仕様書の項目ごとに記載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（１）業務実施体制の整備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　・実施体制図（実施・管理体系について）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　・各実施者のフォロー範囲の俯瞰図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（２）</a:t>
            </a:r>
            <a:r>
              <a:rPr kumimoji="1" lang="zh-TW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事業実施方法、計画等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①チーム立ち上げ計画について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②事業実施スケジュールについて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89" y="4846605"/>
            <a:ext cx="5413503" cy="3717561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１．評価項目一覧を参照して提案書を作成する。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ア．提案書には、どのようなアレンジをするか、具体的な内容を記載すること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dirty="0">
                <a:solidFill>
                  <a:srgbClr val="7889FB"/>
                </a:solidFill>
              </a:rPr>
              <a:t>（写真や図などを用いた説明を歓迎）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dirty="0">
              <a:solidFill>
                <a:srgbClr val="7889FB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イ．評価の観点欄に記載の基礎点及び加点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のポイントに対応した提案を記述する。特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に、評価区分欄が「必須」となっている事項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については必ず記述すること。</a:t>
            </a:r>
            <a:b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b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r>
              <a:rPr kumimoji="0" lang="ja-JP" altLang="en-US" sz="1400" dirty="0">
                <a:solidFill>
                  <a:srgbClr val="7889FB"/>
                </a:solidFill>
              </a:rPr>
              <a:t>２．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博覧会協会から連絡が取れるよう、　提案書には連絡先（担当者名、電話番号、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FAX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番号、及びメールアドレス）を明記する。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05510" y="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9491059-9099-4C67-81DC-56E31185E75A}"/>
              </a:ext>
            </a:extLst>
          </p:cNvPr>
          <p:cNvSpPr txBox="1"/>
          <p:nvPr/>
        </p:nvSpPr>
        <p:spPr>
          <a:xfrm>
            <a:off x="4771689" y="104391"/>
            <a:ext cx="16383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 １８</a:t>
            </a: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34581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２．組織の経験・能力等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２．１　類似事業の経験、専門知識等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1448236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２．２　組織としての事業実施能力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414623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２．３　事業実施体制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448219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３．事業従事者の経験・能力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３．１　事業に関する知見・知識・専門性等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6577CD8-75BD-466F-84DB-5B1B0807D1F5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535386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３．２　類似事業の経験、資格等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66B29B2-C440-4B4A-8B07-D5F87AB5DC9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5207026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３．３　就業場所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４．１　実施体制及び担当者略歴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D116F4C4-E2A7-4F74-99D3-940CDB6AF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558B59-3073-4838-9463-B81150A7D1C9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連絡先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担当者名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電話（ＦＡＸ）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ー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メールアドレス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＠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XXXXXX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725165"/>
            <a:ext cx="5448254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本調達履行のための体制図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2052014"/>
            <a:ext cx="5467327" cy="7642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各業務従事者の氏名、所属、役職、業務経験、その他略歴（学歴、職歴、研修実績その他経歴、専門知識その他の知見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．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２　組織としての実績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4495631"/>
            <a:ext cx="5467327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官公庁における、本領域の実績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5434751"/>
            <a:ext cx="5467328" cy="387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官公庁以外も含めた、本領域における実績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7708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fcd716-d8fa-4630-8535-f3b5c4dba4fd" xsi:nil="true"/>
    <lcf76f155ced4ddcb4097134ff3c332f xmlns="b92f0936-f399-40a7-90a7-8d1ffd9408d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E8BCB64B0AA124F871BCD6B157ACD3F" ma:contentTypeVersion="14" ma:contentTypeDescription="新しいドキュメントを作成します。" ma:contentTypeScope="" ma:versionID="25b2c0d006d2715c9c8510c6019b2665">
  <xsd:schema xmlns:xsd="http://www.w3.org/2001/XMLSchema" xmlns:xs="http://www.w3.org/2001/XMLSchema" xmlns:p="http://schemas.microsoft.com/office/2006/metadata/properties" xmlns:ns2="b92f0936-f399-40a7-90a7-8d1ffd9408d5" xmlns:ns3="93fcd716-d8fa-4630-8535-f3b5c4dba4fd" targetNamespace="http://schemas.microsoft.com/office/2006/metadata/properties" ma:root="true" ma:fieldsID="231a4886fc415ee06d9bd40e09bf2724" ns2:_="" ns3:_="">
    <xsd:import namespace="b92f0936-f399-40a7-90a7-8d1ffd9408d5"/>
    <xsd:import namespace="93fcd716-d8fa-4630-8535-f3b5c4dba4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f0936-f399-40a7-90a7-8d1ffd940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a95d1507-21fd-45cf-866d-ceae8a82a7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fcd716-d8fa-4630-8535-f3b5c4dba4f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5df8768-b8bc-4154-8897-3900f9564e13}" ma:internalName="TaxCatchAll" ma:showField="CatchAllData" ma:web="93fcd716-d8fa-4630-8535-f3b5c4dba4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130227-7C9E-4EE3-8C11-B81CFDF337F1}">
  <ds:schemaRefs>
    <ds:schemaRef ds:uri="http://schemas.microsoft.com/office/2006/metadata/properties"/>
    <ds:schemaRef ds:uri="http://schemas.microsoft.com/office/infopath/2007/PartnerControls"/>
    <ds:schemaRef ds:uri="19ace754-8014-49c5-985e-fb2265ac57f0"/>
    <ds:schemaRef ds:uri="511ac42b-c326-4094-b417-60e92f7baec4"/>
  </ds:schemaRefs>
</ds:datastoreItem>
</file>

<file path=customXml/itemProps2.xml><?xml version="1.0" encoding="utf-8"?>
<ds:datastoreItem xmlns:ds="http://schemas.openxmlformats.org/officeDocument/2006/customXml" ds:itemID="{A3DC3DBA-94AF-4830-8380-1E4338D846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B2DA86-8670-4FB5-A4EB-A7261C0CA6D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947</TotalTime>
  <Words>345</Words>
  <Application>Microsoft Office PowerPoint</Application>
  <PresentationFormat>画面に合わせる (4:3)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ＭＳ 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折山 光俊</dc:creator>
  <cp:lastModifiedBy>杉田 薫</cp:lastModifiedBy>
  <cp:revision>16</cp:revision>
  <dcterms:created xsi:type="dcterms:W3CDTF">2022-05-26T07:36:54Z</dcterms:created>
  <dcterms:modified xsi:type="dcterms:W3CDTF">2024-09-24T04:35:21Z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0x010100ED225B357BE7D64CB9E3321F538B5B1E</vt:lpwstr>
  </property>
  <property fmtid="{D5CDD505-2E9C-101B-9397-08002B2CF9AE}" pid="3" name="MediaServiceImageTags">
    <vt:lpwstr/>
  </property>
</Properties>
</file>