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4"/>
  </p:sldMasterIdLst>
  <p:notesMasterIdLst>
    <p:notesMasterId r:id="rId6"/>
  </p:notesMasterIdLst>
  <p:sldIdLst>
    <p:sldId id="256" r:id="rId5"/>
  </p:sldIdLst>
  <p:sldSz cx="6858000" cy="9144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3447" autoAdjust="0"/>
  </p:normalViewPr>
  <p:slideViewPr>
    <p:cSldViewPr snapToGrid="0">
      <p:cViewPr>
        <p:scale>
          <a:sx n="66" d="100"/>
          <a:sy n="66" d="100"/>
        </p:scale>
        <p:origin x="21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3D78-718A-4F5C-9E15-C4131676AD97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FADE-B85C-4624-83E5-92CF9D691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40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2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0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0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16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4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2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88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FC14-D548-49B4-BB5C-C5ADD2B24B0A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6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B7507C-3476-488C-91D0-4890BBA02A20}"/>
              </a:ext>
            </a:extLst>
          </p:cNvPr>
          <p:cNvSpPr txBox="1"/>
          <p:nvPr/>
        </p:nvSpPr>
        <p:spPr>
          <a:xfrm>
            <a:off x="173421" y="676060"/>
            <a:ext cx="64487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実施体制の構築</a:t>
            </a:r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仕様書２</a:t>
            </a:r>
            <a:endParaRPr kumimoji="1"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・今回の業務を実施するにあたっての人員体制（体制図、役職、役割、人数など）</a:t>
            </a: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事前調整業務について</a:t>
            </a:r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仕様書２（</a:t>
            </a:r>
            <a:r>
              <a:rPr kumimoji="1"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・実施内容、人員、協会と定期的に情報共有を行う頻度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・創意工夫点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会場運営業務について（搬入・撤去日）</a:t>
            </a:r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仕様書２（</a:t>
            </a:r>
            <a:r>
              <a:rPr kumimoji="1"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・人員・体制</a:t>
            </a: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・当日のスケジュール及び作業内容のイメージ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・創意工夫点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会場運営業務について（イベント実施日）</a:t>
            </a:r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仕様書２（</a:t>
            </a:r>
            <a:r>
              <a:rPr kumimoji="1"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・人員・体制、当日のスケジュール及び業務内容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・多言語の対応方法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・イベント運営中の課題解決能力（緊急時・混雑時の対応など）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その他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・仕様書の記載事項以外で業務を円滑に実施するための相違工夫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経験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・入札公告　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入札参加資格「業務実績」を記載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・本業務との関わりや強み、アピールしたい点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DFBD67-9D18-4EB7-B1E4-1F6FE6FF581E}"/>
              </a:ext>
            </a:extLst>
          </p:cNvPr>
          <p:cNvSpPr txBox="1"/>
          <p:nvPr/>
        </p:nvSpPr>
        <p:spPr>
          <a:xfrm>
            <a:off x="173421" y="146588"/>
            <a:ext cx="1640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提案書ひな型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2B84535-05DE-9B12-E1C5-00AE2188EC2E}"/>
              </a:ext>
            </a:extLst>
          </p:cNvPr>
          <p:cNvGrpSpPr/>
          <p:nvPr/>
        </p:nvGrpSpPr>
        <p:grpSpPr>
          <a:xfrm>
            <a:off x="235819" y="5707367"/>
            <a:ext cx="6636118" cy="1200329"/>
            <a:chOff x="110941" y="7814606"/>
            <a:chExt cx="6636118" cy="1200329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80470628-4840-2638-11BC-E7BF58CA0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" y="7814606"/>
              <a:ext cx="6636118" cy="1200329"/>
            </a:xfrm>
            <a:prstGeom prst="rect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0000" tIns="62400" rIns="120000" bIns="62400" anchor="ctr"/>
            <a:lstStyle>
              <a:lvl1pPr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1pPr>
              <a:lvl2pPr marL="742950" indent="-28575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Ø"/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2pPr>
              <a:lvl3pPr marL="11430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ü"/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3pPr>
              <a:lvl4pPr marL="16002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SimSun" panose="02010600030101010101" pitchFamily="2" charset="-122"/>
                <a:buChar char="-"/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4pPr>
              <a:lvl5pPr marL="20574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endParaRPr kumimoji="0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86885BA2-5B4E-2460-8A13-713E54B7BAB4}"/>
                </a:ext>
              </a:extLst>
            </p:cNvPr>
            <p:cNvSpPr/>
            <p:nvPr/>
          </p:nvSpPr>
          <p:spPr>
            <a:xfrm>
              <a:off x="110941" y="7823356"/>
              <a:ext cx="3429000" cy="10772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連絡先</a:t>
              </a:r>
            </a:p>
            <a:p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担当者名　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</a:p>
            <a:p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電話　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  <a:r>
                <a:rPr lang="ja-JP" altLang="en-US" sz="1600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ー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XXXX</a:t>
              </a:r>
            </a:p>
            <a:p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　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</a:t>
              </a:r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＠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XXXXXX</a:t>
              </a:r>
            </a:p>
          </p:txBody>
        </p:sp>
      </p:grpSp>
      <p:sp>
        <p:nvSpPr>
          <p:cNvPr id="7" name="AutoShape 9">
            <a:extLst>
              <a:ext uri="{FF2B5EF4-FFF2-40B4-BE49-F238E27FC236}">
                <a16:creationId xmlns:a16="http://schemas.microsoft.com/office/drawing/2014/main" id="{906E2CCD-9AC4-D303-807B-570BCF9F8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038" y="7106911"/>
            <a:ext cx="6074979" cy="1752608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9050" algn="ctr">
            <a:solidFill>
              <a:schemeClr val="accent1"/>
            </a:solidFill>
            <a:round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１．評価項目一覧（様式１５）を参照して提案書を作成すること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　・提案書には、具体的な内容を記載すること</a:t>
            </a: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（図・表などを用いることは歓迎）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評価の観点欄の記載に対応した提案を記述すること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・様式は、任意であり、パワーポイント・ワード等で作成し、</a:t>
            </a:r>
            <a:r>
              <a:rPr kumimoji="0" lang="en-US" altLang="ja-JP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ファイルで送付すること</a:t>
            </a:r>
            <a:b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　・必要に応じて、資料を添付すること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博覧会協会から連絡が取れるよう、　提案書には連絡先（担当者名、電話番号、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及びメールアドレス）を明記する。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7510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A198B3A517B6442982488DA0BBCCF6A" ma:contentTypeVersion="18" ma:contentTypeDescription="新しいドキュメントを作成します。" ma:contentTypeScope="" ma:versionID="d6567f459f62bba61352b086937bf4a1">
  <xsd:schema xmlns:xsd="http://www.w3.org/2001/XMLSchema" xmlns:xs="http://www.w3.org/2001/XMLSchema" xmlns:p="http://schemas.microsoft.com/office/2006/metadata/properties" xmlns:ns2="4c929416-3665-4dd3-8d32-e94ff91926d8" xmlns:ns3="0a8b2438-981d-4c0a-8469-de24ae4ce83f" targetNamespace="http://schemas.microsoft.com/office/2006/metadata/properties" ma:root="true" ma:fieldsID="38f899bb9651ab0266fb9cb88751d839" ns2:_="" ns3:_="">
    <xsd:import namespace="4c929416-3665-4dd3-8d32-e94ff91926d8"/>
    <xsd:import namespace="0a8b2438-981d-4c0a-8469-de24ae4ce83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929416-3665-4dd3-8d32-e94ff91926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a95d1507-21fd-45cf-866d-ceae8a82a7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b2438-981d-4c0a-8469-de24ae4ce83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ff00e69-b31b-458d-bfc0-52adb41e39e8}" ma:internalName="TaxCatchAll" ma:showField="CatchAllData" ma:web="0a8b2438-981d-4c0a-8469-de24ae4ce83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c929416-3665-4dd3-8d32-e94ff91926d8">
      <Terms xmlns="http://schemas.microsoft.com/office/infopath/2007/PartnerControls"/>
    </lcf76f155ced4ddcb4097134ff3c332f>
    <TaxCatchAll xmlns="0a8b2438-981d-4c0a-8469-de24ae4ce83f" xsi:nil="true"/>
  </documentManagement>
</p:properties>
</file>

<file path=customXml/itemProps1.xml><?xml version="1.0" encoding="utf-8"?>
<ds:datastoreItem xmlns:ds="http://schemas.openxmlformats.org/officeDocument/2006/customXml" ds:itemID="{F5C699B8-6B55-4828-B5A0-BDF323C4FD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929416-3665-4dd3-8d32-e94ff91926d8"/>
    <ds:schemaRef ds:uri="0a8b2438-981d-4c0a-8469-de24ae4ce8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2F2EB5-E023-43B6-A7A8-57C0AF35FE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0E29A8-D8FD-4317-A670-0559447EEA75}">
  <ds:schemaRefs>
    <ds:schemaRef ds:uri="http://purl.org/dc/terms/"/>
    <ds:schemaRef ds:uri="http://schemas.microsoft.com/office/infopath/2007/PartnerControls"/>
    <ds:schemaRef ds:uri="4c929416-3665-4dd3-8d32-e94ff91926d8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0a8b2438-981d-4c0a-8469-de24ae4ce83f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332</Words>
  <Application>Microsoft Office PowerPoint</Application>
  <PresentationFormat>画面に合わせる (4:3)</PresentationFormat>
  <Paragraphs>35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2023-02-01T01:08:50Z</dcterms:created>
  <dcterms:modified xsi:type="dcterms:W3CDTF">2024-11-11T04:09:49Z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0x010100AA198B3A517B6442982488DA0BBCCF6A</vt:lpwstr>
  </property>
  <property fmtid="{D5CDD505-2E9C-101B-9397-08002B2CF9AE}" pid="3" name="MediaServiceImageTags">
    <vt:lpwstr/>
  </property>
</Properties>
</file>