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4"/>
  </p:sldMasterIdLst>
  <p:notesMasterIdLst>
    <p:notesMasterId r:id="rId11"/>
  </p:notesMasterIdLst>
  <p:sldIdLst>
    <p:sldId id="5296" r:id="rId5"/>
    <p:sldId id="2076138295" r:id="rId6"/>
    <p:sldId id="2076138287" r:id="rId7"/>
    <p:sldId id="2076138299" r:id="rId8"/>
    <p:sldId id="2076138293" r:id="rId9"/>
    <p:sldId id="2076138298" r:id="rId10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7C3A17-E208-485A-8F50-C89DC84C1429}" v="36" dt="2024-11-20T01:39:25.6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4" y="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古賀 遼介" userId="f652dd1e-30ea-42e2-9468-ef78e77e0938" providerId="ADAL" clId="{997C3A17-E208-485A-8F50-C89DC84C1429}"/>
    <pc:docChg chg="undo redo custSel addSld delSld modSld">
      <pc:chgData name="古賀 遼介" userId="f652dd1e-30ea-42e2-9468-ef78e77e0938" providerId="ADAL" clId="{997C3A17-E208-485A-8F50-C89DC84C1429}" dt="2024-11-20T01:40:47.179" v="757" actId="1035"/>
      <pc:docMkLst>
        <pc:docMk/>
      </pc:docMkLst>
      <pc:sldChg chg="modSp mod">
        <pc:chgData name="古賀 遼介" userId="f652dd1e-30ea-42e2-9468-ef78e77e0938" providerId="ADAL" clId="{997C3A17-E208-485A-8F50-C89DC84C1429}" dt="2024-11-20T00:26:30.397" v="11" actId="20577"/>
        <pc:sldMkLst>
          <pc:docMk/>
          <pc:sldMk cId="388263134" sldId="5296"/>
        </pc:sldMkLst>
        <pc:spChg chg="mod">
          <ac:chgData name="古賀 遼介" userId="f652dd1e-30ea-42e2-9468-ef78e77e0938" providerId="ADAL" clId="{997C3A17-E208-485A-8F50-C89DC84C1429}" dt="2024-11-20T00:26:30.397" v="11" actId="20577"/>
          <ac:spMkLst>
            <pc:docMk/>
            <pc:sldMk cId="388263134" sldId="5296"/>
            <ac:spMk id="3" creationId="{E8D84AEB-DEAD-405B-B56F-3FF0F894762A}"/>
          </ac:spMkLst>
        </pc:spChg>
      </pc:sldChg>
      <pc:sldChg chg="modSp mod">
        <pc:chgData name="古賀 遼介" userId="f652dd1e-30ea-42e2-9468-ef78e77e0938" providerId="ADAL" clId="{997C3A17-E208-485A-8F50-C89DC84C1429}" dt="2024-11-20T01:26:36.157" v="601" actId="20577"/>
        <pc:sldMkLst>
          <pc:docMk/>
          <pc:sldMk cId="4230828274" sldId="2076138287"/>
        </pc:sldMkLst>
        <pc:spChg chg="mod">
          <ac:chgData name="古賀 遼介" userId="f652dd1e-30ea-42e2-9468-ef78e77e0938" providerId="ADAL" clId="{997C3A17-E208-485A-8F50-C89DC84C1429}" dt="2024-11-20T01:26:36.157" v="601" actId="20577"/>
          <ac:spMkLst>
            <pc:docMk/>
            <pc:sldMk cId="4230828274" sldId="2076138287"/>
            <ac:spMk id="3" creationId="{7DA586A6-8949-C9D0-C8DB-33461173072F}"/>
          </ac:spMkLst>
        </pc:spChg>
        <pc:spChg chg="mod">
          <ac:chgData name="古賀 遼介" userId="f652dd1e-30ea-42e2-9468-ef78e77e0938" providerId="ADAL" clId="{997C3A17-E208-485A-8F50-C89DC84C1429}" dt="2024-11-20T00:51:24.160" v="43" actId="14100"/>
          <ac:spMkLst>
            <pc:docMk/>
            <pc:sldMk cId="4230828274" sldId="2076138287"/>
            <ac:spMk id="4" creationId="{DD62E975-E0BD-03A0-AF1F-1BE30E599385}"/>
          </ac:spMkLst>
        </pc:spChg>
        <pc:spChg chg="mod">
          <ac:chgData name="古賀 遼介" userId="f652dd1e-30ea-42e2-9468-ef78e77e0938" providerId="ADAL" clId="{997C3A17-E208-485A-8F50-C89DC84C1429}" dt="2024-11-20T01:13:08.612" v="535" actId="14100"/>
          <ac:spMkLst>
            <pc:docMk/>
            <pc:sldMk cId="4230828274" sldId="2076138287"/>
            <ac:spMk id="8" creationId="{6CED4A5A-C13B-3D2E-F8BF-B985E1017E31}"/>
          </ac:spMkLst>
        </pc:spChg>
        <pc:spChg chg="mod">
          <ac:chgData name="古賀 遼介" userId="f652dd1e-30ea-42e2-9468-ef78e77e0938" providerId="ADAL" clId="{997C3A17-E208-485A-8F50-C89DC84C1429}" dt="2024-11-20T01:12:01.877" v="510" actId="1035"/>
          <ac:spMkLst>
            <pc:docMk/>
            <pc:sldMk cId="4230828274" sldId="2076138287"/>
            <ac:spMk id="9" creationId="{64392E85-3347-9FCF-0032-50F23CF5A928}"/>
          </ac:spMkLst>
        </pc:spChg>
      </pc:sldChg>
      <pc:sldChg chg="del">
        <pc:chgData name="古賀 遼介" userId="f652dd1e-30ea-42e2-9468-ef78e77e0938" providerId="ADAL" clId="{997C3A17-E208-485A-8F50-C89DC84C1429}" dt="2024-11-20T00:53:06.150" v="226" actId="47"/>
        <pc:sldMkLst>
          <pc:docMk/>
          <pc:sldMk cId="3955268313" sldId="2076138288"/>
        </pc:sldMkLst>
      </pc:sldChg>
      <pc:sldChg chg="modSp del mod">
        <pc:chgData name="古賀 遼介" userId="f652dd1e-30ea-42e2-9468-ef78e77e0938" providerId="ADAL" clId="{997C3A17-E208-485A-8F50-C89DC84C1429}" dt="2024-11-20T01:04:21.263" v="279" actId="47"/>
        <pc:sldMkLst>
          <pc:docMk/>
          <pc:sldMk cId="2321406307" sldId="2076138290"/>
        </pc:sldMkLst>
        <pc:spChg chg="mod">
          <ac:chgData name="古賀 遼介" userId="f652dd1e-30ea-42e2-9468-ef78e77e0938" providerId="ADAL" clId="{997C3A17-E208-485A-8F50-C89DC84C1429}" dt="2024-11-20T00:53:30.348" v="256" actId="20577"/>
          <ac:spMkLst>
            <pc:docMk/>
            <pc:sldMk cId="2321406307" sldId="2076138290"/>
            <ac:spMk id="12" creationId="{90509A2F-64E7-E3AE-E0D3-A8ECE939F2A6}"/>
          </ac:spMkLst>
        </pc:spChg>
      </pc:sldChg>
      <pc:sldChg chg="addSp delSp modSp mod">
        <pc:chgData name="古賀 遼介" userId="f652dd1e-30ea-42e2-9468-ef78e77e0938" providerId="ADAL" clId="{997C3A17-E208-485A-8F50-C89DC84C1429}" dt="2024-11-20T01:12:16.800" v="512" actId="1076"/>
        <pc:sldMkLst>
          <pc:docMk/>
          <pc:sldMk cId="2787822504" sldId="2076138293"/>
        </pc:sldMkLst>
        <pc:spChg chg="add mod">
          <ac:chgData name="古賀 遼介" userId="f652dd1e-30ea-42e2-9468-ef78e77e0938" providerId="ADAL" clId="{997C3A17-E208-485A-8F50-C89DC84C1429}" dt="2024-11-20T01:12:04.107" v="511"/>
          <ac:spMkLst>
            <pc:docMk/>
            <pc:sldMk cId="2787822504" sldId="2076138293"/>
            <ac:spMk id="2" creationId="{081EB8C0-3DC9-82F7-A82E-149052BC91DB}"/>
          </ac:spMkLst>
        </pc:spChg>
        <pc:spChg chg="del">
          <ac:chgData name="古賀 遼介" userId="f652dd1e-30ea-42e2-9468-ef78e77e0938" providerId="ADAL" clId="{997C3A17-E208-485A-8F50-C89DC84C1429}" dt="2024-11-20T01:11:49.315" v="504" actId="478"/>
          <ac:spMkLst>
            <pc:docMk/>
            <pc:sldMk cId="2787822504" sldId="2076138293"/>
            <ac:spMk id="4" creationId="{322FC081-94C3-AE48-7213-C8176641B6B0}"/>
          </ac:spMkLst>
        </pc:spChg>
        <pc:spChg chg="mod">
          <ac:chgData name="古賀 遼介" userId="f652dd1e-30ea-42e2-9468-ef78e77e0938" providerId="ADAL" clId="{997C3A17-E208-485A-8F50-C89DC84C1429}" dt="2024-11-20T01:12:16.800" v="512" actId="1076"/>
          <ac:spMkLst>
            <pc:docMk/>
            <pc:sldMk cId="2787822504" sldId="2076138293"/>
            <ac:spMk id="13" creationId="{E7BC3FDE-699D-29BB-7A24-DE47F7AE7F12}"/>
          </ac:spMkLst>
        </pc:spChg>
      </pc:sldChg>
      <pc:sldChg chg="modSp mod">
        <pc:chgData name="古賀 遼介" userId="f652dd1e-30ea-42e2-9468-ef78e77e0938" providerId="ADAL" clId="{997C3A17-E208-485A-8F50-C89DC84C1429}" dt="2024-11-20T01:38:52.682" v="636" actId="1036"/>
        <pc:sldMkLst>
          <pc:docMk/>
          <pc:sldMk cId="312994391" sldId="2076138295"/>
        </pc:sldMkLst>
        <pc:spChg chg="mod">
          <ac:chgData name="古賀 遼介" userId="f652dd1e-30ea-42e2-9468-ef78e77e0938" providerId="ADAL" clId="{997C3A17-E208-485A-8F50-C89DC84C1429}" dt="2024-11-20T01:38:52.682" v="636" actId="1036"/>
          <ac:spMkLst>
            <pc:docMk/>
            <pc:sldMk cId="312994391" sldId="2076138295"/>
            <ac:spMk id="4" creationId="{EBB864A5-C5B1-4F62-B97C-BECF0F2A4663}"/>
          </ac:spMkLst>
        </pc:spChg>
        <pc:spChg chg="mod">
          <ac:chgData name="古賀 遼介" userId="f652dd1e-30ea-42e2-9468-ef78e77e0938" providerId="ADAL" clId="{997C3A17-E208-485A-8F50-C89DC84C1429}" dt="2024-11-20T01:25:42.612" v="545" actId="20577"/>
          <ac:spMkLst>
            <pc:docMk/>
            <pc:sldMk cId="312994391" sldId="2076138295"/>
            <ac:spMk id="5" creationId="{7B3E2905-8697-4794-9797-DF4CE1C931BE}"/>
          </ac:spMkLst>
        </pc:spChg>
        <pc:spChg chg="mod">
          <ac:chgData name="古賀 遼介" userId="f652dd1e-30ea-42e2-9468-ef78e77e0938" providerId="ADAL" clId="{997C3A17-E208-485A-8F50-C89DC84C1429}" dt="2024-11-20T01:26:20.196" v="599" actId="6549"/>
          <ac:spMkLst>
            <pc:docMk/>
            <pc:sldMk cId="312994391" sldId="2076138295"/>
            <ac:spMk id="9" creationId="{F3DF2982-20C9-40AF-A018-1A308110F9A3}"/>
          </ac:spMkLst>
        </pc:spChg>
      </pc:sldChg>
      <pc:sldChg chg="modSp mod">
        <pc:chgData name="古賀 遼介" userId="f652dd1e-30ea-42e2-9468-ef78e77e0938" providerId="ADAL" clId="{997C3A17-E208-485A-8F50-C89DC84C1429}" dt="2024-11-20T01:40:47.179" v="757" actId="1035"/>
        <pc:sldMkLst>
          <pc:docMk/>
          <pc:sldMk cId="954086281" sldId="2076138298"/>
        </pc:sldMkLst>
        <pc:spChg chg="mod">
          <ac:chgData name="古賀 遼介" userId="f652dd1e-30ea-42e2-9468-ef78e77e0938" providerId="ADAL" clId="{997C3A17-E208-485A-8F50-C89DC84C1429}" dt="2024-11-20T01:40:47.179" v="757" actId="1035"/>
          <ac:spMkLst>
            <pc:docMk/>
            <pc:sldMk cId="954086281" sldId="2076138298"/>
            <ac:spMk id="2" creationId="{93A5B1DA-0D90-593D-9354-D5E479845EE4}"/>
          </ac:spMkLst>
        </pc:spChg>
        <pc:spChg chg="mod">
          <ac:chgData name="古賀 遼介" userId="f652dd1e-30ea-42e2-9468-ef78e77e0938" providerId="ADAL" clId="{997C3A17-E208-485A-8F50-C89DC84C1429}" dt="2024-11-20T01:11:21.721" v="498" actId="6549"/>
          <ac:spMkLst>
            <pc:docMk/>
            <pc:sldMk cId="954086281" sldId="2076138298"/>
            <ac:spMk id="3" creationId="{7DA586A6-8949-C9D0-C8DB-33461173072F}"/>
          </ac:spMkLst>
        </pc:spChg>
        <pc:spChg chg="mod">
          <ac:chgData name="古賀 遼介" userId="f652dd1e-30ea-42e2-9468-ef78e77e0938" providerId="ADAL" clId="{997C3A17-E208-485A-8F50-C89DC84C1429}" dt="2024-11-20T01:40:37.464" v="752" actId="20577"/>
          <ac:spMkLst>
            <pc:docMk/>
            <pc:sldMk cId="954086281" sldId="2076138298"/>
            <ac:spMk id="11" creationId="{3CF7E273-9315-E685-370E-525E30945E9A}"/>
          </ac:spMkLst>
        </pc:spChg>
        <pc:graphicFrameChg chg="mod modGraphic">
          <ac:chgData name="古賀 遼介" userId="f652dd1e-30ea-42e2-9468-ef78e77e0938" providerId="ADAL" clId="{997C3A17-E208-485A-8F50-C89DC84C1429}" dt="2024-11-20T01:09:08.162" v="401" actId="798"/>
          <ac:graphicFrameMkLst>
            <pc:docMk/>
            <pc:sldMk cId="954086281" sldId="2076138298"/>
            <ac:graphicFrameMk id="5" creationId="{D2DFA5C7-0084-3FEF-38A5-82032ED7CA10}"/>
          </ac:graphicFrameMkLst>
        </pc:graphicFrameChg>
      </pc:sldChg>
      <pc:sldChg chg="delSp modSp add mod">
        <pc:chgData name="古賀 遼介" userId="f652dd1e-30ea-42e2-9468-ef78e77e0938" providerId="ADAL" clId="{997C3A17-E208-485A-8F50-C89DC84C1429}" dt="2024-11-20T01:40:16.003" v="750" actId="14100"/>
        <pc:sldMkLst>
          <pc:docMk/>
          <pc:sldMk cId="1001875945" sldId="2076138299"/>
        </pc:sldMkLst>
        <pc:spChg chg="mod">
          <ac:chgData name="古賀 遼介" userId="f652dd1e-30ea-42e2-9468-ef78e77e0938" providerId="ADAL" clId="{997C3A17-E208-485A-8F50-C89DC84C1429}" dt="2024-11-20T01:40:07.321" v="748" actId="20577"/>
          <ac:spMkLst>
            <pc:docMk/>
            <pc:sldMk cId="1001875945" sldId="2076138299"/>
            <ac:spMk id="3" creationId="{37E50A82-3D63-5C31-2273-2C6B3F470CBD}"/>
          </ac:spMkLst>
        </pc:spChg>
        <pc:spChg chg="mod">
          <ac:chgData name="古賀 遼介" userId="f652dd1e-30ea-42e2-9468-ef78e77e0938" providerId="ADAL" clId="{997C3A17-E208-485A-8F50-C89DC84C1429}" dt="2024-11-20T01:40:16.003" v="750" actId="14100"/>
          <ac:spMkLst>
            <pc:docMk/>
            <pc:sldMk cId="1001875945" sldId="2076138299"/>
            <ac:spMk id="4" creationId="{77F089A7-3FF9-27DC-7E98-0173D084CD0C}"/>
          </ac:spMkLst>
        </pc:spChg>
        <pc:spChg chg="mod">
          <ac:chgData name="古賀 遼介" userId="f652dd1e-30ea-42e2-9468-ef78e77e0938" providerId="ADAL" clId="{997C3A17-E208-485A-8F50-C89DC84C1429}" dt="2024-11-20T01:39:56.737" v="715" actId="6549"/>
          <ac:spMkLst>
            <pc:docMk/>
            <pc:sldMk cId="1001875945" sldId="2076138299"/>
            <ac:spMk id="8" creationId="{3CFE115C-AF29-A667-52A7-180FC71B9B1D}"/>
          </ac:spMkLst>
        </pc:spChg>
        <pc:spChg chg="del">
          <ac:chgData name="古賀 遼介" userId="f652dd1e-30ea-42e2-9468-ef78e77e0938" providerId="ADAL" clId="{997C3A17-E208-485A-8F50-C89DC84C1429}" dt="2024-11-20T01:39:31.787" v="638" actId="478"/>
          <ac:spMkLst>
            <pc:docMk/>
            <pc:sldMk cId="1001875945" sldId="2076138299"/>
            <ac:spMk id="10" creationId="{BC4AF118-6AB5-7C0A-9E17-D3F3D7478AE0}"/>
          </ac:spMkLst>
        </pc:spChg>
        <pc:spChg chg="del">
          <ac:chgData name="古賀 遼介" userId="f652dd1e-30ea-42e2-9468-ef78e77e0938" providerId="ADAL" clId="{997C3A17-E208-485A-8F50-C89DC84C1429}" dt="2024-11-20T01:39:32.484" v="639" actId="478"/>
          <ac:spMkLst>
            <pc:docMk/>
            <pc:sldMk cId="1001875945" sldId="2076138299"/>
            <ac:spMk id="21" creationId="{1088E111-7221-46FF-ECC4-2879CAD3D794}"/>
          </ac:spMkLst>
        </pc:spChg>
      </pc:sldChg>
      <pc:sldChg chg="modSp del mod">
        <pc:chgData name="古賀 遼介" userId="f652dd1e-30ea-42e2-9468-ef78e77e0938" providerId="ADAL" clId="{997C3A17-E208-485A-8F50-C89DC84C1429}" dt="2024-11-20T01:10:29.326" v="413" actId="47"/>
        <pc:sldMkLst>
          <pc:docMk/>
          <pc:sldMk cId="2665818571" sldId="2076138301"/>
        </pc:sldMkLst>
        <pc:spChg chg="mod">
          <ac:chgData name="古賀 遼介" userId="f652dd1e-30ea-42e2-9468-ef78e77e0938" providerId="ADAL" clId="{997C3A17-E208-485A-8F50-C89DC84C1429}" dt="2024-11-20T01:04:30.469" v="282" actId="20577"/>
          <ac:spMkLst>
            <pc:docMk/>
            <pc:sldMk cId="2665818571" sldId="2076138301"/>
            <ac:spMk id="3" creationId="{7DA586A6-8949-C9D0-C8DB-33461173072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837622-A0B2-4974-A129-698C9AFA233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080FA-715F-4269-98FF-D3195F51BD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8087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C3D69B-5B1B-452E-8B37-9E5DEFDC7B5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895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C3D69B-5B1B-452E-8B37-9E5DEFDC7B5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384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5E3762-DACC-0F2B-2D3B-80BF8F437D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8BB8FAFF-8286-FF88-639B-6DE8238AA8B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B9664432-3B41-BFA0-B34A-572349A351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5CAF4BA-5A70-6041-7D99-CCA2D564792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C3D69B-5B1B-452E-8B37-9E5DEFDC7B5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75053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C3D69B-5B1B-452E-8B37-9E5DEFDC7B5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453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C3D69B-5B1B-452E-8B37-9E5DEFDC7B53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9495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724F51-FC5D-4690-90E9-5C43740558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AF8A5F-47E9-453A-A8DE-E81329C5B91E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C73DFE-72ED-4BF2-8C70-DA89A07F5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8" name="長方形 7">
            <a:extLst>
              <a:ext uri="{FF2B5EF4-FFF2-40B4-BE49-F238E27FC236}">
                <a16:creationId xmlns:a16="http://schemas.microsoft.com/office/drawing/2014/main" id="{0CFF48D4-708B-4B84-8149-E7833163F8EA}"/>
              </a:ext>
            </a:extLst>
          </p:cNvPr>
          <p:cNvSpPr/>
          <p:nvPr userDrawn="1"/>
        </p:nvSpPr>
        <p:spPr>
          <a:xfrm>
            <a:off x="10860000" y="410846"/>
            <a:ext cx="1332000" cy="6447154"/>
          </a:xfrm>
          <a:prstGeom prst="rect">
            <a:avLst/>
          </a:prstGeom>
          <a:solidFill>
            <a:srgbClr val="E6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長方形 7">
            <a:extLst>
              <a:ext uri="{FF2B5EF4-FFF2-40B4-BE49-F238E27FC236}">
                <a16:creationId xmlns:a16="http://schemas.microsoft.com/office/drawing/2014/main" id="{2D725E30-1C61-47A1-9C43-F3B19726DE60}"/>
              </a:ext>
            </a:extLst>
          </p:cNvPr>
          <p:cNvSpPr>
            <a:spLocks/>
          </p:cNvSpPr>
          <p:nvPr userDrawn="1"/>
        </p:nvSpPr>
        <p:spPr>
          <a:xfrm>
            <a:off x="583269" y="2571840"/>
            <a:ext cx="144000" cy="1440000"/>
          </a:xfrm>
          <a:prstGeom prst="rect">
            <a:avLst/>
          </a:prstGeom>
          <a:solidFill>
            <a:srgbClr val="E600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ja-JP" altLang="en-US" sz="1463" noProof="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FC40CBC-C46D-4E87-9528-9EF52FC012FF}"/>
              </a:ext>
            </a:extLst>
          </p:cNvPr>
          <p:cNvSpPr txBox="1">
            <a:spLocks/>
          </p:cNvSpPr>
          <p:nvPr userDrawn="1"/>
        </p:nvSpPr>
        <p:spPr>
          <a:xfrm>
            <a:off x="8153400" y="1269048"/>
            <a:ext cx="3372600" cy="5295898"/>
          </a:xfrm>
          <a:prstGeom prst="rect">
            <a:avLst/>
          </a:prstGeom>
          <a:solidFill>
            <a:srgbClr val="EFEFEF"/>
          </a:solidFill>
        </p:spPr>
        <p:txBody>
          <a:bodyPr vert="horz" lIns="360000" tIns="360000" rIns="360000" bIns="36000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20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E3CD7A0D-F04C-45FB-B018-4AFE515C9F7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1769" y="0"/>
            <a:ext cx="2740231" cy="94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957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052292-5548-4F7A-B224-7D5AB6E87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20B9D95-3AC8-4B4A-813C-4AD7F14121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9F9DAE-09B9-4A13-882B-0907AEC70D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AF8A5F-47E9-453A-A8DE-E81329C5B91E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A7C24C-AA36-4C82-AE59-FE4DB2D59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9D9661-9088-4680-8891-D6F850557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7303A1-79E6-4B08-A8BB-A8E496F6A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418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C8ACECD-4C8F-49AA-88E1-F57814F347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C8EDF8F-8424-46C8-AB46-5DE337F270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82B4F6-EC55-4776-8A1D-668F0EE23A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AF8A5F-47E9-453A-A8DE-E81329C5B91E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7D11E4-C31E-4A37-8C95-477D4DD20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AF1E32-9683-4FF7-BD21-B6BF6B975E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7303A1-79E6-4B08-A8BB-A8E496F6A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456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52DBBB7D-B4A1-4EE5-9944-3F86180C42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06296" y="0"/>
            <a:ext cx="1797689" cy="620329"/>
          </a:xfrm>
          <a:prstGeom prst="rect">
            <a:avLst/>
          </a:prstGeom>
        </p:spPr>
      </p:pic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14EF9511-0C01-45BD-B4AB-46B6D91D0AB0}"/>
              </a:ext>
            </a:extLst>
          </p:cNvPr>
          <p:cNvGrpSpPr/>
          <p:nvPr userDrawn="1"/>
        </p:nvGrpSpPr>
        <p:grpSpPr>
          <a:xfrm>
            <a:off x="298855" y="214455"/>
            <a:ext cx="11456923" cy="432000"/>
            <a:chOff x="455612" y="311435"/>
            <a:chExt cx="9792000" cy="432000"/>
          </a:xfrm>
        </p:grpSpPr>
        <p:cxnSp>
          <p:nvCxnSpPr>
            <p:cNvPr id="10" name="直線コネクタ 9">
              <a:extLst>
                <a:ext uri="{FF2B5EF4-FFF2-40B4-BE49-F238E27FC236}">
                  <a16:creationId xmlns:a16="http://schemas.microsoft.com/office/drawing/2014/main" id="{C9EB904A-DE5D-46E7-BE54-89DF7ED280B3}"/>
                </a:ext>
              </a:extLst>
            </p:cNvPr>
            <p:cNvCxnSpPr/>
            <p:nvPr userDrawn="1"/>
          </p:nvCxnSpPr>
          <p:spPr>
            <a:xfrm>
              <a:off x="455612" y="743435"/>
              <a:ext cx="9792000" cy="0"/>
            </a:xfrm>
            <a:prstGeom prst="line">
              <a:avLst/>
            </a:prstGeom>
            <a:ln w="9525">
              <a:solidFill>
                <a:srgbClr val="E60012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B0E3B06E-386A-49A0-B70E-6A0CA6BE087F}"/>
                </a:ext>
              </a:extLst>
            </p:cNvPr>
            <p:cNvCxnSpPr/>
            <p:nvPr userDrawn="1"/>
          </p:nvCxnSpPr>
          <p:spPr>
            <a:xfrm>
              <a:off x="455612" y="311435"/>
              <a:ext cx="0" cy="432000"/>
            </a:xfrm>
            <a:prstGeom prst="line">
              <a:avLst/>
            </a:prstGeom>
            <a:ln w="38100">
              <a:solidFill>
                <a:srgbClr val="E60012"/>
              </a:solidFill>
              <a:bevel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3E5C31D5-F822-46CC-9B25-140E655B54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98855" y="6642000"/>
            <a:ext cx="2405658" cy="20828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</a:defRPr>
            </a:lvl1pPr>
          </a:lstStyle>
          <a:p>
            <a:fld id="{A36989C5-6726-44DB-A750-4381CBF5D74A}" type="datetime1">
              <a:rPr kumimoji="1" lang="ja-JP" altLang="en-US" smtClean="0"/>
              <a:t>2024/11/20</a:t>
            </a:fld>
            <a:endParaRPr kumimoji="1" lang="ja-JP" alt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CAF7886B-7EE9-42DB-A8AD-5AB5A2824A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99998" y="6642000"/>
            <a:ext cx="3608487" cy="20828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+mn-ea"/>
                <a:ea typeface="+mn-ea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F3A3E73E-29AE-4276-92FB-C068FDA74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31647" y="6642000"/>
            <a:ext cx="2161497" cy="216000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r" fontAlgn="ctr">
              <a:defRPr sz="1400" b="0">
                <a:solidFill>
                  <a:schemeClr val="tx1">
                    <a:lumMod val="85000"/>
                    <a:lumOff val="1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43917D35-CB2B-46E2-AAA2-A2005A22827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4359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12795D-84DE-48DB-969C-35FB2C926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31B4BB8-1ED6-4192-B823-09742273B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864DB9-77BE-44CC-9C1D-5606FDA81F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AF8A5F-47E9-453A-A8DE-E81329C5B91E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6AC1E8-365E-4B47-AF74-169E8B2FE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C570AD-AEAA-4481-ADE6-A1F385017A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7303A1-79E6-4B08-A8BB-A8E496F6A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962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E3B150-48E1-4265-ACA4-18DA853B4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0D1C41-BB95-4682-BC8D-FB3F978F6F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7A5CF9D-CAEE-4AE9-A713-D297FE8583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E8B31A-EDF0-4836-AA90-FC1B6C17EF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AF8A5F-47E9-453A-A8DE-E81329C5B91E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0190229-15C7-4FBA-947F-3994FCBF4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79054CB-8353-4BF9-97EF-18493A23F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7303A1-79E6-4B08-A8BB-A8E496F6A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461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69529C-9502-450C-968C-C5C44A455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6A7BA25-A48B-42B6-9952-91CA307864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5564C7-DB00-4A1A-97E7-D493797CBA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3353590-13F0-4015-B1A9-F905D61D95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D5C4BA7-0EFE-4EB7-BA38-219A98814C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5B1B80D-3513-4549-93C7-2A0127DBD2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AF8A5F-47E9-453A-A8DE-E81329C5B91E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6697D17-1A54-46A9-A807-DE1749D21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E6274ED-9FAE-4EBE-A4BE-692281A27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7303A1-79E6-4B08-A8BB-A8E496F6A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2935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7A08C4-8427-4736-ADFC-2F57CD977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4DC8A7F-7D0C-4121-9961-B9333D64DE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AF8A5F-47E9-453A-A8DE-E81329C5B91E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D8F603-B89C-4B4F-8320-30421B27F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50E5444-4338-42C8-8066-0029468F2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7303A1-79E6-4B08-A8BB-A8E496F6A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920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C6A5B5F-437F-46F3-B1EC-C9981D663E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AF8A5F-47E9-453A-A8DE-E81329C5B91E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C9E5609-9881-4CC8-8E59-BC206FCA6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2AE7174-01C6-4B5E-A831-0C71D87B9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7303A1-79E6-4B08-A8BB-A8E496F6A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8696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9E3EA9-13C0-4138-834D-0959378A3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3A22C15-5EB9-4F3D-87A4-7D6DFDF2B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8B61B2A-D09A-4EBA-8CAC-FA37F44E88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48F63B4-42C0-44AD-A49B-5EC9E971A5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AF8A5F-47E9-453A-A8DE-E81329C5B91E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C6132A-68F2-4F00-98A5-76239A49C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F0C4F8-DAFA-4D3D-917A-E33D983A1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7303A1-79E6-4B08-A8BB-A8E496F6A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003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712ECB-6EF4-4541-9558-788C4E28C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3F0DF1D-8287-47BD-B755-73EA6638BB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7EE9D7A-9D18-454F-AEC7-902814EF5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EFEC588-749E-409A-B8B4-72438ED5B3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DAF8A5F-47E9-453A-A8DE-E81329C5B91E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D6907C5-8872-493E-9A1C-CACF5AA58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5A9379-DF52-4B68-ACBA-F16EDF9E8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47303A1-79E6-4B08-A8BB-A8E496F6A9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409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5304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F2D3384-3F29-46A7-9EA5-041B5E834F67}"/>
              </a:ext>
            </a:extLst>
          </p:cNvPr>
          <p:cNvSpPr/>
          <p:nvPr/>
        </p:nvSpPr>
        <p:spPr>
          <a:xfrm>
            <a:off x="904299" y="2690336"/>
            <a:ext cx="717624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32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団体・企業名（共同出展団体・企業名）</a:t>
            </a:r>
            <a:endParaRPr lang="en-US" altLang="ja-JP" sz="32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8D84AEB-DEAD-405B-B56F-3FF0F894762A}"/>
              </a:ext>
            </a:extLst>
          </p:cNvPr>
          <p:cNvSpPr/>
          <p:nvPr/>
        </p:nvSpPr>
        <p:spPr>
          <a:xfrm>
            <a:off x="151823" y="0"/>
            <a:ext cx="859877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7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企画提案書（</a:t>
            </a:r>
            <a:r>
              <a:rPr lang="ja-JP" altLang="en-US" sz="2000" b="1" i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フェスティバル・ステーション 「観光ブース」協賛出展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申込用）　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A92E8E1-3B47-4F67-ACC2-FCF9A22A11E6}"/>
              </a:ext>
            </a:extLst>
          </p:cNvPr>
          <p:cNvSpPr/>
          <p:nvPr/>
        </p:nvSpPr>
        <p:spPr>
          <a:xfrm>
            <a:off x="4943475" y="6177915"/>
            <a:ext cx="32670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202x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年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xx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月</a:t>
            </a:r>
            <a:r>
              <a:rPr lang="en-US" altLang="ja-JP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日（</a:t>
            </a:r>
            <a:r>
              <a:rPr lang="ja-JP" altLang="en-US" sz="1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曜日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　　　　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263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BB864A5-C5B1-4F62-B97C-BECF0F2A4663}"/>
              </a:ext>
            </a:extLst>
          </p:cNvPr>
          <p:cNvSpPr txBox="1"/>
          <p:nvPr/>
        </p:nvSpPr>
        <p:spPr>
          <a:xfrm>
            <a:off x="723900" y="2258455"/>
            <a:ext cx="10420350" cy="3836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2500"/>
              </a:lnSpc>
            </a:pPr>
            <a:r>
              <a:rPr lang="ja-JP" altLang="ja-JP" sz="20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■選考における評価基準</a:t>
            </a:r>
            <a:r>
              <a:rPr lang="ja-JP" altLang="en-US" sz="20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</a:t>
            </a:r>
            <a:r>
              <a:rPr lang="en-US" altLang="ja-JP" b="1" u="sng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b="1" u="sng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評価基準①、②、③については選考において特に重要視します</a:t>
            </a:r>
            <a:endParaRPr lang="ja-JP" altLang="en-US" sz="3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タイトル 6">
            <a:extLst>
              <a:ext uri="{FF2B5EF4-FFF2-40B4-BE49-F238E27FC236}">
                <a16:creationId xmlns:a16="http://schemas.microsoft.com/office/drawing/2014/main" id="{7B3E2905-8697-4794-9797-DF4CE1C931B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98450" y="220438"/>
            <a:ext cx="8101013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選考にあたっての評価項目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5C910E2-F6E9-460A-AF33-0F0163E9552E}"/>
              </a:ext>
            </a:extLst>
          </p:cNvPr>
          <p:cNvSpPr txBox="1"/>
          <p:nvPr/>
        </p:nvSpPr>
        <p:spPr>
          <a:xfrm>
            <a:off x="8052434" y="657432"/>
            <a:ext cx="3841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下記項目に留意し、企画提案書を作成ください。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DF37881-25E3-408B-A757-AFBA098599EC}"/>
              </a:ext>
            </a:extLst>
          </p:cNvPr>
          <p:cNvSpPr txBox="1"/>
          <p:nvPr/>
        </p:nvSpPr>
        <p:spPr>
          <a:xfrm>
            <a:off x="723900" y="800832"/>
            <a:ext cx="10420350" cy="395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ts val="2500"/>
              </a:lnSpc>
            </a:pPr>
            <a:r>
              <a:rPr lang="ja-JP" altLang="ja-JP" sz="2000" b="1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■</a:t>
            </a:r>
            <a:r>
              <a:rPr lang="ja-JP" altLang="en-US" sz="20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企画書提案にあたっての留意点</a:t>
            </a:r>
            <a:endParaRPr lang="ja-JP" altLang="ja-JP" sz="1600" b="1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8201046-EDB3-43FB-91B0-9EB803C9B0BC}"/>
              </a:ext>
            </a:extLst>
          </p:cNvPr>
          <p:cNvSpPr txBox="1"/>
          <p:nvPr/>
        </p:nvSpPr>
        <p:spPr>
          <a:xfrm>
            <a:off x="1084521" y="2724905"/>
            <a:ext cx="10366744" cy="36724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0" indent="-127000" algn="l">
              <a:lnSpc>
                <a:spcPct val="250000"/>
              </a:lnSpc>
            </a:pPr>
            <a:r>
              <a:rPr lang="ja-JP" altLang="ja-JP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①テーマ性</a:t>
            </a:r>
            <a:r>
              <a:rPr lang="ja-JP" altLang="en-US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 </a:t>
            </a:r>
            <a:r>
              <a:rPr lang="ja-JP" altLang="en-US" sz="1600" b="0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万博のテーマに合致し、かつ観光誘客につながる企画であるかどうか</a:t>
            </a:r>
            <a:endParaRPr lang="ja-JP" altLang="ja-JP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27000" indent="-127000" algn="l">
              <a:lnSpc>
                <a:spcPct val="250000"/>
              </a:lnSpc>
            </a:pPr>
            <a:r>
              <a:rPr lang="ja-JP" altLang="ja-JP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②品質性</a:t>
            </a:r>
            <a:r>
              <a:rPr lang="ja-JP" altLang="en-US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</a:t>
            </a:r>
            <a:r>
              <a:rPr lang="ja-JP" altLang="en-US" sz="1600" b="0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国際博覧会としてのクオリティを満たしているかどうか</a:t>
            </a:r>
            <a:endParaRPr lang="ja-JP" altLang="ja-JP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27000" indent="-127000" algn="l">
              <a:lnSpc>
                <a:spcPct val="250000"/>
              </a:lnSpc>
            </a:pPr>
            <a:r>
              <a:rPr lang="ja-JP" altLang="ja-JP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③実現性</a:t>
            </a:r>
            <a:r>
              <a:rPr lang="ja-JP" altLang="en-US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</a:t>
            </a:r>
            <a:r>
              <a:rPr lang="ja-JP" altLang="en-US" sz="1600" b="0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応募者の過去の実績や経験が十分で、提案された企画が実現可能であるかどうか</a:t>
            </a:r>
            <a:endParaRPr lang="ja-JP" altLang="ja-JP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27000" indent="-127000" algn="l">
              <a:lnSpc>
                <a:spcPct val="250000"/>
              </a:lnSpc>
            </a:pPr>
            <a:r>
              <a:rPr lang="ja-JP" altLang="ja-JP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④多様性</a:t>
            </a:r>
            <a:r>
              <a:rPr lang="ja-JP" altLang="en-US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</a:t>
            </a:r>
            <a:r>
              <a:rPr lang="ja-JP" altLang="en-US" sz="1600" b="0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社会が持つ多様性を尊重し、新たなツーリズムを提案する企画であるかどうか</a:t>
            </a:r>
            <a:endParaRPr lang="ja-JP" altLang="ja-JP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27000" indent="-127000" algn="l">
              <a:lnSpc>
                <a:spcPct val="250000"/>
              </a:lnSpc>
            </a:pPr>
            <a:r>
              <a:rPr lang="ja-JP" altLang="ja-JP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⑤エンターテインメント性</a:t>
            </a:r>
            <a:r>
              <a:rPr lang="ja-JP" altLang="en-US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来場者</a:t>
            </a:r>
            <a:r>
              <a:rPr lang="ja-JP" altLang="en-US" sz="1600" b="0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を楽しませ、万博から各地への観光の動機付けに資する内容であるかどうか</a:t>
            </a:r>
            <a:endParaRPr lang="ja-JP" altLang="ja-JP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marL="127000" indent="-127000" algn="l">
              <a:lnSpc>
                <a:spcPct val="250000"/>
              </a:lnSpc>
            </a:pPr>
            <a:r>
              <a:rPr lang="ja-JP" altLang="ja-JP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⑥将来性</a:t>
            </a:r>
            <a:r>
              <a:rPr lang="ja-JP" altLang="en-US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</a:t>
            </a:r>
            <a:r>
              <a:rPr lang="ja-JP" altLang="en-US" sz="1600" b="0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万博終了後も持続可能な内容を秘めているかどうか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ja-JP" altLang="en-US" sz="1600" b="0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将来の観光のあり方を示す内容かどうか</a:t>
            </a:r>
            <a:endParaRPr lang="ja-JP" altLang="ja-JP" kern="100" dirty="0">
              <a:effectLst/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F3DF2982-20C9-40AF-A018-1A308110F9A3}"/>
              </a:ext>
            </a:extLst>
          </p:cNvPr>
          <p:cNvSpPr txBox="1"/>
          <p:nvPr/>
        </p:nvSpPr>
        <p:spPr>
          <a:xfrm>
            <a:off x="1447800" y="1053437"/>
            <a:ext cx="10420350" cy="9948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企画提案書は、写真やイメージ図等を使用し、展示内容がイメージできるよう作成ください。</a:t>
            </a:r>
            <a:endParaRPr lang="en-US" altLang="ja-JP" sz="16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ja-JP" altLang="en-US" sz="16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以下、「選考における評価基準」の各要素は、必ず企画書の項目に入れて作成ください。</a:t>
            </a:r>
            <a:endParaRPr lang="en-US" altLang="ja-JP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A0395D12-5C59-43F2-92D7-655D984879A9}"/>
              </a:ext>
            </a:extLst>
          </p:cNvPr>
          <p:cNvSpPr/>
          <p:nvPr/>
        </p:nvSpPr>
        <p:spPr>
          <a:xfrm>
            <a:off x="914400" y="2738662"/>
            <a:ext cx="10868025" cy="3898900"/>
          </a:xfrm>
          <a:prstGeom prst="roundRect">
            <a:avLst>
              <a:gd name="adj" fmla="val 6378"/>
            </a:avLst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スライド番号プレースホルダー 3">
            <a:extLst>
              <a:ext uri="{FF2B5EF4-FFF2-40B4-BE49-F238E27FC236}">
                <a16:creationId xmlns:a16="http://schemas.microsoft.com/office/drawing/2014/main" id="{6CD5BDF3-2D25-7F77-AFAF-2575DEB43E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0005" y="6642000"/>
            <a:ext cx="2161497" cy="216000"/>
          </a:xfrm>
        </p:spPr>
        <p:txBody>
          <a:bodyPr/>
          <a:lstStyle/>
          <a:p>
            <a:pPr marL="0" marR="0" lvl="0" indent="0" algn="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917D35-CB2B-46E2-AAA2-A2005A228270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</a:rPr>
              <a:pPr marL="0" marR="0" lvl="0" indent="0" algn="r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2994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3">
            <a:extLst>
              <a:ext uri="{FF2B5EF4-FFF2-40B4-BE49-F238E27FC236}">
                <a16:creationId xmlns:a16="http://schemas.microsoft.com/office/drawing/2014/main" id="{10557F2E-A0D1-4477-AED2-F4FE25D63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0005" y="6642000"/>
            <a:ext cx="2161497" cy="216000"/>
          </a:xfrm>
        </p:spPr>
        <p:txBody>
          <a:bodyPr/>
          <a:lstStyle/>
          <a:p>
            <a:pPr marL="0" marR="0" lvl="0" indent="0" algn="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917D35-CB2B-46E2-AAA2-A2005A228270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</a:rPr>
              <a:pPr marL="0" marR="0" lvl="0" indent="0" algn="r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3" name="タイトル 6">
            <a:extLst>
              <a:ext uri="{FF2B5EF4-FFF2-40B4-BE49-F238E27FC236}">
                <a16:creationId xmlns:a16="http://schemas.microsoft.com/office/drawing/2014/main" id="{7DA586A6-8949-C9D0-C8DB-33461173072F}"/>
              </a:ext>
            </a:extLst>
          </p:cNvPr>
          <p:cNvSpPr txBox="1">
            <a:spLocks/>
          </p:cNvSpPr>
          <p:nvPr/>
        </p:nvSpPr>
        <p:spPr>
          <a:xfrm>
            <a:off x="346075" y="220438"/>
            <a:ext cx="8101013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１．出展</a:t>
            </a:r>
            <a:r>
              <a: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</a:rPr>
              <a:t>ブースの概要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FAB61664-ABBF-0FE6-EDE3-02C65DB7C035}"/>
              </a:ext>
            </a:extLst>
          </p:cNvPr>
          <p:cNvSpPr/>
          <p:nvPr/>
        </p:nvSpPr>
        <p:spPr>
          <a:xfrm>
            <a:off x="523875" y="1009506"/>
            <a:ext cx="11151777" cy="617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62E975-E0BD-03A0-AF1F-1BE30E599385}"/>
              </a:ext>
            </a:extLst>
          </p:cNvPr>
          <p:cNvSpPr/>
          <p:nvPr/>
        </p:nvSpPr>
        <p:spPr>
          <a:xfrm>
            <a:off x="523875" y="2260062"/>
            <a:ext cx="11151777" cy="43774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タイトル 6">
            <a:extLst>
              <a:ext uri="{FF2B5EF4-FFF2-40B4-BE49-F238E27FC236}">
                <a16:creationId xmlns:a16="http://schemas.microsoft.com/office/drawing/2014/main" id="{6CED4A5A-C13B-3D2E-F8BF-B985E1017E31}"/>
              </a:ext>
            </a:extLst>
          </p:cNvPr>
          <p:cNvSpPr txBox="1">
            <a:spLocks/>
          </p:cNvSpPr>
          <p:nvPr/>
        </p:nvSpPr>
        <p:spPr>
          <a:xfrm>
            <a:off x="299720" y="1632996"/>
            <a:ext cx="11470522" cy="610611"/>
          </a:xfrm>
          <a:prstGeom prst="rect">
            <a:avLst/>
          </a:prstGeom>
          <a:noFill/>
        </p:spPr>
        <p:txBody>
          <a:bodyPr vert="horz" wrap="square" lIns="216000" tIns="36000" rIns="21600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>
              <a:lnSpc>
                <a:spcPts val="2400"/>
              </a:lnSpc>
            </a:pPr>
            <a:r>
              <a:rPr lang="ja-JP" altLang="en-US" sz="1600" b="1" dirty="0"/>
              <a:t>◇ ブース展示内容、訴求（ＰＲ）ポイント　　</a:t>
            </a:r>
            <a:r>
              <a:rPr lang="en-US" altLang="ja-JP" sz="1400" dirty="0"/>
              <a:t>※</a:t>
            </a:r>
            <a:r>
              <a:rPr lang="ja-JP" altLang="en-US" sz="1400" dirty="0"/>
              <a:t>評価基準（</a:t>
            </a:r>
            <a:r>
              <a:rPr lang="ja-JP" altLang="en-US" sz="1400" b="1" dirty="0">
                <a:solidFill>
                  <a:srgbClr val="FF0000"/>
                </a:solidFill>
              </a:rPr>
              <a:t>①テーマ性・②品質性・④多様性・⑤エンターテインメント性・⑥将来性</a:t>
            </a:r>
            <a:r>
              <a:rPr lang="ja-JP" altLang="en-US" sz="1400" dirty="0"/>
              <a:t>）に留意し、</a:t>
            </a:r>
            <a:endParaRPr lang="en-US" altLang="ja-JP" sz="1400" dirty="0"/>
          </a:p>
          <a:p>
            <a:pPr>
              <a:lnSpc>
                <a:spcPts val="2400"/>
              </a:lnSpc>
            </a:pPr>
            <a:r>
              <a:rPr lang="ja-JP" altLang="en-US" sz="1400" dirty="0"/>
              <a:t>　　　　　　　　　　　　　　　　　　　　　　　　　　　　　　　　　　 </a:t>
            </a:r>
            <a:r>
              <a:rPr lang="ja-JP" altLang="en-US" sz="1400" b="1" dirty="0"/>
              <a:t>展示内容の概略、訴求ポイント（テキスト）、レイアウトイメージ（画像、図など）を記載ください。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4392E85-3347-9FCF-0032-50F23CF5A928}"/>
              </a:ext>
            </a:extLst>
          </p:cNvPr>
          <p:cNvSpPr txBox="1"/>
          <p:nvPr/>
        </p:nvSpPr>
        <p:spPr>
          <a:xfrm>
            <a:off x="6331409" y="6595599"/>
            <a:ext cx="5577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自由記入欄　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枠内に収まらない場合はページを増やしてご記入ください。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B5B0012-69FD-F6EB-EBF5-E128C8059D7C}"/>
              </a:ext>
            </a:extLst>
          </p:cNvPr>
          <p:cNvSpPr txBox="1"/>
          <p:nvPr/>
        </p:nvSpPr>
        <p:spPr>
          <a:xfrm>
            <a:off x="432611" y="660959"/>
            <a:ext cx="16241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◇ブースタイトル</a:t>
            </a:r>
          </a:p>
        </p:txBody>
      </p:sp>
    </p:spTree>
    <p:extLst>
      <p:ext uri="{BB962C8B-B14F-4D97-AF65-F5344CB8AC3E}">
        <p14:creationId xmlns:p14="http://schemas.microsoft.com/office/powerpoint/2010/main" val="4230828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A3B126-128D-875D-C053-56BA060D9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3">
            <a:extLst>
              <a:ext uri="{FF2B5EF4-FFF2-40B4-BE49-F238E27FC236}">
                <a16:creationId xmlns:a16="http://schemas.microsoft.com/office/drawing/2014/main" id="{5F06A411-EF32-CF38-46CB-F1BF64595E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0005" y="6642000"/>
            <a:ext cx="2161497" cy="216000"/>
          </a:xfrm>
        </p:spPr>
        <p:txBody>
          <a:bodyPr/>
          <a:lstStyle/>
          <a:p>
            <a:pPr marL="0" marR="0" lvl="0" indent="0" algn="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917D35-CB2B-46E2-AAA2-A2005A228270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</a:rPr>
              <a:pPr marL="0" marR="0" lvl="0" indent="0" algn="r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3" name="タイトル 6">
            <a:extLst>
              <a:ext uri="{FF2B5EF4-FFF2-40B4-BE49-F238E27FC236}">
                <a16:creationId xmlns:a16="http://schemas.microsoft.com/office/drawing/2014/main" id="{37E50A82-3D63-5C31-2273-2C6B3F470CBD}"/>
              </a:ext>
            </a:extLst>
          </p:cNvPr>
          <p:cNvSpPr txBox="1">
            <a:spLocks/>
          </p:cNvSpPr>
          <p:nvPr/>
        </p:nvSpPr>
        <p:spPr>
          <a:xfrm>
            <a:off x="346075" y="220438"/>
            <a:ext cx="8101013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１．出展ブースの概要（前ページからの続き）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7F089A7-3FF9-27DC-7E98-0173D084CD0C}"/>
              </a:ext>
            </a:extLst>
          </p:cNvPr>
          <p:cNvSpPr/>
          <p:nvPr/>
        </p:nvSpPr>
        <p:spPr>
          <a:xfrm>
            <a:off x="523875" y="1465730"/>
            <a:ext cx="11151777" cy="51718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タイトル 6">
            <a:extLst>
              <a:ext uri="{FF2B5EF4-FFF2-40B4-BE49-F238E27FC236}">
                <a16:creationId xmlns:a16="http://schemas.microsoft.com/office/drawing/2014/main" id="{3CFE115C-AF29-A667-52A7-180FC71B9B1D}"/>
              </a:ext>
            </a:extLst>
          </p:cNvPr>
          <p:cNvSpPr txBox="1">
            <a:spLocks/>
          </p:cNvSpPr>
          <p:nvPr/>
        </p:nvSpPr>
        <p:spPr>
          <a:xfrm>
            <a:off x="299720" y="803652"/>
            <a:ext cx="11470522" cy="615677"/>
          </a:xfrm>
          <a:prstGeom prst="rect">
            <a:avLst/>
          </a:prstGeom>
          <a:noFill/>
        </p:spPr>
        <p:txBody>
          <a:bodyPr vert="horz" wrap="square" lIns="216000" tIns="36000" rIns="21600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j-cs"/>
              </a:defRPr>
            </a:lvl1pPr>
          </a:lstStyle>
          <a:p>
            <a:pPr>
              <a:lnSpc>
                <a:spcPts val="2400"/>
              </a:lnSpc>
            </a:pPr>
            <a:r>
              <a:rPr lang="ja-JP" altLang="en-US" sz="1600" b="1" dirty="0"/>
              <a:t>◇ ブース展示内容、訴求（ＰＲ）ポイント　　</a:t>
            </a:r>
            <a:r>
              <a:rPr lang="en-US" altLang="ja-JP" sz="1400" dirty="0"/>
              <a:t>※</a:t>
            </a:r>
            <a:r>
              <a:rPr lang="ja-JP" altLang="en-US" sz="1400" dirty="0"/>
              <a:t>評価基準（</a:t>
            </a:r>
            <a:r>
              <a:rPr lang="ja-JP" altLang="en-US" sz="1400" b="1" dirty="0">
                <a:solidFill>
                  <a:srgbClr val="FF0000"/>
                </a:solidFill>
              </a:rPr>
              <a:t>①テーマ性・②品質性・④多様性・⑤エンターテインメント性・⑥将来性</a:t>
            </a:r>
            <a:r>
              <a:rPr lang="ja-JP" altLang="en-US" sz="1400" dirty="0"/>
              <a:t>）に留意し、</a:t>
            </a:r>
            <a:endParaRPr lang="en-US" altLang="ja-JP" sz="1400" dirty="0"/>
          </a:p>
          <a:p>
            <a:pPr>
              <a:lnSpc>
                <a:spcPts val="2400"/>
              </a:lnSpc>
            </a:pPr>
            <a:r>
              <a:rPr lang="ja-JP" altLang="en-US" sz="1400" dirty="0"/>
              <a:t>　　</a:t>
            </a:r>
            <a:r>
              <a:rPr lang="ja-JP" altLang="en-US" sz="1600" b="1" dirty="0"/>
              <a:t>（前ページからの続き）</a:t>
            </a:r>
            <a:r>
              <a:rPr lang="ja-JP" altLang="en-US" sz="1400" dirty="0"/>
              <a:t>　　　　　　　　　　　　　　　 </a:t>
            </a:r>
            <a:r>
              <a:rPr lang="ja-JP" altLang="en-US" sz="1400" b="1" dirty="0"/>
              <a:t>展示内容の概略、訴求ポイント（テキスト）、レイアウトイメージ（画像、図など）を記載ください。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F50BCA8-911E-0027-5B3E-554B890F1E2C}"/>
              </a:ext>
            </a:extLst>
          </p:cNvPr>
          <p:cNvSpPr txBox="1"/>
          <p:nvPr/>
        </p:nvSpPr>
        <p:spPr>
          <a:xfrm>
            <a:off x="6331409" y="6595599"/>
            <a:ext cx="5577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自由記入欄　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枠内に収まらない場合はページを増やしてご記入ください。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1875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3">
            <a:extLst>
              <a:ext uri="{FF2B5EF4-FFF2-40B4-BE49-F238E27FC236}">
                <a16:creationId xmlns:a16="http://schemas.microsoft.com/office/drawing/2014/main" id="{10557F2E-A0D1-4477-AED2-F4FE25D630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0005" y="6642000"/>
            <a:ext cx="2161497" cy="216000"/>
          </a:xfrm>
        </p:spPr>
        <p:txBody>
          <a:bodyPr/>
          <a:lstStyle/>
          <a:p>
            <a:pPr marL="0" marR="0" lvl="0" indent="0" algn="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917D35-CB2B-46E2-AAA2-A2005A228270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</a:rPr>
              <a:pPr marL="0" marR="0" lvl="0" indent="0" algn="r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227F445-F14B-463C-8D6A-3B50021A50E6}"/>
              </a:ext>
            </a:extLst>
          </p:cNvPr>
          <p:cNvSpPr txBox="1"/>
          <p:nvPr/>
        </p:nvSpPr>
        <p:spPr>
          <a:xfrm>
            <a:off x="432611" y="660959"/>
            <a:ext cx="44310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◇過去の写真やイメージ写真等を使用して記載。　</a:t>
            </a:r>
          </a:p>
        </p:txBody>
      </p:sp>
      <p:sp>
        <p:nvSpPr>
          <p:cNvPr id="11" name="タイトル 6">
            <a:extLst>
              <a:ext uri="{FF2B5EF4-FFF2-40B4-BE49-F238E27FC236}">
                <a16:creationId xmlns:a16="http://schemas.microsoft.com/office/drawing/2014/main" id="{FB925A93-C894-4BBD-A444-1AB78883E2E2}"/>
              </a:ext>
            </a:extLst>
          </p:cNvPr>
          <p:cNvSpPr txBox="1">
            <a:spLocks/>
          </p:cNvSpPr>
          <p:nvPr/>
        </p:nvSpPr>
        <p:spPr>
          <a:xfrm>
            <a:off x="322790" y="220438"/>
            <a:ext cx="8101013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２．過去実績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39ACA37-8DB1-4B2B-75F6-62F087C76CA5}"/>
              </a:ext>
            </a:extLst>
          </p:cNvPr>
          <p:cNvSpPr/>
          <p:nvPr/>
        </p:nvSpPr>
        <p:spPr>
          <a:xfrm>
            <a:off x="523875" y="1005002"/>
            <a:ext cx="11151777" cy="56325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7BC3FDE-699D-29BB-7A24-DE47F7AE7F12}"/>
              </a:ext>
            </a:extLst>
          </p:cNvPr>
          <p:cNvSpPr txBox="1"/>
          <p:nvPr/>
        </p:nvSpPr>
        <p:spPr>
          <a:xfrm>
            <a:off x="5233993" y="676347"/>
            <a:ext cx="38860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評価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基準（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③実現性</a:t>
            </a:r>
            <a:r>
              <a:rPr kumimoji="1" lang="ja-JP" altLang="en-US" sz="14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）に留意し、記載ください。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81EB8C0-3DC9-82F7-A82E-149052BC91DB}"/>
              </a:ext>
            </a:extLst>
          </p:cNvPr>
          <p:cNvSpPr txBox="1"/>
          <p:nvPr/>
        </p:nvSpPr>
        <p:spPr>
          <a:xfrm>
            <a:off x="6331409" y="6606232"/>
            <a:ext cx="55771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自由記入欄　</a:t>
            </a:r>
            <a:r>
              <a:rPr lang="en-US" altLang="ja-JP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枠内に収まらない場合はページを増やしてご記入ください。</a:t>
            </a:r>
            <a:endParaRPr kumimoji="1" lang="ja-JP" altLang="en-US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7822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6">
            <a:extLst>
              <a:ext uri="{FF2B5EF4-FFF2-40B4-BE49-F238E27FC236}">
                <a16:creationId xmlns:a16="http://schemas.microsoft.com/office/drawing/2014/main" id="{7DA586A6-8949-C9D0-C8DB-33461173072F}"/>
              </a:ext>
            </a:extLst>
          </p:cNvPr>
          <p:cNvSpPr txBox="1">
            <a:spLocks/>
          </p:cNvSpPr>
          <p:nvPr/>
        </p:nvSpPr>
        <p:spPr>
          <a:xfrm>
            <a:off x="315595" y="220438"/>
            <a:ext cx="8101013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３．出展希望（枠・日程、ブース数</a:t>
            </a:r>
            <a:r>
              <a:rPr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D2DFA5C7-0084-3FEF-38A5-82032ED7CA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829894"/>
              </p:ext>
            </p:extLst>
          </p:nvPr>
        </p:nvGraphicFramePr>
        <p:xfrm>
          <a:off x="536575" y="1008712"/>
          <a:ext cx="11131549" cy="565767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6925">
                  <a:extLst>
                    <a:ext uri="{9D8B030D-6E8A-4147-A177-3AD203B41FA5}">
                      <a16:colId xmlns:a16="http://schemas.microsoft.com/office/drawing/2014/main" val="55755885"/>
                    </a:ext>
                  </a:extLst>
                </a:gridCol>
                <a:gridCol w="1492583">
                  <a:extLst>
                    <a:ext uri="{9D8B030D-6E8A-4147-A177-3AD203B41FA5}">
                      <a16:colId xmlns:a16="http://schemas.microsoft.com/office/drawing/2014/main" val="2596576969"/>
                    </a:ext>
                  </a:extLst>
                </a:gridCol>
                <a:gridCol w="477810">
                  <a:extLst>
                    <a:ext uri="{9D8B030D-6E8A-4147-A177-3AD203B41FA5}">
                      <a16:colId xmlns:a16="http://schemas.microsoft.com/office/drawing/2014/main" val="3811900346"/>
                    </a:ext>
                  </a:extLst>
                </a:gridCol>
                <a:gridCol w="1776107">
                  <a:extLst>
                    <a:ext uri="{9D8B030D-6E8A-4147-A177-3AD203B41FA5}">
                      <a16:colId xmlns:a16="http://schemas.microsoft.com/office/drawing/2014/main" val="2421921963"/>
                    </a:ext>
                  </a:extLst>
                </a:gridCol>
                <a:gridCol w="1308100">
                  <a:extLst>
                    <a:ext uri="{9D8B030D-6E8A-4147-A177-3AD203B41FA5}">
                      <a16:colId xmlns:a16="http://schemas.microsoft.com/office/drawing/2014/main" val="2888534689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3553850498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3707326782"/>
                    </a:ext>
                  </a:extLst>
                </a:gridCol>
                <a:gridCol w="3654424">
                  <a:extLst>
                    <a:ext uri="{9D8B030D-6E8A-4147-A177-3AD203B41FA5}">
                      <a16:colId xmlns:a16="http://schemas.microsoft.com/office/drawing/2014/main" val="2044686004"/>
                    </a:ext>
                  </a:extLst>
                </a:gridCol>
              </a:tblGrid>
              <a:tr h="323677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希望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期間　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設営・撤去を含む</a:t>
                      </a:r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260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順位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ブース数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gridSpan="5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160599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184</a:t>
                      </a:r>
                      <a:r>
                        <a:rPr kumimoji="1" lang="ja-JP" altLang="en-US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日間（通期）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4/13(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10/13(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824720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92</a:t>
                      </a:r>
                      <a:r>
                        <a:rPr kumimoji="1" lang="ja-JP" altLang="en-US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日間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4/13(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7/13(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416529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7/14(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10/13(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71185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</a:t>
                      </a:r>
                      <a:endParaRPr kumimoji="1" lang="en-US" altLang="ja-JP" sz="16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</a:t>
                      </a:r>
                      <a:r>
                        <a:rPr kumimoji="1" lang="ja-JP" altLang="en-US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日間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4/13(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5/28(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859391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5/29(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7/13(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878892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7/14(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8/28(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876284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⑦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8/29(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10/13(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744672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⑧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8">
                  <a:txBody>
                    <a:bodyPr/>
                    <a:lstStyle/>
                    <a:p>
                      <a:r>
                        <a:rPr kumimoji="1" lang="en-US" altLang="ja-JP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  <a:r>
                        <a:rPr kumimoji="1" lang="ja-JP" altLang="en-US" sz="14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日間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4/13(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5/5(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2987616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⑨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5/6(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5/28(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293990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⑩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5/29(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6/20(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15482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⑪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6/21(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7/13(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669279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⑫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7/14(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8/5(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3273463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⑬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8/6(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8/28(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5721403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⑭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8/29(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9/20(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土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306976"/>
                  </a:ext>
                </a:extLst>
              </a:tr>
              <a:tr h="332191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highlight>
                          <a:srgbClr val="FFFF0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⑮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4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9/21(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</a:p>
                  </a:txBody>
                  <a:tcPr marL="6350" marR="6350" marT="6350" marB="0" anchor="ctr">
                    <a:lnL w="12700" cmpd="sng">
                      <a:noFill/>
                    </a:lnL>
                    <a:lnR w="12700" cmpd="sng">
                      <a:noFill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10/13(</a:t>
                      </a:r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 marL="6350" marR="114300" marT="6350" marB="0" anchor="ctr">
                    <a:lnL w="12700" cmpd="sng">
                      <a:noFill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6350" marR="114300" marT="6350" marB="0" anchor="ctr"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011447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CF7E273-9315-E685-370E-525E30945E9A}"/>
              </a:ext>
            </a:extLst>
          </p:cNvPr>
          <p:cNvSpPr txBox="1"/>
          <p:nvPr/>
        </p:nvSpPr>
        <p:spPr>
          <a:xfrm>
            <a:off x="432611" y="660959"/>
            <a:ext cx="61205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◇希望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順位（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1,2,3,…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最大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15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まで）、希望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ブース数を記入ください。</a:t>
            </a:r>
          </a:p>
        </p:txBody>
      </p:sp>
      <p:sp>
        <p:nvSpPr>
          <p:cNvPr id="21" name="スライド番号プレースホルダー 3">
            <a:extLst>
              <a:ext uri="{FF2B5EF4-FFF2-40B4-BE49-F238E27FC236}">
                <a16:creationId xmlns:a16="http://schemas.microsoft.com/office/drawing/2014/main" id="{34801587-2D2E-1E34-76A3-F7DA83C89C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0005" y="6642000"/>
            <a:ext cx="2161497" cy="216000"/>
          </a:xfrm>
        </p:spPr>
        <p:txBody>
          <a:bodyPr/>
          <a:lstStyle/>
          <a:p>
            <a:pPr marL="0" marR="0" lvl="0" indent="0" algn="r" defTabSz="914400" rtl="0" eaLnBrk="1" fontAlgn="ctr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917D35-CB2B-46E2-AAA2-A2005A228270}" type="slidenum">
              <a:rPr kumimoji="1" lang="ja-JP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</a:rPr>
              <a:pPr marL="0" marR="0" lvl="0" indent="0" algn="r" defTabSz="914400" rtl="0" eaLnBrk="1" fontAlgn="ctr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3A5B1DA-0D90-593D-9354-D5E479845EE4}"/>
              </a:ext>
            </a:extLst>
          </p:cNvPr>
          <p:cNvSpPr txBox="1"/>
          <p:nvPr/>
        </p:nvSpPr>
        <p:spPr>
          <a:xfrm>
            <a:off x="6397166" y="665029"/>
            <a:ext cx="56380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希望枠・日程を多く挙げていただけるほど、採択の可能性が高くなります。</a:t>
            </a:r>
          </a:p>
        </p:txBody>
      </p:sp>
    </p:spTree>
    <p:extLst>
      <p:ext uri="{BB962C8B-B14F-4D97-AF65-F5344CB8AC3E}">
        <p14:creationId xmlns:p14="http://schemas.microsoft.com/office/powerpoint/2010/main" val="95408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bg1"/>
        </a:solidFill>
      </a:spPr>
      <a:bodyPr wrap="square" rtlCol="0">
        <a:spAutoFit/>
      </a:bodyPr>
      <a:lstStyle>
        <a:defPPr marL="0" marR="0" indent="0" algn="ctr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1" b="0" i="0" u="none" strike="noStrike" kern="1200" cap="none" spc="0" normalizeH="0" baseline="0" noProof="0" dirty="0">
            <a:ln>
              <a:noFill/>
            </a:ln>
            <a:effectLst/>
            <a:uLnTx/>
            <a:uFillTx/>
            <a:latin typeface="Meiryo UI" panose="020B0604030504040204" pitchFamily="50" charset="-128"/>
            <a:ea typeface="Meiryo UI" panose="020B0604030504040204" pitchFamily="50" charset="-128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A198B3A517B6442982488DA0BBCCF6A" ma:contentTypeVersion="18" ma:contentTypeDescription="新しいドキュメントを作成します。" ma:contentTypeScope="" ma:versionID="d6567f459f62bba61352b086937bf4a1">
  <xsd:schema xmlns:xsd="http://www.w3.org/2001/XMLSchema" xmlns:xs="http://www.w3.org/2001/XMLSchema" xmlns:p="http://schemas.microsoft.com/office/2006/metadata/properties" xmlns:ns2="4c929416-3665-4dd3-8d32-e94ff91926d8" xmlns:ns3="0a8b2438-981d-4c0a-8469-de24ae4ce83f" targetNamespace="http://schemas.microsoft.com/office/2006/metadata/properties" ma:root="true" ma:fieldsID="38f899bb9651ab0266fb9cb88751d839" ns2:_="" ns3:_="">
    <xsd:import namespace="4c929416-3665-4dd3-8d32-e94ff91926d8"/>
    <xsd:import namespace="0a8b2438-981d-4c0a-8469-de24ae4ce8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929416-3665-4dd3-8d32-e94ff91926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a95d1507-21fd-45cf-866d-ceae8a82a7f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8b2438-981d-4c0a-8469-de24ae4ce83f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ff00e69-b31b-458d-bfc0-52adb41e39e8}" ma:internalName="TaxCatchAll" ma:showField="CatchAllData" ma:web="0a8b2438-981d-4c0a-8469-de24ae4ce8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c929416-3665-4dd3-8d32-e94ff91926d8">
      <Terms xmlns="http://schemas.microsoft.com/office/infopath/2007/PartnerControls"/>
    </lcf76f155ced4ddcb4097134ff3c332f>
    <TaxCatchAll xmlns="0a8b2438-981d-4c0a-8469-de24ae4ce83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663628-57E4-4FEB-8E2A-EE026170E5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929416-3665-4dd3-8d32-e94ff91926d8"/>
    <ds:schemaRef ds:uri="0a8b2438-981d-4c0a-8469-de24ae4ce8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3379909-B7D0-4BE9-A929-A9BA60E79A39}">
  <ds:schemaRefs>
    <ds:schemaRef ds:uri="http://purl.org/dc/terms/"/>
    <ds:schemaRef ds:uri="http://schemas.microsoft.com/office/2006/metadata/properties"/>
    <ds:schemaRef ds:uri="http://www.w3.org/XML/1998/namespace"/>
    <ds:schemaRef ds:uri="http://purl.org/dc/elements/1.1/"/>
    <ds:schemaRef ds:uri="0a8b2438-981d-4c0a-8469-de24ae4ce83f"/>
    <ds:schemaRef ds:uri="http://schemas.microsoft.com/office/2006/documentManagement/types"/>
    <ds:schemaRef ds:uri="4c929416-3665-4dd3-8d32-e94ff91926d8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9606397C-0778-4B0E-92D9-2EA2E53C26A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2503</TotalTime>
  <Words>692</Words>
  <Application>Microsoft Office PowerPoint</Application>
  <PresentationFormat>ワイド画面</PresentationFormat>
  <Paragraphs>112</Paragraphs>
  <Slides>6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BIZ UDPゴシック</vt:lpstr>
      <vt:lpstr>Meiryo UI</vt:lpstr>
      <vt:lpstr>メイリオ</vt:lpstr>
      <vt:lpstr>游ゴシック</vt:lpstr>
      <vt:lpstr>Arial</vt:lpstr>
      <vt:lpstr>Office テーマ</vt:lpstr>
      <vt:lpstr>PowerPoint プレゼンテーション</vt:lpstr>
      <vt:lpstr>選考にあたっての評価項目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秋田　恭伸</dc:creator>
  <cp:lastModifiedBy>古賀 遼介</cp:lastModifiedBy>
  <cp:revision>258</cp:revision>
  <cp:lastPrinted>2024-11-20T01:39:02Z</cp:lastPrinted>
  <dcterms:created xsi:type="dcterms:W3CDTF">2023-05-09T02:24:55Z</dcterms:created>
  <dcterms:modified xsi:type="dcterms:W3CDTF">2024-11-20T01:40:48Z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0x010100AA198B3A517B6442982488DA0BBCCF6A</vt:lpwstr>
  </property>
  <property fmtid="{D5CDD505-2E9C-101B-9397-08002B2CF9AE}" pid="3" name="MediaServiceImageTags">
    <vt:lpwstr/>
  </property>
</Properties>
</file>