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700" r:id="rId4"/>
  </p:sldMasterIdLst>
  <p:notesMasterIdLst>
    <p:notesMasterId r:id="rId6"/>
  </p:notesMasterIdLst>
  <p:handoutMasterIdLst>
    <p:handoutMasterId r:id="rId7"/>
  </p:handoutMasterIdLst>
  <p:sldIdLst>
    <p:sldId id="260" r:id="rId5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450CD734-A5AD-44CA-B974-428B5D3F3858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中野　菜保" initials="中野　菜保" lastIdx="6" clrIdx="0">
    <p:extLst>
      <p:ext uri="{19B8F6BF-5375-455C-9EA6-DF929625EA0E}">
        <p15:presenceInfo xmlns:p15="http://schemas.microsoft.com/office/powerpoint/2012/main" userId="S::NakanoN@expo2025.or.jp::8ded15b1-6280-428c-ba18-60fecfe0b9b4" providerId="AD"/>
      </p:ext>
    </p:extLst>
  </p:cmAuthor>
  <p:cmAuthor id="2" name="太田 真司" initials="太田" lastIdx="0" clrIdx="1">
    <p:extLst>
      <p:ext uri="{19B8F6BF-5375-455C-9EA6-DF929625EA0E}">
        <p15:presenceInfo xmlns:p15="http://schemas.microsoft.com/office/powerpoint/2012/main" userId="S-1-5-21-2954525614-3209371491-613088022-3343" providerId="AD"/>
      </p:ext>
    </p:extLst>
  </p:cmAuthor>
  <p:cmAuthor id="3" name="松岡 篤史" initials="松岡" lastIdx="4" clrIdx="2">
    <p:extLst>
      <p:ext uri="{19B8F6BF-5375-455C-9EA6-DF929625EA0E}">
        <p15:presenceInfo xmlns:p15="http://schemas.microsoft.com/office/powerpoint/2012/main" userId="S-1-5-21-2954525614-3209371491-613088022-33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E1"/>
    <a:srgbClr val="F8CEF6"/>
    <a:srgbClr val="FFCC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4B93B1-0C74-43E3-B97A-96C7FD28D0C9}" v="6" dt="2025-01-07T05:22:47.1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3681" autoAdjust="0"/>
  </p:normalViewPr>
  <p:slideViewPr>
    <p:cSldViewPr snapToGrid="0">
      <p:cViewPr varScale="1">
        <p:scale>
          <a:sx n="110" d="100"/>
          <a:sy n="110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1" d="100"/>
        <a:sy n="181" d="100"/>
      </p:scale>
      <p:origin x="0" y="-3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customXml" Target="../customXml/item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太田 真司" userId="bc9eda0f-e6f9-4644-940a-96588ed5a513" providerId="ADAL" clId="{0298AEF3-BC6F-4118-ADC5-5062796DDCC6}"/>
    <pc:docChg chg="undo custSel modSld">
      <pc:chgData name="太田 真司" userId="bc9eda0f-e6f9-4644-940a-96588ed5a513" providerId="ADAL" clId="{0298AEF3-BC6F-4118-ADC5-5062796DDCC6}" dt="2024-03-19T01:49:30.631" v="66" actId="14734"/>
      <pc:docMkLst>
        <pc:docMk/>
      </pc:docMkLst>
      <pc:sldChg chg="modSp mod">
        <pc:chgData name="太田 真司" userId="bc9eda0f-e6f9-4644-940a-96588ed5a513" providerId="ADAL" clId="{0298AEF3-BC6F-4118-ADC5-5062796DDCC6}" dt="2024-03-19T01:49:30.631" v="66" actId="14734"/>
        <pc:sldMkLst>
          <pc:docMk/>
          <pc:sldMk cId="2195369252" sldId="2076138552"/>
        </pc:sldMkLst>
      </pc:sldChg>
    </pc:docChg>
  </pc:docChgLst>
  <pc:docChgLst>
    <pc:chgData name="稲垣　雄己" userId="c4600eed-87f3-484d-87da-d356dcc6793c" providerId="ADAL" clId="{42A428CB-363E-45A7-BECA-41131B5E0B12}"/>
    <pc:docChg chg="undo custSel modSld">
      <pc:chgData name="稲垣　雄己" userId="c4600eed-87f3-484d-87da-d356dcc6793c" providerId="ADAL" clId="{42A428CB-363E-45A7-BECA-41131B5E0B12}" dt="2024-06-27T08:39:35.121" v="159" actId="20577"/>
      <pc:docMkLst>
        <pc:docMk/>
      </pc:docMkLst>
      <pc:sldChg chg="addSp modSp mod">
        <pc:chgData name="稲垣　雄己" userId="c4600eed-87f3-484d-87da-d356dcc6793c" providerId="ADAL" clId="{42A428CB-363E-45A7-BECA-41131B5E0B12}" dt="2024-06-27T08:39:35.121" v="159" actId="20577"/>
        <pc:sldMkLst>
          <pc:docMk/>
          <pc:sldMk cId="1940062269" sldId="260"/>
        </pc:sldMkLst>
      </pc:sldChg>
    </pc:docChg>
  </pc:docChgLst>
  <pc:docChgLst>
    <pc:chgData name="太田 真司" userId="bc9eda0f-e6f9-4644-940a-96588ed5a513" providerId="ADAL" clId="{097D1CCE-D534-43AE-9132-B21EDBB87AF2}"/>
    <pc:docChg chg="undo redo custSel addSld delSld modSld sldOrd modSection">
      <pc:chgData name="太田 真司" userId="bc9eda0f-e6f9-4644-940a-96588ed5a513" providerId="ADAL" clId="{097D1CCE-D534-43AE-9132-B21EDBB87AF2}" dt="2024-06-25T08:43:10.767" v="1327" actId="20577"/>
      <pc:docMkLst>
        <pc:docMk/>
      </pc:docMkLst>
      <pc:sldChg chg="addSp delSp modSp mod">
        <pc:chgData name="太田 真司" userId="bc9eda0f-e6f9-4644-940a-96588ed5a513" providerId="ADAL" clId="{097D1CCE-D534-43AE-9132-B21EDBB87AF2}" dt="2024-06-25T01:57:53" v="1315" actId="14100"/>
        <pc:sldMkLst>
          <pc:docMk/>
          <pc:sldMk cId="3374451503" sldId="256"/>
        </pc:sldMkLst>
      </pc:sldChg>
      <pc:sldChg chg="del">
        <pc:chgData name="太田 真司" userId="bc9eda0f-e6f9-4644-940a-96588ed5a513" providerId="ADAL" clId="{097D1CCE-D534-43AE-9132-B21EDBB87AF2}" dt="2024-06-24T09:59:30.899" v="1195" actId="47"/>
        <pc:sldMkLst>
          <pc:docMk/>
          <pc:sldMk cId="1176892871" sldId="257"/>
        </pc:sldMkLst>
      </pc:sldChg>
      <pc:sldChg chg="addSp delSp modSp mod">
        <pc:chgData name="太田 真司" userId="bc9eda0f-e6f9-4644-940a-96588ed5a513" providerId="ADAL" clId="{097D1CCE-D534-43AE-9132-B21EDBB87AF2}" dt="2024-06-25T08:43:10.767" v="1327" actId="20577"/>
        <pc:sldMkLst>
          <pc:docMk/>
          <pc:sldMk cId="1940062269" sldId="260"/>
        </pc:sldMkLst>
      </pc:sldChg>
      <pc:sldChg chg="del">
        <pc:chgData name="太田 真司" userId="bc9eda0f-e6f9-4644-940a-96588ed5a513" providerId="ADAL" clId="{097D1CCE-D534-43AE-9132-B21EDBB87AF2}" dt="2024-06-25T01:44:36.482" v="1273" actId="47"/>
        <pc:sldMkLst>
          <pc:docMk/>
          <pc:sldMk cId="749829842" sldId="261"/>
        </pc:sldMkLst>
      </pc:sldChg>
      <pc:sldChg chg="modSp del mod ord">
        <pc:chgData name="太田 真司" userId="bc9eda0f-e6f9-4644-940a-96588ed5a513" providerId="ADAL" clId="{097D1CCE-D534-43AE-9132-B21EDBB87AF2}" dt="2024-06-25T01:44:37.305" v="1274" actId="47"/>
        <pc:sldMkLst>
          <pc:docMk/>
          <pc:sldMk cId="702922509" sldId="2076138496"/>
        </pc:sldMkLst>
      </pc:sldChg>
      <pc:sldChg chg="addSp delSp modSp mod ord">
        <pc:chgData name="太田 真司" userId="bc9eda0f-e6f9-4644-940a-96588ed5a513" providerId="ADAL" clId="{097D1CCE-D534-43AE-9132-B21EDBB87AF2}" dt="2024-06-25T01:55:43.955" v="1304" actId="6549"/>
        <pc:sldMkLst>
          <pc:docMk/>
          <pc:sldMk cId="439183083" sldId="2076138497"/>
        </pc:sldMkLst>
      </pc:sldChg>
      <pc:sldChg chg="del">
        <pc:chgData name="太田 真司" userId="bc9eda0f-e6f9-4644-940a-96588ed5a513" providerId="ADAL" clId="{097D1CCE-D534-43AE-9132-B21EDBB87AF2}" dt="2024-06-24T07:18:30.906" v="0" actId="47"/>
        <pc:sldMkLst>
          <pc:docMk/>
          <pc:sldMk cId="3704481519" sldId="2076138498"/>
        </pc:sldMkLst>
      </pc:sldChg>
      <pc:sldChg chg="del">
        <pc:chgData name="太田 真司" userId="bc9eda0f-e6f9-4644-940a-96588ed5a513" providerId="ADAL" clId="{097D1CCE-D534-43AE-9132-B21EDBB87AF2}" dt="2024-06-24T09:32:03.272" v="782" actId="47"/>
        <pc:sldMkLst>
          <pc:docMk/>
          <pc:sldMk cId="4132937444" sldId="2076138499"/>
        </pc:sldMkLst>
      </pc:sldChg>
      <pc:sldChg chg="del">
        <pc:chgData name="太田 真司" userId="bc9eda0f-e6f9-4644-940a-96588ed5a513" providerId="ADAL" clId="{097D1CCE-D534-43AE-9132-B21EDBB87AF2}" dt="2024-06-24T09:31:50.076" v="779" actId="47"/>
        <pc:sldMkLst>
          <pc:docMk/>
          <pc:sldMk cId="2685986052" sldId="2076138500"/>
        </pc:sldMkLst>
      </pc:sldChg>
      <pc:sldChg chg="del">
        <pc:chgData name="太田 真司" userId="bc9eda0f-e6f9-4644-940a-96588ed5a513" providerId="ADAL" clId="{097D1CCE-D534-43AE-9132-B21EDBB87AF2}" dt="2024-06-24T09:31:46.726" v="778" actId="47"/>
        <pc:sldMkLst>
          <pc:docMk/>
          <pc:sldMk cId="4020916294" sldId="2076138538"/>
        </pc:sldMkLst>
      </pc:sldChg>
      <pc:sldChg chg="del">
        <pc:chgData name="太田 真司" userId="bc9eda0f-e6f9-4644-940a-96588ed5a513" providerId="ADAL" clId="{097D1CCE-D534-43AE-9132-B21EDBB87AF2}" dt="2024-06-24T09:31:10.188" v="775" actId="47"/>
        <pc:sldMkLst>
          <pc:docMk/>
          <pc:sldMk cId="3809140442" sldId="2076138549"/>
        </pc:sldMkLst>
      </pc:sldChg>
      <pc:sldChg chg="modSp del mod ord">
        <pc:chgData name="太田 真司" userId="bc9eda0f-e6f9-4644-940a-96588ed5a513" providerId="ADAL" clId="{097D1CCE-D534-43AE-9132-B21EDBB87AF2}" dt="2024-06-25T01:44:35.487" v="1272" actId="47"/>
        <pc:sldMkLst>
          <pc:docMk/>
          <pc:sldMk cId="574016708" sldId="2076138550"/>
        </pc:sldMkLst>
      </pc:sldChg>
      <pc:sldChg chg="new del">
        <pc:chgData name="太田 真司" userId="bc9eda0f-e6f9-4644-940a-96588ed5a513" providerId="ADAL" clId="{097D1CCE-D534-43AE-9132-B21EDBB87AF2}" dt="2024-06-24T09:57:51.691" v="1149" actId="47"/>
        <pc:sldMkLst>
          <pc:docMk/>
          <pc:sldMk cId="1768284707" sldId="2076138551"/>
        </pc:sldMkLst>
      </pc:sldChg>
      <pc:sldChg chg="del">
        <pc:chgData name="太田 真司" userId="bc9eda0f-e6f9-4644-940a-96588ed5a513" providerId="ADAL" clId="{097D1CCE-D534-43AE-9132-B21EDBB87AF2}" dt="2024-06-24T09:31:51.597" v="780" actId="47"/>
        <pc:sldMkLst>
          <pc:docMk/>
          <pc:sldMk cId="1868381972" sldId="2076138551"/>
        </pc:sldMkLst>
      </pc:sldChg>
      <pc:sldChg chg="addSp delSp modSp new mod">
        <pc:chgData name="太田 真司" userId="bc9eda0f-e6f9-4644-940a-96588ed5a513" providerId="ADAL" clId="{097D1CCE-D534-43AE-9132-B21EDBB87AF2}" dt="2024-06-24T10:06:50.705" v="1207" actId="14100"/>
        <pc:sldMkLst>
          <pc:docMk/>
          <pc:sldMk cId="1498595420" sldId="2076138552"/>
        </pc:sldMkLst>
      </pc:sldChg>
      <pc:sldChg chg="del">
        <pc:chgData name="太田 真司" userId="bc9eda0f-e6f9-4644-940a-96588ed5a513" providerId="ADAL" clId="{097D1CCE-D534-43AE-9132-B21EDBB87AF2}" dt="2024-06-24T09:31:39.157" v="776" actId="47"/>
        <pc:sldMkLst>
          <pc:docMk/>
          <pc:sldMk cId="2195369252" sldId="2076138552"/>
        </pc:sldMkLst>
      </pc:sldChg>
      <pc:sldChg chg="del">
        <pc:chgData name="太田 真司" userId="bc9eda0f-e6f9-4644-940a-96588ed5a513" providerId="ADAL" clId="{097D1CCE-D534-43AE-9132-B21EDBB87AF2}" dt="2024-06-24T09:31:44.905" v="777" actId="47"/>
        <pc:sldMkLst>
          <pc:docMk/>
          <pc:sldMk cId="2066672253" sldId="2076138553"/>
        </pc:sldMkLst>
      </pc:sldChg>
      <pc:sldChg chg="del">
        <pc:chgData name="太田 真司" userId="bc9eda0f-e6f9-4644-940a-96588ed5a513" providerId="ADAL" clId="{097D1CCE-D534-43AE-9132-B21EDBB87AF2}" dt="2024-06-24T09:31:59.913" v="781" actId="47"/>
        <pc:sldMkLst>
          <pc:docMk/>
          <pc:sldMk cId="1501522564" sldId="2076138554"/>
        </pc:sldMkLst>
      </pc:sldChg>
      <pc:sldChg chg="modSp mod">
        <pc:chgData name="太田 真司" userId="bc9eda0f-e6f9-4644-940a-96588ed5a513" providerId="ADAL" clId="{097D1CCE-D534-43AE-9132-B21EDBB87AF2}" dt="2024-06-24T09:57:00.132" v="1134" actId="207"/>
        <pc:sldMkLst>
          <pc:docMk/>
          <pc:sldMk cId="1648786443" sldId="2134805630"/>
        </pc:sldMkLst>
      </pc:sldChg>
      <pc:sldChg chg="addSp delSp modSp mod">
        <pc:chgData name="太田 真司" userId="bc9eda0f-e6f9-4644-940a-96588ed5a513" providerId="ADAL" clId="{097D1CCE-D534-43AE-9132-B21EDBB87AF2}" dt="2024-06-24T09:57:06.305" v="1136"/>
        <pc:sldMkLst>
          <pc:docMk/>
          <pc:sldMk cId="1700296039" sldId="2134805631"/>
        </pc:sldMkLst>
      </pc:sldChg>
      <pc:sldChg chg="addSp delSp modSp mod">
        <pc:chgData name="太田 真司" userId="bc9eda0f-e6f9-4644-940a-96588ed5a513" providerId="ADAL" clId="{097D1CCE-D534-43AE-9132-B21EDBB87AF2}" dt="2024-06-24T09:57:10.870" v="1138"/>
        <pc:sldMkLst>
          <pc:docMk/>
          <pc:sldMk cId="3224601588" sldId="2134805632"/>
        </pc:sldMkLst>
      </pc:sldChg>
      <pc:sldChg chg="addSp delSp modSp mod">
        <pc:chgData name="太田 真司" userId="bc9eda0f-e6f9-4644-940a-96588ed5a513" providerId="ADAL" clId="{097D1CCE-D534-43AE-9132-B21EDBB87AF2}" dt="2024-06-24T09:57:23.977" v="1140"/>
        <pc:sldMkLst>
          <pc:docMk/>
          <pc:sldMk cId="1613120120" sldId="2134805633"/>
        </pc:sldMkLst>
      </pc:sldChg>
      <pc:sldChg chg="addSp delSp modSp mod">
        <pc:chgData name="太田 真司" userId="bc9eda0f-e6f9-4644-940a-96588ed5a513" providerId="ADAL" clId="{097D1CCE-D534-43AE-9132-B21EDBB87AF2}" dt="2024-06-24T09:57:29.970" v="1142"/>
        <pc:sldMkLst>
          <pc:docMk/>
          <pc:sldMk cId="221625242" sldId="2134805634"/>
        </pc:sldMkLst>
      </pc:sldChg>
      <pc:sldChg chg="addSp delSp modSp mod">
        <pc:chgData name="太田 真司" userId="bc9eda0f-e6f9-4644-940a-96588ed5a513" providerId="ADAL" clId="{097D1CCE-D534-43AE-9132-B21EDBB87AF2}" dt="2024-06-24T09:57:34.041" v="1144"/>
        <pc:sldMkLst>
          <pc:docMk/>
          <pc:sldMk cId="89991848" sldId="2134805635"/>
        </pc:sldMkLst>
      </pc:sldChg>
      <pc:sldChg chg="addSp delSp modSp mod">
        <pc:chgData name="太田 真司" userId="bc9eda0f-e6f9-4644-940a-96588ed5a513" providerId="ADAL" clId="{097D1CCE-D534-43AE-9132-B21EDBB87AF2}" dt="2024-06-24T09:57:38.611" v="1146"/>
        <pc:sldMkLst>
          <pc:docMk/>
          <pc:sldMk cId="2461737728" sldId="2134805636"/>
        </pc:sldMkLst>
      </pc:sldChg>
      <pc:sldChg chg="addSp delSp modSp mod">
        <pc:chgData name="太田 真司" userId="bc9eda0f-e6f9-4644-940a-96588ed5a513" providerId="ADAL" clId="{097D1CCE-D534-43AE-9132-B21EDBB87AF2}" dt="2024-06-24T09:57:42.861" v="1148"/>
        <pc:sldMkLst>
          <pc:docMk/>
          <pc:sldMk cId="638230704" sldId="2134805637"/>
        </pc:sldMkLst>
      </pc:sldChg>
      <pc:sldMasterChg chg="delSldLayout">
        <pc:chgData name="太田 真司" userId="bc9eda0f-e6f9-4644-940a-96588ed5a513" providerId="ADAL" clId="{097D1CCE-D534-43AE-9132-B21EDBB87AF2}" dt="2024-06-24T09:31:10.188" v="775" actId="47"/>
        <pc:sldMasterMkLst>
          <pc:docMk/>
          <pc:sldMasterMk cId="1990223231" sldId="2147483684"/>
        </pc:sldMasterMkLst>
        <pc:sldLayoutChg chg="del">
          <pc:chgData name="太田 真司" userId="bc9eda0f-e6f9-4644-940a-96588ed5a513" providerId="ADAL" clId="{097D1CCE-D534-43AE-9132-B21EDBB87AF2}" dt="2024-06-24T09:31:10.188" v="775" actId="47"/>
          <pc:sldLayoutMkLst>
            <pc:docMk/>
            <pc:sldMasterMk cId="1990223231" sldId="2147483684"/>
            <pc:sldLayoutMk cId="816533311" sldId="2147483713"/>
          </pc:sldLayoutMkLst>
        </pc:sldLayoutChg>
      </pc:sldMasterChg>
    </pc:docChg>
  </pc:docChgLst>
  <pc:docChgLst>
    <pc:chgData name="中野　菜保" userId="8ded15b1-6280-428c-ba18-60fecfe0b9b4" providerId="ADAL" clId="{BAAE8BD9-517D-4E2C-B0A6-E016C1C9200D}"/>
    <pc:docChg chg="undo custSel addSld delSld modSld sldOrd modSection">
      <pc:chgData name="中野　菜保" userId="8ded15b1-6280-428c-ba18-60fecfe0b9b4" providerId="ADAL" clId="{BAAE8BD9-517D-4E2C-B0A6-E016C1C9200D}" dt="2023-09-11T02:01:59.136" v="3055" actId="20577"/>
      <pc:docMkLst>
        <pc:docMk/>
      </pc:docMkLst>
      <pc:sldChg chg="addSp delSp modSp add del mod">
        <pc:chgData name="中野　菜保" userId="8ded15b1-6280-428c-ba18-60fecfe0b9b4" providerId="ADAL" clId="{BAAE8BD9-517D-4E2C-B0A6-E016C1C9200D}" dt="2023-08-15T06:43:49.012" v="996"/>
        <pc:sldMkLst>
          <pc:docMk/>
          <pc:sldMk cId="2050027495" sldId="5782"/>
        </pc:sldMkLst>
      </pc:sldChg>
      <pc:sldChg chg="del">
        <pc:chgData name="中野　菜保" userId="8ded15b1-6280-428c-ba18-60fecfe0b9b4" providerId="ADAL" clId="{BAAE8BD9-517D-4E2C-B0A6-E016C1C9200D}" dt="2023-08-15T05:41:32.262" v="0" actId="47"/>
        <pc:sldMkLst>
          <pc:docMk/>
          <pc:sldMk cId="1080247662" sldId="2076138489"/>
        </pc:sldMkLst>
      </pc:sldChg>
      <pc:sldChg chg="del">
        <pc:chgData name="中野　菜保" userId="8ded15b1-6280-428c-ba18-60fecfe0b9b4" providerId="ADAL" clId="{BAAE8BD9-517D-4E2C-B0A6-E016C1C9200D}" dt="2023-08-15T05:41:32.262" v="0" actId="47"/>
        <pc:sldMkLst>
          <pc:docMk/>
          <pc:sldMk cId="3317970133" sldId="2076138491"/>
        </pc:sldMkLst>
      </pc:sldChg>
      <pc:sldChg chg="del">
        <pc:chgData name="中野　菜保" userId="8ded15b1-6280-428c-ba18-60fecfe0b9b4" providerId="ADAL" clId="{BAAE8BD9-517D-4E2C-B0A6-E016C1C9200D}" dt="2023-08-15T05:41:32.262" v="0" actId="47"/>
        <pc:sldMkLst>
          <pc:docMk/>
          <pc:sldMk cId="2406389744" sldId="2076138492"/>
        </pc:sldMkLst>
      </pc:sldChg>
      <pc:sldChg chg="del">
        <pc:chgData name="中野　菜保" userId="8ded15b1-6280-428c-ba18-60fecfe0b9b4" providerId="ADAL" clId="{BAAE8BD9-517D-4E2C-B0A6-E016C1C9200D}" dt="2023-08-15T05:41:32.262" v="0" actId="47"/>
        <pc:sldMkLst>
          <pc:docMk/>
          <pc:sldMk cId="1275266932" sldId="2076138493"/>
        </pc:sldMkLst>
      </pc:sldChg>
      <pc:sldChg chg="del">
        <pc:chgData name="中野　菜保" userId="8ded15b1-6280-428c-ba18-60fecfe0b9b4" providerId="ADAL" clId="{BAAE8BD9-517D-4E2C-B0A6-E016C1C9200D}" dt="2023-08-15T05:41:32.262" v="0" actId="47"/>
        <pc:sldMkLst>
          <pc:docMk/>
          <pc:sldMk cId="1352844399" sldId="2076138494"/>
        </pc:sldMkLst>
      </pc:sldChg>
      <pc:sldChg chg="del">
        <pc:chgData name="中野　菜保" userId="8ded15b1-6280-428c-ba18-60fecfe0b9b4" providerId="ADAL" clId="{BAAE8BD9-517D-4E2C-B0A6-E016C1C9200D}" dt="2023-08-15T05:41:32.262" v="0" actId="47"/>
        <pc:sldMkLst>
          <pc:docMk/>
          <pc:sldMk cId="3312463350" sldId="2076138495"/>
        </pc:sldMkLst>
      </pc:sldChg>
      <pc:sldChg chg="addSp delSp modSp mod">
        <pc:chgData name="中野　菜保" userId="8ded15b1-6280-428c-ba18-60fecfe0b9b4" providerId="ADAL" clId="{BAAE8BD9-517D-4E2C-B0A6-E016C1C9200D}" dt="2023-09-11T02:01:59.136" v="3055" actId="20577"/>
        <pc:sldMkLst>
          <pc:docMk/>
          <pc:sldMk cId="702922509" sldId="2076138496"/>
        </pc:sldMkLst>
      </pc:sldChg>
      <pc:sldChg chg="addSp delSp modSp new mod ord">
        <pc:chgData name="中野　菜保" userId="8ded15b1-6280-428c-ba18-60fecfe0b9b4" providerId="ADAL" clId="{BAAE8BD9-517D-4E2C-B0A6-E016C1C9200D}" dt="2023-08-28T04:06:25.175" v="3037" actId="2085"/>
        <pc:sldMkLst>
          <pc:docMk/>
          <pc:sldMk cId="439183083" sldId="2076138497"/>
        </pc:sldMkLst>
      </pc:sldChg>
      <pc:sldChg chg="new del">
        <pc:chgData name="中野　菜保" userId="8ded15b1-6280-428c-ba18-60fecfe0b9b4" providerId="ADAL" clId="{BAAE8BD9-517D-4E2C-B0A6-E016C1C9200D}" dt="2023-08-15T06:43:49.350" v="997" actId="680"/>
        <pc:sldMkLst>
          <pc:docMk/>
          <pc:sldMk cId="650707977" sldId="2076138498"/>
        </pc:sldMkLst>
      </pc:sldChg>
      <pc:sldChg chg="addSp delSp modSp new mod">
        <pc:chgData name="中野　菜保" userId="8ded15b1-6280-428c-ba18-60fecfe0b9b4" providerId="ADAL" clId="{BAAE8BD9-517D-4E2C-B0A6-E016C1C9200D}" dt="2023-08-21T07:58:37.531" v="2358" actId="1076"/>
        <pc:sldMkLst>
          <pc:docMk/>
          <pc:sldMk cId="3704481519" sldId="2076138498"/>
        </pc:sldMkLst>
      </pc:sldChg>
      <pc:sldChg chg="addSp delSp modSp add mod">
        <pc:chgData name="中野　菜保" userId="8ded15b1-6280-428c-ba18-60fecfe0b9b4" providerId="ADAL" clId="{BAAE8BD9-517D-4E2C-B0A6-E016C1C9200D}" dt="2023-08-22T04:23:30.973" v="2850" actId="20577"/>
        <pc:sldMkLst>
          <pc:docMk/>
          <pc:sldMk cId="4132937444" sldId="2076138499"/>
        </pc:sldMkLst>
      </pc:sldChg>
    </pc:docChg>
  </pc:docChgLst>
  <pc:docChgLst>
    <pc:chgData name="中野　菜保" userId="8ded15b1-6280-428c-ba18-60fecfe0b9b4" providerId="ADAL" clId="{8C032C39-AEB9-4817-A4AB-CCA6D7ADFF4B}"/>
    <pc:docChg chg="custSel modSld">
      <pc:chgData name="中野　菜保" userId="8ded15b1-6280-428c-ba18-60fecfe0b9b4" providerId="ADAL" clId="{8C032C39-AEB9-4817-A4AB-CCA6D7ADFF4B}" dt="2023-09-28T09:08:09.321" v="53" actId="1076"/>
      <pc:docMkLst>
        <pc:docMk/>
      </pc:docMkLst>
      <pc:sldChg chg="modSp mod">
        <pc:chgData name="中野　菜保" userId="8ded15b1-6280-428c-ba18-60fecfe0b9b4" providerId="ADAL" clId="{8C032C39-AEB9-4817-A4AB-CCA6D7ADFF4B}" dt="2023-09-28T09:07:14.475" v="50" actId="20577"/>
        <pc:sldMkLst>
          <pc:docMk/>
          <pc:sldMk cId="702922509" sldId="2076138496"/>
        </pc:sldMkLst>
      </pc:sldChg>
      <pc:sldChg chg="delSp modSp mod">
        <pc:chgData name="中野　菜保" userId="8ded15b1-6280-428c-ba18-60fecfe0b9b4" providerId="ADAL" clId="{8C032C39-AEB9-4817-A4AB-CCA6D7ADFF4B}" dt="2023-09-28T09:08:09.321" v="53" actId="1076"/>
        <pc:sldMkLst>
          <pc:docMk/>
          <pc:sldMk cId="4132937444" sldId="2076138499"/>
        </pc:sldMkLst>
      </pc:sldChg>
    </pc:docChg>
  </pc:docChgLst>
  <pc:docChgLst>
    <pc:chgData name="稲垣　雄己" userId="c4600eed-87f3-484d-87da-d356dcc6793c" providerId="ADAL" clId="{4F4B93B1-0C74-43E3-B97A-96C7FD28D0C9}"/>
    <pc:docChg chg="undo custSel modSld">
      <pc:chgData name="稲垣　雄己" userId="c4600eed-87f3-484d-87da-d356dcc6793c" providerId="ADAL" clId="{4F4B93B1-0C74-43E3-B97A-96C7FD28D0C9}" dt="2025-01-07T05:23:00.763" v="195" actId="1076"/>
      <pc:docMkLst>
        <pc:docMk/>
      </pc:docMkLst>
      <pc:sldChg chg="addSp delSp modSp mod">
        <pc:chgData name="稲垣　雄己" userId="c4600eed-87f3-484d-87da-d356dcc6793c" providerId="ADAL" clId="{4F4B93B1-0C74-43E3-B97A-96C7FD28D0C9}" dt="2025-01-07T05:23:00.763" v="195" actId="1076"/>
        <pc:sldMkLst>
          <pc:docMk/>
          <pc:sldMk cId="1940062269" sldId="260"/>
        </pc:sldMkLst>
        <pc:spChg chg="del mod">
          <ac:chgData name="稲垣　雄己" userId="c4600eed-87f3-484d-87da-d356dcc6793c" providerId="ADAL" clId="{4F4B93B1-0C74-43E3-B97A-96C7FD28D0C9}" dt="2025-01-07T05:16:20.770" v="3" actId="478"/>
          <ac:spMkLst>
            <pc:docMk/>
            <pc:sldMk cId="1940062269" sldId="260"/>
            <ac:spMk id="2" creationId="{8D193F80-6E6E-440B-9003-DA47429D064B}"/>
          </ac:spMkLst>
        </pc:spChg>
        <pc:spChg chg="add mod">
          <ac:chgData name="稲垣　雄己" userId="c4600eed-87f3-484d-87da-d356dcc6793c" providerId="ADAL" clId="{4F4B93B1-0C74-43E3-B97A-96C7FD28D0C9}" dt="2025-01-07T05:22:47.171" v="191" actId="164"/>
          <ac:spMkLst>
            <pc:docMk/>
            <pc:sldMk cId="1940062269" sldId="260"/>
            <ac:spMk id="3" creationId="{893098DD-CF91-9465-FCE2-4602E7296EEC}"/>
          </ac:spMkLst>
        </pc:spChg>
        <pc:spChg chg="add mod">
          <ac:chgData name="稲垣　雄己" userId="c4600eed-87f3-484d-87da-d356dcc6793c" providerId="ADAL" clId="{4F4B93B1-0C74-43E3-B97A-96C7FD28D0C9}" dt="2025-01-07T05:17:30.219" v="87" actId="1076"/>
          <ac:spMkLst>
            <pc:docMk/>
            <pc:sldMk cId="1940062269" sldId="260"/>
            <ac:spMk id="4" creationId="{614014F1-2977-B7A4-0A06-CBB3A062BE88}"/>
          </ac:spMkLst>
        </pc:spChg>
        <pc:spChg chg="add mod">
          <ac:chgData name="稲垣　雄己" userId="c4600eed-87f3-484d-87da-d356dcc6793c" providerId="ADAL" clId="{4F4B93B1-0C74-43E3-B97A-96C7FD28D0C9}" dt="2025-01-07T05:22:55.541" v="194" actId="1076"/>
          <ac:spMkLst>
            <pc:docMk/>
            <pc:sldMk cId="1940062269" sldId="260"/>
            <ac:spMk id="6" creationId="{5A978F70-CCE5-125F-A5BB-5D673D0C6690}"/>
          </ac:spMkLst>
        </pc:spChg>
        <pc:spChg chg="add mod">
          <ac:chgData name="稲垣　雄己" userId="c4600eed-87f3-484d-87da-d356dcc6793c" providerId="ADAL" clId="{4F4B93B1-0C74-43E3-B97A-96C7FD28D0C9}" dt="2025-01-07T05:23:00.763" v="195" actId="1076"/>
          <ac:spMkLst>
            <pc:docMk/>
            <pc:sldMk cId="1940062269" sldId="260"/>
            <ac:spMk id="7" creationId="{4506533F-0064-18B2-BE68-074976969FBB}"/>
          </ac:spMkLst>
        </pc:spChg>
        <pc:spChg chg="add mod">
          <ac:chgData name="稲垣　雄己" userId="c4600eed-87f3-484d-87da-d356dcc6793c" providerId="ADAL" clId="{4F4B93B1-0C74-43E3-B97A-96C7FD28D0C9}" dt="2025-01-07T05:22:52.849" v="193" actId="14100"/>
          <ac:spMkLst>
            <pc:docMk/>
            <pc:sldMk cId="1940062269" sldId="260"/>
            <ac:spMk id="8" creationId="{B12B1C04-642D-9BFA-3CDD-C8F529A164FE}"/>
          </ac:spMkLst>
        </pc:spChg>
        <pc:spChg chg="mod">
          <ac:chgData name="稲垣　雄己" userId="c4600eed-87f3-484d-87da-d356dcc6793c" providerId="ADAL" clId="{4F4B93B1-0C74-43E3-B97A-96C7FD28D0C9}" dt="2025-01-07T05:18:15.502" v="90" actId="20577"/>
          <ac:spMkLst>
            <pc:docMk/>
            <pc:sldMk cId="1940062269" sldId="260"/>
            <ac:spMk id="17" creationId="{21365A2D-0025-165B-F26C-A94F05ACBF2C}"/>
          </ac:spMkLst>
        </pc:spChg>
        <pc:spChg chg="mod">
          <ac:chgData name="稲垣　雄己" userId="c4600eed-87f3-484d-87da-d356dcc6793c" providerId="ADAL" clId="{4F4B93B1-0C74-43E3-B97A-96C7FD28D0C9}" dt="2025-01-07T05:22:47.171" v="191" actId="164"/>
          <ac:spMkLst>
            <pc:docMk/>
            <pc:sldMk cId="1940062269" sldId="260"/>
            <ac:spMk id="18" creationId="{0A2BF14E-EA6F-2A01-833C-E2383C62A2A3}"/>
          </ac:spMkLst>
        </pc:spChg>
        <pc:spChg chg="mod">
          <ac:chgData name="稲垣　雄己" userId="c4600eed-87f3-484d-87da-d356dcc6793c" providerId="ADAL" clId="{4F4B93B1-0C74-43E3-B97A-96C7FD28D0C9}" dt="2025-01-07T05:22:47.171" v="191" actId="164"/>
          <ac:spMkLst>
            <pc:docMk/>
            <pc:sldMk cId="1940062269" sldId="260"/>
            <ac:spMk id="19" creationId="{D415BC6B-BB3C-991D-A39C-4F3407106AD2}"/>
          </ac:spMkLst>
        </pc:spChg>
        <pc:spChg chg="del">
          <ac:chgData name="稲垣　雄己" userId="c4600eed-87f3-484d-87da-d356dcc6793c" providerId="ADAL" clId="{4F4B93B1-0C74-43E3-B97A-96C7FD28D0C9}" dt="2025-01-07T05:16:39.119" v="16" actId="478"/>
          <ac:spMkLst>
            <pc:docMk/>
            <pc:sldMk cId="1940062269" sldId="260"/>
            <ac:spMk id="20" creationId="{846DF716-90E2-EC4F-C8F0-C4A1A1349EAC}"/>
          </ac:spMkLst>
        </pc:spChg>
        <pc:spChg chg="mod">
          <ac:chgData name="稲垣　雄己" userId="c4600eed-87f3-484d-87da-d356dcc6793c" providerId="ADAL" clId="{4F4B93B1-0C74-43E3-B97A-96C7FD28D0C9}" dt="2025-01-07T05:22:47.171" v="191" actId="164"/>
          <ac:spMkLst>
            <pc:docMk/>
            <pc:sldMk cId="1940062269" sldId="260"/>
            <ac:spMk id="61" creationId="{C946A887-F7CB-446A-8484-77310CB83981}"/>
          </ac:spMkLst>
        </pc:spChg>
        <pc:grpChg chg="add mod">
          <ac:chgData name="稲垣　雄己" userId="c4600eed-87f3-484d-87da-d356dcc6793c" providerId="ADAL" clId="{4F4B93B1-0C74-43E3-B97A-96C7FD28D0C9}" dt="2025-01-07T05:22:50.561" v="192" actId="1076"/>
          <ac:grpSpMkLst>
            <pc:docMk/>
            <pc:sldMk cId="1940062269" sldId="260"/>
            <ac:grpSpMk id="9" creationId="{539C2842-31A8-2AC7-13D9-566AF52A201F}"/>
          </ac:grpSpMkLst>
        </pc:grpChg>
        <pc:grpChg chg="mod">
          <ac:chgData name="稲垣　雄己" userId="c4600eed-87f3-484d-87da-d356dcc6793c" providerId="ADAL" clId="{4F4B93B1-0C74-43E3-B97A-96C7FD28D0C9}" dt="2025-01-07T05:22:47.171" v="191" actId="164"/>
          <ac:grpSpMkLst>
            <pc:docMk/>
            <pc:sldMk cId="1940062269" sldId="260"/>
            <ac:grpSpMk id="14" creationId="{8F925DA9-AFAA-0F98-334E-D3CFB0D24286}"/>
          </ac:grpSpMkLst>
        </pc:grpChg>
      </pc:sldChg>
    </pc:docChg>
  </pc:docChgLst>
  <pc:docChgLst>
    <pc:chgData name="太田 真司" userId="bc9eda0f-e6f9-4644-940a-96588ed5a513" providerId="ADAL" clId="{BCF7661F-03C5-4D0B-B5D8-DD77DB9A2C67}"/>
    <pc:docChg chg="custSel delSld modSld modSection">
      <pc:chgData name="太田 真司" userId="bc9eda0f-e6f9-4644-940a-96588ed5a513" providerId="ADAL" clId="{BCF7661F-03C5-4D0B-B5D8-DD77DB9A2C67}" dt="2024-06-25T08:56:52.419" v="37" actId="20577"/>
      <pc:docMkLst>
        <pc:docMk/>
      </pc:docMkLst>
      <pc:sldChg chg="del">
        <pc:chgData name="太田 真司" userId="bc9eda0f-e6f9-4644-940a-96588ed5a513" providerId="ADAL" clId="{BCF7661F-03C5-4D0B-B5D8-DD77DB9A2C67}" dt="2024-06-25T08:56:28.763" v="0" actId="47"/>
        <pc:sldMkLst>
          <pc:docMk/>
          <pc:sldMk cId="3374451503" sldId="256"/>
        </pc:sldMkLst>
      </pc:sldChg>
      <pc:sldChg chg="delSp modSp mod">
        <pc:chgData name="太田 真司" userId="bc9eda0f-e6f9-4644-940a-96588ed5a513" providerId="ADAL" clId="{BCF7661F-03C5-4D0B-B5D8-DD77DB9A2C67}" dt="2024-06-25T08:56:52.419" v="37" actId="20577"/>
        <pc:sldMkLst>
          <pc:docMk/>
          <pc:sldMk cId="1940062269" sldId="260"/>
        </pc:sldMkLst>
      </pc:sldChg>
      <pc:sldChg chg="del">
        <pc:chgData name="太田 真司" userId="bc9eda0f-e6f9-4644-940a-96588ed5a513" providerId="ADAL" clId="{BCF7661F-03C5-4D0B-B5D8-DD77DB9A2C67}" dt="2024-06-25T08:56:28.763" v="0" actId="47"/>
        <pc:sldMkLst>
          <pc:docMk/>
          <pc:sldMk cId="439183083" sldId="2076138497"/>
        </pc:sldMkLst>
      </pc:sldChg>
      <pc:sldChg chg="del">
        <pc:chgData name="太田 真司" userId="bc9eda0f-e6f9-4644-940a-96588ed5a513" providerId="ADAL" clId="{BCF7661F-03C5-4D0B-B5D8-DD77DB9A2C67}" dt="2024-06-25T08:56:28.763" v="0" actId="47"/>
        <pc:sldMkLst>
          <pc:docMk/>
          <pc:sldMk cId="1498595420" sldId="2076138552"/>
        </pc:sldMkLst>
      </pc:sldChg>
      <pc:sldChg chg="del">
        <pc:chgData name="太田 真司" userId="bc9eda0f-e6f9-4644-940a-96588ed5a513" providerId="ADAL" clId="{BCF7661F-03C5-4D0B-B5D8-DD77DB9A2C67}" dt="2024-06-25T08:56:28.763" v="0" actId="47"/>
        <pc:sldMkLst>
          <pc:docMk/>
          <pc:sldMk cId="1648786443" sldId="2134805630"/>
        </pc:sldMkLst>
      </pc:sldChg>
      <pc:sldChg chg="del">
        <pc:chgData name="太田 真司" userId="bc9eda0f-e6f9-4644-940a-96588ed5a513" providerId="ADAL" clId="{BCF7661F-03C5-4D0B-B5D8-DD77DB9A2C67}" dt="2024-06-25T08:56:28.763" v="0" actId="47"/>
        <pc:sldMkLst>
          <pc:docMk/>
          <pc:sldMk cId="1700296039" sldId="2134805631"/>
        </pc:sldMkLst>
      </pc:sldChg>
      <pc:sldChg chg="del">
        <pc:chgData name="太田 真司" userId="bc9eda0f-e6f9-4644-940a-96588ed5a513" providerId="ADAL" clId="{BCF7661F-03C5-4D0B-B5D8-DD77DB9A2C67}" dt="2024-06-25T08:56:28.763" v="0" actId="47"/>
        <pc:sldMkLst>
          <pc:docMk/>
          <pc:sldMk cId="3224601588" sldId="2134805632"/>
        </pc:sldMkLst>
      </pc:sldChg>
      <pc:sldChg chg="del">
        <pc:chgData name="太田 真司" userId="bc9eda0f-e6f9-4644-940a-96588ed5a513" providerId="ADAL" clId="{BCF7661F-03C5-4D0B-B5D8-DD77DB9A2C67}" dt="2024-06-25T08:56:28.763" v="0" actId="47"/>
        <pc:sldMkLst>
          <pc:docMk/>
          <pc:sldMk cId="1613120120" sldId="2134805633"/>
        </pc:sldMkLst>
      </pc:sldChg>
      <pc:sldChg chg="del">
        <pc:chgData name="太田 真司" userId="bc9eda0f-e6f9-4644-940a-96588ed5a513" providerId="ADAL" clId="{BCF7661F-03C5-4D0B-B5D8-DD77DB9A2C67}" dt="2024-06-25T08:56:28.763" v="0" actId="47"/>
        <pc:sldMkLst>
          <pc:docMk/>
          <pc:sldMk cId="221625242" sldId="2134805634"/>
        </pc:sldMkLst>
      </pc:sldChg>
      <pc:sldChg chg="del">
        <pc:chgData name="太田 真司" userId="bc9eda0f-e6f9-4644-940a-96588ed5a513" providerId="ADAL" clId="{BCF7661F-03C5-4D0B-B5D8-DD77DB9A2C67}" dt="2024-06-25T08:56:28.763" v="0" actId="47"/>
        <pc:sldMkLst>
          <pc:docMk/>
          <pc:sldMk cId="89991848" sldId="2134805635"/>
        </pc:sldMkLst>
      </pc:sldChg>
      <pc:sldChg chg="del">
        <pc:chgData name="太田 真司" userId="bc9eda0f-e6f9-4644-940a-96588ed5a513" providerId="ADAL" clId="{BCF7661F-03C5-4D0B-B5D8-DD77DB9A2C67}" dt="2024-06-25T08:56:28.763" v="0" actId="47"/>
        <pc:sldMkLst>
          <pc:docMk/>
          <pc:sldMk cId="2461737728" sldId="2134805636"/>
        </pc:sldMkLst>
      </pc:sldChg>
      <pc:sldChg chg="del">
        <pc:chgData name="太田 真司" userId="bc9eda0f-e6f9-4644-940a-96588ed5a513" providerId="ADAL" clId="{BCF7661F-03C5-4D0B-B5D8-DD77DB9A2C67}" dt="2024-06-25T08:56:28.763" v="0" actId="47"/>
        <pc:sldMkLst>
          <pc:docMk/>
          <pc:sldMk cId="638230704" sldId="2134805637"/>
        </pc:sldMkLst>
      </pc:sldChg>
    </pc:docChg>
  </pc:docChgLst>
  <pc:docChgLst>
    <pc:chgData name="稲垣　雄己" userId="c4600eed-87f3-484d-87da-d356dcc6793c" providerId="ADAL" clId="{168097B7-40C9-4E05-BA5E-BCAA6B5104D2}"/>
    <pc:docChg chg="custSel modSld">
      <pc:chgData name="稲垣　雄己" userId="c4600eed-87f3-484d-87da-d356dcc6793c" providerId="ADAL" clId="{168097B7-40C9-4E05-BA5E-BCAA6B5104D2}" dt="2024-08-26T05:39:55.717" v="88" actId="207"/>
      <pc:docMkLst>
        <pc:docMk/>
      </pc:docMkLst>
      <pc:sldChg chg="delSp modSp mod">
        <pc:chgData name="稲垣　雄己" userId="c4600eed-87f3-484d-87da-d356dcc6793c" providerId="ADAL" clId="{168097B7-40C9-4E05-BA5E-BCAA6B5104D2}" dt="2024-08-26T05:39:55.717" v="88" actId="207"/>
        <pc:sldMkLst>
          <pc:docMk/>
          <pc:sldMk cId="1940062269" sldId="26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C671A79-B351-47AF-9D4A-077228D80C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9684D6A-9038-441C-9A56-5CAF0A4B268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9E956-DC9F-4A40-906F-D69069224207}" type="datetimeFigureOut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E22EA54-EC2C-45C1-B600-80F3F309B2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AB5475B-831F-4FC8-9AE6-62B9A41966C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5898B-496F-42A4-9144-4031E31BC7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5817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6CB5E-0F24-4ABE-B674-895904ACBB7E}" type="datetimeFigureOut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0E27-3868-44B0-8284-6DFC097B9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9995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C681-E31C-4035-A46F-5823F5F4B76A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950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E4E0-B601-45F8-9E90-4BD31B75F504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74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6222-1836-4B41-A4A4-D31824CB4802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2330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EAD7-03FE-4F12-9249-D68FB2AC7DB4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E41B-4E0D-4739-8965-75B3C9BF1E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424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F4B6-755F-4841-96DF-BC185FE68345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E41B-4E0D-4739-8965-75B3C9BF1E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033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157-BFEA-41DB-B7F7-7D3B5B2BFF83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E41B-4E0D-4739-8965-75B3C9BF1E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560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41F14-818E-4572-8D88-BF22F9F97456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E41B-4E0D-4739-8965-75B3C9BF1E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0342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61B02-C43F-408D-9871-EDD2046A3E79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E41B-4E0D-4739-8965-75B3C9BF1E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904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2D6B-08F1-4D4A-9B1C-72EE85463789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E41B-4E0D-4739-8965-75B3C9BF1E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7501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3340-1C94-44F7-95BB-112DB00EE043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E41B-4E0D-4739-8965-75B3C9BF1E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90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3747-8901-45D4-A8C7-915CE12DC8E2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E41B-4E0D-4739-8965-75B3C9BF1E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661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9B81-305F-407D-AEEB-C9B2EE6234EA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0461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7F23-00EB-4BD3-8BE0-C67F4568034A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E41B-4E0D-4739-8965-75B3C9BF1E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908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836817" y="6148616"/>
            <a:ext cx="2743200" cy="365125"/>
          </a:xfrm>
        </p:spPr>
        <p:txBody>
          <a:bodyPr/>
          <a:lstStyle/>
          <a:p>
            <a:fld id="{8BE117D8-20F5-4A7C-9BD1-4F2573DAD5EE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E41B-4E0D-4739-8965-75B3C9BF1E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378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47DC-9C33-478A-A079-1970C83DD2EE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E41B-4E0D-4739-8965-75B3C9BF1E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3281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リード文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636" y="914498"/>
            <a:ext cx="11165933" cy="1486757"/>
          </a:xfrm>
          <a:solidFill>
            <a:srgbClr val="EFEFEF"/>
          </a:solidFill>
        </p:spPr>
        <p:txBody>
          <a:bodyPr vert="horz" lIns="180000" tIns="144000" rIns="180000" bIns="144000" rtlCol="0">
            <a:spAutoFit/>
          </a:bodyPr>
          <a:lstStyle>
            <a:lvl1pPr>
              <a:defRPr lang="ja-JP" altLang="en-US" sz="1452" b="1" noProof="0" dirty="0" smtClean="0"/>
            </a:lvl1pPr>
            <a:lvl2pPr>
              <a:defRPr lang="ja-JP" altLang="en-US" b="1" noProof="0" dirty="0" smtClean="0"/>
            </a:lvl2pPr>
            <a:lvl3pPr>
              <a:defRPr lang="ja-JP" altLang="en-US" b="1" noProof="0" dirty="0" smtClean="0"/>
            </a:lvl3pPr>
            <a:lvl4pPr>
              <a:defRPr lang="ja-JP" altLang="en-US" b="1" noProof="0" dirty="0"/>
            </a:lvl4pPr>
          </a:lstStyle>
          <a:p>
            <a:pPr marR="0" lvl="0">
              <a:spcAft>
                <a:spcPts val="0"/>
              </a:spcAft>
              <a:tabLst/>
            </a:pP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マスター テキストの書式設定</a:t>
            </a:r>
          </a:p>
          <a:p>
            <a:pPr marR="0" lvl="1">
              <a:spcAft>
                <a:spcPts val="0"/>
              </a:spcAft>
              <a:tabLst/>
            </a:pP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第 </a:t>
            </a:r>
            <a:r>
              <a:rPr kumimoji="1" lang="en-US" altLang="ja-JP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 </a:t>
            </a: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レベル</a:t>
            </a:r>
          </a:p>
          <a:p>
            <a:pPr marR="0" lvl="2">
              <a:spcAft>
                <a:spcPts val="0"/>
              </a:spcAft>
              <a:tabLst/>
            </a:pP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第 </a:t>
            </a:r>
            <a:r>
              <a:rPr kumimoji="1" lang="en-US" altLang="ja-JP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3 </a:t>
            </a: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レベル</a:t>
            </a:r>
          </a:p>
          <a:p>
            <a:pPr marR="0" lvl="3">
              <a:spcAft>
                <a:spcPts val="0"/>
              </a:spcAft>
              <a:tabLst/>
            </a:pP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第 </a:t>
            </a:r>
            <a:r>
              <a:rPr kumimoji="1" lang="en-US" altLang="ja-JP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 </a:t>
            </a: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レベル</a:t>
            </a:r>
          </a:p>
        </p:txBody>
      </p:sp>
      <p:sp>
        <p:nvSpPr>
          <p:cNvPr id="7" name="タイトル 6">
            <a:extLst>
              <a:ext uri="{FF2B5EF4-FFF2-40B4-BE49-F238E27FC236}">
                <a16:creationId xmlns:a16="http://schemas.microsoft.com/office/drawing/2014/main" id="{AC475D6D-EFDE-474E-B5E1-31B2A6305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87215981-0AE2-4F81-8B7E-F5B4979EC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6530" y="6658115"/>
            <a:ext cx="5307420" cy="188951"/>
          </a:xfrm>
        </p:spPr>
        <p:txBody>
          <a:bodyPr/>
          <a:lstStyle>
            <a:lvl1pPr algn="l">
              <a:defRPr/>
            </a:lvl1pPr>
          </a:lstStyle>
          <a:p>
            <a:pPr algn="l"/>
            <a:endParaRPr kumimoji="1" lang="ja-JP" alt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C55BBB2-D192-4944-823A-82A862F6E6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4961" y="6658111"/>
            <a:ext cx="410512" cy="195951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r" fontAlgn="ctr">
              <a:defRPr sz="816" b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defRPr>
            </a:lvl1pPr>
          </a:lstStyle>
          <a:p>
            <a:fld id="{43917D35-CB2B-46E2-AAA2-A2005A22827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02383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94AE45-D488-4E02-87D8-E78718A7C2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523C9C-DA6E-4341-BF3F-0D5B654AC6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8B98C-9B28-415A-9E64-58249517D6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D3CB1B0-662E-49CD-B7AC-D7EFB494E84F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E8BBE2-9819-4013-870B-FCB79126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E32F28-7CEE-453F-B499-FE5FDAD46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8190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EC2C5D-17D8-4936-94DB-C23FD1AC7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450441-D5D0-41FD-8735-34B635671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731DA6-0508-4371-B24C-578D792226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BEA771F-DECF-4B6C-8B78-98954588DFDE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3510B5-53D1-4EE5-8973-266651009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566201-60A3-475B-BAC9-CEBE1781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5292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FE8242-BB46-461F-AE09-CA333D0C4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5043C8-DB27-462D-93DA-09754F66B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A8184D-D6FB-41C4-816B-7E6D21827E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2C22185-1F28-4218-8328-457388EEAF61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9B7698-A79B-4129-A004-3B823989E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F6BEA8-90F2-41B7-8183-210CAF386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9648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81686B-CA89-4DBA-9C8B-B0C0B0C86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916A26-F2BF-4101-8727-E844A1BD73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C3BE4F7-9F3C-4881-B9F5-0C8C28A22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84F879-84AE-4B1B-9DFE-2387EA9FE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637A8DF-A818-4CCC-A00C-AC3FEB599954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B2E8125-5909-4A10-B459-405B0019E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BB4980-39A4-4BB9-87D1-A37F5D36D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8807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6C1577-402D-49AB-9ED6-F31FC24A4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43D3B9A-73BB-44C2-A230-19282EDEC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B5DC529-0057-4A83-8D32-16518D116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6D3E5E7-AE0F-44D9-8BF4-7E75E0FBBF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0200464-9C9C-45C5-A785-17CC20CC9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A0B23C6-ED79-4257-A03E-F980D0D3D3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BC58C98-95AA-4CB4-9C7D-C63C5708DE2E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64E1886-1B38-4D3B-9303-3C95159DA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331222E-BD5C-4DD6-BEF4-48DFA82B7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7254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369177-5BC0-4506-97BE-41E320443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0BE9BB-5639-4488-8C9C-AE33AA2F9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006AAA0-38E2-4FE4-BF0D-45DFCA331FEE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6FE68AA-AA55-4A4C-90F4-B6DDAF4B6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1CBB44-5F77-4430-9763-70B2421C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1923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A6F7A-3B64-4D51-A2E2-47C346B0F922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8955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8B3D777-DBF6-4214-A78C-751716EFCB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956554B-CFFC-42E1-B620-4840A93C9E49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37C284-FACF-4B12-BD59-7CFF1381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BA91C6-09A1-4D22-B280-D9AEAAB53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92626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51B2E2-91BA-408D-BBCC-637E24252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E60500-CC8B-451C-A2DC-5AAF52500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FC11E4A-B984-40FF-8365-B8A5551589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84306D-8766-4599-8A42-EA42A854BB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2B6C23-C575-441C-8056-4510D421E8FD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8778ED-A30A-47B6-8DF5-31D7A5158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D67AD0-2040-4860-90FD-FFF3D4EB2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9068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333044-745C-4349-85F5-2063DB66D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37C468-51B8-4580-AC64-9692C2465B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4F863F-83BC-4048-B317-548659A6C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D16505-0515-40CE-96A0-1B30EA604B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5F7E05A-066E-41C6-8A88-19DC66506A21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827AB-5E71-4D30-8E60-C9E8ED3A5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09C4DB-1B74-45EA-B1AE-BE1C12F53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7349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1E11FA-8C5D-4A07-9B9C-F87FE9FCB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48E00E-1AF4-4C31-A1DD-B9C0806FD2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F9BBBC-11F4-4A34-9B9D-2022D02890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9092725-846F-45E1-9EF9-481253E2AA71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B1C546-3DE4-4BE7-9224-F325A5113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353CF4-F1EE-4098-90AC-B41DC2B9A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0409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4C4BBD3-7B86-41AF-907D-77BBEA222B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730017-4849-4BC5-ABC1-313B28032B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8C5AE7-A3FE-403C-9451-050D37EBAE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0D70D1D-68E7-40E0-8E1C-DFF1942B172D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A3D4CC-3F22-4381-9BA9-50C2CED0C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AD01DD-0BB1-41E4-9E80-96CD899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2425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リード文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636" y="914498"/>
            <a:ext cx="11165933" cy="1486757"/>
          </a:xfrm>
          <a:solidFill>
            <a:srgbClr val="EFEFEF"/>
          </a:solidFill>
        </p:spPr>
        <p:txBody>
          <a:bodyPr vert="horz" lIns="180000" tIns="144000" rIns="180000" bIns="144000" rtlCol="0">
            <a:spAutoFit/>
          </a:bodyPr>
          <a:lstStyle>
            <a:lvl1pPr>
              <a:defRPr lang="ja-JP" altLang="en-US" sz="1452" b="1" noProof="0" dirty="0" smtClean="0"/>
            </a:lvl1pPr>
            <a:lvl2pPr>
              <a:defRPr lang="ja-JP" altLang="en-US" b="1" noProof="0" dirty="0" smtClean="0"/>
            </a:lvl2pPr>
            <a:lvl3pPr>
              <a:defRPr lang="ja-JP" altLang="en-US" b="1" noProof="0" dirty="0" smtClean="0"/>
            </a:lvl3pPr>
            <a:lvl4pPr>
              <a:defRPr lang="ja-JP" altLang="en-US" b="1" noProof="0" dirty="0"/>
            </a:lvl4pPr>
          </a:lstStyle>
          <a:p>
            <a:pPr marR="0" lvl="0">
              <a:spcAft>
                <a:spcPts val="0"/>
              </a:spcAft>
              <a:tabLst/>
            </a:pP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マスター テキストの書式設定</a:t>
            </a:r>
          </a:p>
          <a:p>
            <a:pPr marR="0" lvl="1">
              <a:spcAft>
                <a:spcPts val="0"/>
              </a:spcAft>
              <a:tabLst/>
            </a:pP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第 </a:t>
            </a:r>
            <a:r>
              <a:rPr kumimoji="1" lang="en-US" altLang="ja-JP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 </a:t>
            </a: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レベル</a:t>
            </a:r>
          </a:p>
          <a:p>
            <a:pPr marR="0" lvl="2">
              <a:spcAft>
                <a:spcPts val="0"/>
              </a:spcAft>
              <a:tabLst/>
            </a:pP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第 </a:t>
            </a:r>
            <a:r>
              <a:rPr kumimoji="1" lang="en-US" altLang="ja-JP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3 </a:t>
            </a: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レベル</a:t>
            </a:r>
          </a:p>
          <a:p>
            <a:pPr marR="0" lvl="3">
              <a:spcAft>
                <a:spcPts val="0"/>
              </a:spcAft>
              <a:tabLst/>
            </a:pP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第 </a:t>
            </a:r>
            <a:r>
              <a:rPr kumimoji="1" lang="en-US" altLang="ja-JP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 </a:t>
            </a:r>
            <a:r>
              <a:rPr kumimoji="1" lang="ja-JP" altLang="en-US" sz="16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レベル</a:t>
            </a:r>
          </a:p>
        </p:txBody>
      </p:sp>
      <p:sp>
        <p:nvSpPr>
          <p:cNvPr id="7" name="タイトル 6">
            <a:extLst>
              <a:ext uri="{FF2B5EF4-FFF2-40B4-BE49-F238E27FC236}">
                <a16:creationId xmlns:a16="http://schemas.microsoft.com/office/drawing/2014/main" id="{AC475D6D-EFDE-474E-B5E1-31B2A6305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87215981-0AE2-4F81-8B7E-F5B4979EC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6530" y="6658115"/>
            <a:ext cx="5307420" cy="188951"/>
          </a:xfrm>
        </p:spPr>
        <p:txBody>
          <a:bodyPr/>
          <a:lstStyle>
            <a:lvl1pPr algn="l">
              <a:defRPr/>
            </a:lvl1pPr>
          </a:lstStyle>
          <a:p>
            <a:pPr algn="l"/>
            <a:endParaRPr kumimoji="1" lang="ja-JP" alt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C55BBB2-D192-4944-823A-82A862F6E6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4961" y="6658111"/>
            <a:ext cx="410512" cy="195951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r" fontAlgn="ctr">
              <a:defRPr sz="816" b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defRPr>
            </a:lvl1pPr>
          </a:lstStyle>
          <a:p>
            <a:fld id="{43917D35-CB2B-46E2-AAA2-A2005A22827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21659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530CF4ED-436E-45C0-B298-2C6B211F8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AA3029F-0FBC-4561-9D4B-5A0B5DAAF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8D8B1-A59B-4E75-A03A-F9620D17969C}" type="datetime1">
              <a:rPr kumimoji="1" lang="ja-JP" altLang="en-US" smtClean="0"/>
              <a:t>2025/1/7</a:t>
            </a:fld>
            <a:endParaRPr kumimoji="1" lang="ja-JP" altLang="en-US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E84AA09-2F1E-44A8-9301-367BCFF15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A792CE2-E95A-469F-9D64-5C490592A1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4962" y="6658111"/>
            <a:ext cx="410513" cy="195951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r" fontAlgn="ctr">
              <a:defRPr sz="816" b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defRPr>
            </a:lvl1pPr>
          </a:lstStyle>
          <a:p>
            <a:fld id="{43917D35-CB2B-46E2-AAA2-A2005A22827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53614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B96BA59-7001-4F65-95FD-5B86F2B18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7F8461F-720A-4306-B710-E57DCBDBDB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639711" y="6537859"/>
            <a:ext cx="360000" cy="216000"/>
          </a:xfrm>
        </p:spPr>
        <p:txBody>
          <a:bodyPr/>
          <a:lstStyle>
            <a:lvl1pPr>
              <a:defRPr sz="836"/>
            </a:lvl1pPr>
          </a:lstStyle>
          <a:p>
            <a:fld id="{43917D35-CB2B-46E2-AAA2-A2005A22827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C6FA9A71-82A9-4EF3-BCF9-B004D5758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95323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1" y="6356497"/>
            <a:ext cx="2844800" cy="365125"/>
          </a:xfrm>
          <a:prstGeom prst="rect">
            <a:avLst/>
          </a:prstGeom>
        </p:spPr>
        <p:txBody>
          <a:bodyPr/>
          <a:lstStyle/>
          <a:p>
            <a:fld id="{E7FCABCC-2EEC-405A-9AF6-E809E26E214D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28" y="6356497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6738" y="235782"/>
            <a:ext cx="11699081" cy="55919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2351" b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47131" y="6309323"/>
            <a:ext cx="11565196" cy="20415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28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（資料）●●</a:t>
            </a:r>
          </a:p>
        </p:txBody>
      </p:sp>
      <p:sp>
        <p:nvSpPr>
          <p:cNvPr id="9" name="テキスト プレースホルダー 9"/>
          <p:cNvSpPr>
            <a:spLocks noGrp="1"/>
          </p:cNvSpPr>
          <p:nvPr>
            <p:ph type="body" sz="quarter" idx="14" hasCustomPrompt="1"/>
          </p:nvPr>
        </p:nvSpPr>
        <p:spPr>
          <a:xfrm>
            <a:off x="247136" y="3104971"/>
            <a:ext cx="1816203" cy="389081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959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20pt</a:t>
            </a:r>
            <a:r>
              <a:rPr kumimoji="1" lang="ja-JP" altLang="en-US" dirty="0"/>
              <a:t>）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 hasCustomPrompt="1"/>
          </p:nvPr>
        </p:nvSpPr>
        <p:spPr>
          <a:xfrm>
            <a:off x="246738" y="3769295"/>
            <a:ext cx="1274388" cy="272254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7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14pt</a:t>
            </a:r>
            <a:r>
              <a:rPr kumimoji="1" lang="ja-JP" altLang="en-US" dirty="0"/>
              <a:t>）</a:t>
            </a:r>
          </a:p>
        </p:txBody>
      </p:sp>
      <p:sp>
        <p:nvSpPr>
          <p:cNvPr id="11" name="テキスト プレースホルダー 9"/>
          <p:cNvSpPr>
            <a:spLocks noGrp="1"/>
          </p:cNvSpPr>
          <p:nvPr>
            <p:ph type="body" sz="quarter" idx="16" hasCustomPrompt="1"/>
          </p:nvPr>
        </p:nvSpPr>
        <p:spPr>
          <a:xfrm>
            <a:off x="246736" y="4365106"/>
            <a:ext cx="1078821" cy="20415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28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10.5pt</a:t>
            </a:r>
            <a:r>
              <a:rPr kumimoji="1" lang="ja-JP" altLang="en-US" dirty="0"/>
              <a:t>）</a:t>
            </a: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246189" y="764705"/>
            <a:ext cx="11699631" cy="607190"/>
          </a:xfrm>
          <a:prstGeom prst="rect">
            <a:avLst/>
          </a:prstGeom>
          <a:solidFill>
            <a:srgbClr val="99D6EC"/>
          </a:solidFill>
          <a:ln>
            <a:noFill/>
          </a:ln>
        </p:spPr>
        <p:txBody>
          <a:bodyPr vert="horz" wrap="square" lIns="216000" tIns="108000" rIns="216000" bIns="108000" rtlCol="0" anchor="t" anchorCtr="0">
            <a:spAutoFit/>
          </a:bodyPr>
          <a:lstStyle>
            <a:lvl1pPr>
              <a:defRPr lang="ja-JP" altLang="en-US" sz="1959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251780" lvl="0" indent="-251780">
              <a:spcBef>
                <a:spcPts val="588"/>
              </a:spcBef>
              <a:spcAft>
                <a:spcPts val="588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798800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94AE45-D488-4E02-87D8-E78718A7C2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523C9C-DA6E-4341-BF3F-0D5B654AC6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8B98C-9B28-415A-9E64-58249517D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ABE8-D035-497E-9484-8B3D0B2F4625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E8BBE2-9819-4013-870B-FCB79126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E32F28-7CEE-453F-B499-FE5FDAD46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321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DFAE-1970-4936-A98C-560E1592FE5E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3302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EC2C5D-17D8-4936-94DB-C23FD1AC7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450441-D5D0-41FD-8735-34B6356711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731DA6-0508-4371-B24C-578D79222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E507-DDC0-4C0D-BE2B-B6444873C6F4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3510B5-53D1-4EE5-8973-266651009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566201-60A3-475B-BAC9-CEBE1781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3891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FE8242-BB46-461F-AE09-CA333D0C4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5043C8-DB27-462D-93DA-09754F66B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A8184D-D6FB-41C4-816B-7E6D21827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391C-7FDE-4AE5-9E6E-474E91F37CE9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9B7698-A79B-4129-A004-3B823989E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F6BEA8-90F2-41B7-8183-210CAF386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4528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81686B-CA89-4DBA-9C8B-B0C0B0C86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916A26-F2BF-4101-8727-E844A1BD73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C3BE4F7-9F3C-4881-B9F5-0C8C28A22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84F879-84AE-4B1B-9DFE-2387EA9FE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9E97-12F2-4C62-A61C-EF453DA7B30A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B2E8125-5909-4A10-B459-405B0019E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BB4980-39A4-4BB9-87D1-A37F5D36D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3913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6C1577-402D-49AB-9ED6-F31FC24A4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43D3B9A-73BB-44C2-A230-19282EDEC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B5DC529-0057-4A83-8D32-16518D116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6D3E5E7-AE0F-44D9-8BF4-7E75E0FBBF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0200464-9C9C-45C5-A785-17CC20CC9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A0B23C6-ED79-4257-A03E-F980D0D3D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95B-5C35-457D-846F-CF0F0C51E530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64E1886-1B38-4D3B-9303-3C95159DA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331222E-BD5C-4DD6-BEF4-48DFA82B7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08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369177-5BC0-4506-97BE-41E320443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0BE9BB-5639-4488-8C9C-AE33AA2F9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AC15F-4BE8-47A9-B6A0-BE8A2E44AE8C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6FE68AA-AA55-4A4C-90F4-B6DDAF4B6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1CBB44-5F77-4430-9763-70B2421C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0628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8B3D777-DBF6-4214-A78C-751716EFC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D107-74EF-490C-B8D7-D76762ED7617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37C284-FACF-4B12-BD59-7CFF1381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BA91C6-09A1-4D22-B280-D9AEAAB53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5928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51B2E2-91BA-408D-BBCC-637E24252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E60500-CC8B-451C-A2DC-5AAF52500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FC11E4A-B984-40FF-8365-B8A5551589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84306D-8766-4599-8A42-EA42A854B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9B854-4624-4C4B-8B27-AA31DD4CC4FB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8778ED-A30A-47B6-8DF5-31D7A5158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D67AD0-2040-4860-90FD-FFF3D4EB2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65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333044-745C-4349-85F5-2063DB66D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37C468-51B8-4580-AC64-9692C2465B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4F863F-83BC-4048-B317-548659A6C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D16505-0515-40CE-96A0-1B30EA604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4B80-ABB4-4B32-BB9A-B94CBD29A8F5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827AB-5E71-4D30-8E60-C9E8ED3A5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09C4DB-1B74-45EA-B1AE-BE1C12F53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87434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1E11FA-8C5D-4A07-9B9C-F87FE9FCB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48E00E-1AF4-4C31-A1DD-B9C0806FD2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F9BBBC-11F4-4A34-9B9D-2022D0289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73C4-E553-4E6D-9745-D1CFF448510C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B1C546-3DE4-4BE7-9224-F325A5113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353CF4-F1EE-4098-90AC-B41DC2B9A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1231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4C4BBD3-7B86-41AF-907D-77BBEA222B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730017-4849-4BC5-ABC1-313B28032B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8C5AE7-A3FE-403C-9451-050D37EBA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A80C-0A81-4A25-A8EF-248135D1BCA2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A3D4CC-3F22-4381-9BA9-50C2CED0C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AD01DD-0BB1-41E4-9E80-96CD899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4CF-E758-40A3-9599-BD4DD6238E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66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FE06-F431-4F36-8193-8B772D91E632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1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C57E-125C-4A6D-B838-26B3BED5CE4D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795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2DBF-174A-40ED-87CD-E6969D1D21F6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7153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D84D-A455-4749-BE39-D372C891EA98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09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87DE-B0C8-4760-831D-1116A13D11D6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341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3.jpg"/><Relationship Id="rId2" Type="http://schemas.openxmlformats.org/officeDocument/2006/relationships/slideLayout" Target="../slideLayouts/slideLayout2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E52BF86A-9071-4ADF-A7B8-3D9CDCEF67A2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15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15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1D81F2FA-F46B-4F74-9F1E-A40F41D48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F5C9E019-315F-024A-8DE5-80D6158840A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957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77" rtl="0" eaLnBrk="1" latinLnBrk="0" hangingPunct="1">
        <a:lnSpc>
          <a:spcPct val="15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1pPr>
      <a:lvl2pPr marL="685783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2pPr>
      <a:lvl3pPr marL="1142971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3pPr>
      <a:lvl4pPr marL="1600160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4pPr>
      <a:lvl5pPr marL="2057349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2F2AD962-DC18-4287-AA0D-A5825C358F56}" type="datetime1">
              <a:rPr lang="ja-JP" altLang="en-US" smtClean="0"/>
              <a:t>2025/1/7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15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15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AB04E41B-4E0D-4739-8965-75B3C9BF1E1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87971058-09CA-6043-BFBE-6AE144C55EB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83935FEF-27EB-4DA9-BCAD-69011840FC35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7" t="7087" r="3621" b="11986"/>
          <a:stretch/>
        </p:blipFill>
        <p:spPr>
          <a:xfrm>
            <a:off x="515939" y="5979121"/>
            <a:ext cx="630007" cy="79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62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712" r:id="rId12"/>
  </p:sldLayoutIdLst>
  <p:hf hdr="0" ftr="0" dt="0"/>
  <p:txStyles>
    <p:titleStyle>
      <a:lvl1pPr algn="l" defTabSz="914377" rtl="0" eaLnBrk="1" latinLnBrk="0" hangingPunct="1">
        <a:lnSpc>
          <a:spcPct val="15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1pPr>
      <a:lvl2pPr marL="685783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2pPr>
      <a:lvl3pPr marL="1142971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3pPr>
      <a:lvl4pPr marL="1600160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4pPr>
      <a:lvl5pPr marL="2057349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FE30EA1-9145-4E7E-9278-F3102CD9593A}"/>
              </a:ext>
            </a:extLst>
          </p:cNvPr>
          <p:cNvCxnSpPr>
            <a:cxnSpLocks/>
          </p:cNvCxnSpPr>
          <p:nvPr/>
        </p:nvCxnSpPr>
        <p:spPr>
          <a:xfrm>
            <a:off x="353292" y="660509"/>
            <a:ext cx="11506613" cy="0"/>
          </a:xfrm>
          <a:prstGeom prst="line">
            <a:avLst/>
          </a:prstGeom>
          <a:ln w="25400">
            <a:solidFill>
              <a:srgbClr val="D2D7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3C0EE61E-57C4-4FA7-B665-46BC250F0909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7" t="7087" r="3621" b="11986"/>
          <a:stretch/>
        </p:blipFill>
        <p:spPr>
          <a:xfrm>
            <a:off x="65998" y="5922109"/>
            <a:ext cx="630007" cy="79936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BC0FF09-416E-4EBB-B239-194432939997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17161" y="69756"/>
            <a:ext cx="1643099" cy="52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22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  <p:hf hdr="0" ftr="0" dt="0"/>
  <p:txStyles>
    <p:titleStyle>
      <a:lvl1pPr algn="l" defTabSz="914377" rtl="0" eaLnBrk="1" latinLnBrk="0" hangingPunct="1">
        <a:lnSpc>
          <a:spcPct val="15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1pPr>
      <a:lvl2pPr marL="685783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2pPr>
      <a:lvl3pPr marL="1142971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3pPr>
      <a:lvl4pPr marL="1600160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4pPr>
      <a:lvl5pPr marL="2057349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399AFFD-3F5A-4BF1-9496-175441E8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BE84DBD-CA70-452E-AA53-3A6B2AFA1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FFFC7B-63DF-40A1-BB23-D1513D218E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887838EA-E2E7-4A6C-AECF-9991C52DAC9D}" type="datetime1">
              <a:rPr lang="ja-JP" altLang="en-US" smtClean="0"/>
              <a:t>2025/1/7</a:t>
            </a:fld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C164FA-68A9-4DBD-98EB-B7E65D8686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15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C8A6A6-7A79-434A-93D8-C71189ED5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15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11CF14CF-E758-40A3-9599-BD4DD6238E0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1CDA6F89-AE7A-4321-AE53-96DE27D4A5C2}"/>
              </a:ext>
            </a:extLst>
          </p:cNvPr>
          <p:cNvSpPr/>
          <p:nvPr/>
        </p:nvSpPr>
        <p:spPr>
          <a:xfrm>
            <a:off x="10489457" y="126591"/>
            <a:ext cx="1567587" cy="365125"/>
          </a:xfrm>
          <a:prstGeom prst="roundRect">
            <a:avLst>
              <a:gd name="adj" fmla="val 50000"/>
            </a:avLst>
          </a:prstGeom>
          <a:solidFill>
            <a:srgbClr val="E6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kumimoji="1" lang="ja-JP" altLang="en-US" sz="1200" b="1" i="0" spc="0" dirty="0">
                <a:solidFill>
                  <a:schemeClr val="bg1"/>
                </a:solidFill>
                <a:effectLst/>
                <a:latin typeface="游ゴシック" panose="020B0400000000000000" pitchFamily="50" charset="-128"/>
                <a:ea typeface="+mn-ea"/>
                <a:cs typeface="Arial" panose="020B0604020202020204" pitchFamily="34" charset="0"/>
              </a:rPr>
              <a:t>関係者のみ閲覧可</a:t>
            </a:r>
          </a:p>
        </p:txBody>
      </p:sp>
    </p:spTree>
    <p:extLst>
      <p:ext uri="{BB962C8B-B14F-4D97-AF65-F5344CB8AC3E}">
        <p14:creationId xmlns:p14="http://schemas.microsoft.com/office/powerpoint/2010/main" val="174798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ftr="0" dt="0"/>
  <p:txStyles>
    <p:titleStyle>
      <a:lvl1pPr algn="l" defTabSz="914377" rtl="0" eaLnBrk="1" latinLnBrk="0" hangingPunct="1">
        <a:lnSpc>
          <a:spcPct val="15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1pPr>
      <a:lvl2pPr marL="685783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2pPr>
      <a:lvl3pPr marL="1142971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3pPr>
      <a:lvl4pPr marL="1600160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4pPr>
      <a:lvl5pPr marL="2057349" indent="-228594" algn="l" defTabSz="914377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タイトル 1">
            <a:extLst>
              <a:ext uri="{FF2B5EF4-FFF2-40B4-BE49-F238E27FC236}">
                <a16:creationId xmlns:a16="http://schemas.microsoft.com/office/drawing/2014/main" id="{21365A2D-0025-165B-F26C-A94F05ACBF2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4920" y="86547"/>
            <a:ext cx="9404286" cy="610920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+mj-cs"/>
              </a:defRPr>
            </a:lvl1pPr>
          </a:lstStyle>
          <a:p>
            <a:r>
              <a:rPr lang="en-US" altLang="ja-JP" sz="20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【</a:t>
            </a:r>
            <a:r>
              <a:rPr lang="ja-JP" altLang="en-US" sz="20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別紙２</a:t>
            </a:r>
            <a:r>
              <a:rPr lang="en-US" altLang="ja-JP" sz="20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】</a:t>
            </a:r>
            <a:r>
              <a:rPr lang="ja-JP" altLang="en-US" sz="20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医療救護施設内デジタル複合機等賃貸借及び保守業務　施設配置図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39C2842-31A8-2AC7-13D9-566AF52A201F}"/>
              </a:ext>
            </a:extLst>
          </p:cNvPr>
          <p:cNvGrpSpPr/>
          <p:nvPr/>
        </p:nvGrpSpPr>
        <p:grpSpPr>
          <a:xfrm>
            <a:off x="2279317" y="771246"/>
            <a:ext cx="9144001" cy="6000207"/>
            <a:chOff x="1715588" y="714102"/>
            <a:chExt cx="9144001" cy="6000207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C946A887-F7CB-446A-8484-77310CB83981}"/>
                </a:ext>
              </a:extLst>
            </p:cNvPr>
            <p:cNvSpPr txBox="1"/>
            <p:nvPr/>
          </p:nvSpPr>
          <p:spPr>
            <a:xfrm>
              <a:off x="2703533" y="4154406"/>
              <a:ext cx="7232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dirty="0">
                  <a:latin typeface="+mn-ea"/>
                </a:rPr>
                <a:t>救護車両</a:t>
              </a: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F925DA9-AFAA-0F98-334E-D3CFB0D24286}"/>
                </a:ext>
              </a:extLst>
            </p:cNvPr>
            <p:cNvGrpSpPr/>
            <p:nvPr/>
          </p:nvGrpSpPr>
          <p:grpSpPr>
            <a:xfrm>
              <a:off x="1715588" y="714102"/>
              <a:ext cx="9144001" cy="6000207"/>
              <a:chOff x="1435510" y="192039"/>
              <a:chExt cx="9320980" cy="6473922"/>
            </a:xfrm>
          </p:grpSpPr>
          <p:pic>
            <p:nvPicPr>
              <p:cNvPr id="5" name="図 4">
                <a:extLst>
                  <a:ext uri="{FF2B5EF4-FFF2-40B4-BE49-F238E27FC236}">
                    <a16:creationId xmlns:a16="http://schemas.microsoft.com/office/drawing/2014/main" id="{44F86FED-CD9A-48B3-B946-61773C3556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435510" y="192039"/>
                <a:ext cx="9320980" cy="647392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7F00BAF0-5C13-4A5E-81CB-1E66923BEE84}"/>
                  </a:ext>
                </a:extLst>
              </p:cNvPr>
              <p:cNvSpPr txBox="1"/>
              <p:nvPr/>
            </p:nvSpPr>
            <p:spPr>
              <a:xfrm>
                <a:off x="7131562" y="1004380"/>
                <a:ext cx="1194802" cy="28226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r>
                  <a:rPr lang="ja-JP" altLang="en-US" sz="1100" b="1" dirty="0"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rPr>
                  <a:t>リング北</a:t>
                </a:r>
                <a:r>
                  <a:rPr kumimoji="1" lang="ja-JP" altLang="en-US" sz="1100" b="1" dirty="0"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rPr>
                  <a:t>診療所</a:t>
                </a: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9E1831B9-80AE-4D6B-ACA2-F5668D0BF823}"/>
                  </a:ext>
                </a:extLst>
              </p:cNvPr>
              <p:cNvSpPr txBox="1"/>
              <p:nvPr/>
            </p:nvSpPr>
            <p:spPr>
              <a:xfrm>
                <a:off x="8776014" y="2294006"/>
                <a:ext cx="1194802" cy="28226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r>
                  <a:rPr kumimoji="1" lang="ja-JP" altLang="en-US" sz="1100" b="1" dirty="0"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rPr>
                  <a:t>東ゲート診療所</a:t>
                </a: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467E0DB4-7C3F-43BE-8900-9E1F09C431AF}"/>
                  </a:ext>
                </a:extLst>
              </p:cNvPr>
              <p:cNvSpPr txBox="1"/>
              <p:nvPr/>
            </p:nvSpPr>
            <p:spPr>
              <a:xfrm>
                <a:off x="3985339" y="3108958"/>
                <a:ext cx="1194802" cy="282264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r>
                  <a:rPr kumimoji="1" lang="ja-JP" altLang="en-US" sz="1100" b="1" dirty="0"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rPr>
                  <a:t>南西応急手当所</a:t>
                </a: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15949B59-05D4-4804-89ED-87F574740AF3}"/>
                  </a:ext>
                </a:extLst>
              </p:cNvPr>
              <p:cNvSpPr txBox="1"/>
              <p:nvPr/>
            </p:nvSpPr>
            <p:spPr>
              <a:xfrm>
                <a:off x="5899166" y="2531951"/>
                <a:ext cx="1626186" cy="282264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r>
                  <a:rPr lang="ja-JP" altLang="en-US" sz="1100" b="1" dirty="0"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rPr>
                  <a:t>静けさの森</a:t>
                </a:r>
                <a:r>
                  <a:rPr kumimoji="1" lang="ja-JP" altLang="en-US" sz="1100" b="1" dirty="0"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rPr>
                  <a:t>応急手当所</a:t>
                </a:r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521626E3-89EA-4E99-8AD5-4FBBBA5EB151}"/>
                  </a:ext>
                </a:extLst>
              </p:cNvPr>
              <p:cNvSpPr txBox="1"/>
              <p:nvPr/>
            </p:nvSpPr>
            <p:spPr>
              <a:xfrm>
                <a:off x="3106220" y="1604240"/>
                <a:ext cx="1482390" cy="282264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r>
                  <a:rPr kumimoji="1" lang="ja-JP" altLang="en-US" sz="1100" b="1" dirty="0"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rPr>
                  <a:t>西ゲート応急手当所</a:t>
                </a: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EE206D20-AD6C-43C0-BE3F-8200C5E75A91}"/>
                  </a:ext>
                </a:extLst>
              </p:cNvPr>
              <p:cNvSpPr txBox="1"/>
              <p:nvPr/>
            </p:nvSpPr>
            <p:spPr>
              <a:xfrm>
                <a:off x="4649532" y="1164524"/>
                <a:ext cx="1194802" cy="282264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r>
                  <a:rPr lang="ja-JP" altLang="en-US" sz="1100" b="1" dirty="0"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rPr>
                  <a:t>北西</a:t>
                </a:r>
                <a:r>
                  <a:rPr kumimoji="1" lang="ja-JP" altLang="en-US" sz="1100" b="1" dirty="0"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rPr>
                  <a:t>応急手当所</a:t>
                </a:r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829BDCB1-A781-40E8-8D14-F6511AAA31A9}"/>
                  </a:ext>
                </a:extLst>
              </p:cNvPr>
              <p:cNvSpPr txBox="1"/>
              <p:nvPr/>
            </p:nvSpPr>
            <p:spPr>
              <a:xfrm>
                <a:off x="7370860" y="3657970"/>
                <a:ext cx="1194802" cy="282264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r>
                  <a:rPr kumimoji="1" lang="ja-JP" altLang="en-US" sz="1100" b="1" dirty="0"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</a:rPr>
                  <a:t>南東応急手当所</a:t>
                </a:r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9AAEA1C0-7DE7-9BF9-1450-CEE5324AE03E}"/>
                  </a:ext>
                </a:extLst>
              </p:cNvPr>
              <p:cNvSpPr/>
              <p:nvPr/>
            </p:nvSpPr>
            <p:spPr>
              <a:xfrm>
                <a:off x="3800612" y="1940074"/>
                <a:ext cx="220573" cy="20011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27AD4D31-7126-0FC8-8054-76959CED0DB9}"/>
                  </a:ext>
                </a:extLst>
              </p:cNvPr>
              <p:cNvSpPr/>
              <p:nvPr/>
            </p:nvSpPr>
            <p:spPr>
              <a:xfrm>
                <a:off x="4477543" y="3445514"/>
                <a:ext cx="220573" cy="20011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437C136D-789F-7326-6724-8647F47903F0}"/>
                  </a:ext>
                </a:extLst>
              </p:cNvPr>
              <p:cNvSpPr/>
              <p:nvPr/>
            </p:nvSpPr>
            <p:spPr>
              <a:xfrm>
                <a:off x="6586533" y="2855866"/>
                <a:ext cx="220573" cy="20011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A231CC48-33C1-3C40-9C58-5A62C2892FFD}"/>
                  </a:ext>
                </a:extLst>
              </p:cNvPr>
              <p:cNvSpPr/>
              <p:nvPr/>
            </p:nvSpPr>
            <p:spPr>
              <a:xfrm>
                <a:off x="7846631" y="4004656"/>
                <a:ext cx="220573" cy="20011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BFFD819A-4D52-5A62-756F-9E3509E0FD44}"/>
                  </a:ext>
                </a:extLst>
              </p:cNvPr>
              <p:cNvSpPr/>
              <p:nvPr/>
            </p:nvSpPr>
            <p:spPr>
              <a:xfrm>
                <a:off x="5137210" y="1545252"/>
                <a:ext cx="220573" cy="20011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0A2BF14E-EA6F-2A01-833C-E2383C62A2A3}"/>
                </a:ext>
              </a:extLst>
            </p:cNvPr>
            <p:cNvSpPr/>
            <p:nvPr/>
          </p:nvSpPr>
          <p:spPr>
            <a:xfrm>
              <a:off x="9669206" y="3220803"/>
              <a:ext cx="216385" cy="18547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D415BC6B-BB3C-991D-A39C-4F3407106AD2}"/>
                </a:ext>
              </a:extLst>
            </p:cNvPr>
            <p:cNvSpPr/>
            <p:nvPr/>
          </p:nvSpPr>
          <p:spPr>
            <a:xfrm>
              <a:off x="3497605" y="1467002"/>
              <a:ext cx="216385" cy="18547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93098DD-CF91-9465-FCE2-4602E7296EEC}"/>
                </a:ext>
              </a:extLst>
            </p:cNvPr>
            <p:cNvSpPr txBox="1"/>
            <p:nvPr/>
          </p:nvSpPr>
          <p:spPr>
            <a:xfrm>
              <a:off x="3155381" y="1133164"/>
              <a:ext cx="1172116" cy="26161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r>
                <a:rPr lang="ja-JP" altLang="en-US" sz="1100" b="1" dirty="0"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西ゲート</a:t>
              </a:r>
              <a:r>
                <a:rPr kumimoji="1" lang="ja-JP" altLang="en-US" sz="1100" b="1" dirty="0"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診療所</a:t>
              </a: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14014F1-2977-B7A4-0A06-CBB3A062BE88}"/>
              </a:ext>
            </a:extLst>
          </p:cNvPr>
          <p:cNvSpPr txBox="1"/>
          <p:nvPr/>
        </p:nvSpPr>
        <p:spPr>
          <a:xfrm>
            <a:off x="8131478" y="6397340"/>
            <a:ext cx="3291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※</a:t>
            </a:r>
            <a:r>
              <a:rPr kumimoji="1" lang="ja-JP" altLang="en-US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建物はいずれも１階への納品です。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A978F70-CCE5-125F-A5BB-5D673D0C6690}"/>
              </a:ext>
            </a:extLst>
          </p:cNvPr>
          <p:cNvSpPr txBox="1"/>
          <p:nvPr/>
        </p:nvSpPr>
        <p:spPr>
          <a:xfrm>
            <a:off x="238964" y="1680044"/>
            <a:ext cx="748923" cy="4308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ja-JP" altLang="en-US" sz="11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複合機</a:t>
            </a:r>
            <a:endParaRPr lang="en-US" altLang="ja-JP" sz="11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 algn="ctr"/>
            <a:r>
              <a:rPr lang="ja-JP" altLang="en-US" sz="11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カラー機</a:t>
            </a:r>
            <a:endParaRPr kumimoji="1" lang="ja-JP" altLang="en-US" sz="11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506533F-0064-18B2-BE68-074976969FBB}"/>
              </a:ext>
            </a:extLst>
          </p:cNvPr>
          <p:cNvSpPr txBox="1"/>
          <p:nvPr/>
        </p:nvSpPr>
        <p:spPr>
          <a:xfrm>
            <a:off x="1124722" y="1667822"/>
            <a:ext cx="748923" cy="2616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1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ﾌﾟﾘﾝﾀ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12B1C04-642D-9BFA-3CDD-C8F529A164FE}"/>
              </a:ext>
            </a:extLst>
          </p:cNvPr>
          <p:cNvSpPr txBox="1"/>
          <p:nvPr/>
        </p:nvSpPr>
        <p:spPr>
          <a:xfrm>
            <a:off x="165462" y="1312893"/>
            <a:ext cx="1837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凡例：導入機種種別</a:t>
            </a:r>
          </a:p>
        </p:txBody>
      </p:sp>
    </p:spTree>
    <p:extLst>
      <p:ext uri="{BB962C8B-B14F-4D97-AF65-F5344CB8AC3E}">
        <p14:creationId xmlns:p14="http://schemas.microsoft.com/office/powerpoint/2010/main" val="1940062269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E8BCB64B0AA124F871BCD6B157ACD3F" ma:contentTypeVersion="14" ma:contentTypeDescription="新しいドキュメントを作成します。" ma:contentTypeScope="" ma:versionID="25b2c0d006d2715c9c8510c6019b2665">
  <xsd:schema xmlns:xsd="http://www.w3.org/2001/XMLSchema" xmlns:xs="http://www.w3.org/2001/XMLSchema" xmlns:p="http://schemas.microsoft.com/office/2006/metadata/properties" xmlns:ns2="b92f0936-f399-40a7-90a7-8d1ffd9408d5" xmlns:ns3="93fcd716-d8fa-4630-8535-f3b5c4dba4fd" targetNamespace="http://schemas.microsoft.com/office/2006/metadata/properties" ma:root="true" ma:fieldsID="231a4886fc415ee06d9bd40e09bf2724" ns2:_="" ns3:_="">
    <xsd:import namespace="b92f0936-f399-40a7-90a7-8d1ffd9408d5"/>
    <xsd:import namespace="93fcd716-d8fa-4630-8535-f3b5c4dba4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f0936-f399-40a7-90a7-8d1ffd9408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画像タグ" ma:readOnly="false" ma:fieldId="{5cf76f15-5ced-4ddc-b409-7134ff3c332f}" ma:taxonomyMulti="true" ma:sspId="a95d1507-21fd-45cf-866d-ceae8a82a7f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fcd716-d8fa-4630-8535-f3b5c4dba4f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5df8768-b8bc-4154-8897-3900f9564e13}" ma:internalName="TaxCatchAll" ma:showField="CatchAllData" ma:web="93fcd716-d8fa-4630-8535-f3b5c4dba4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2f0936-f399-40a7-90a7-8d1ffd9408d5">
      <Terms xmlns="http://schemas.microsoft.com/office/infopath/2007/PartnerControls"/>
    </lcf76f155ced4ddcb4097134ff3c332f>
    <TaxCatchAll xmlns="93fcd716-d8fa-4630-8535-f3b5c4dba4fd" xsi:nil="true"/>
  </documentManagement>
</p:properties>
</file>

<file path=customXml/itemProps1.xml><?xml version="1.0" encoding="utf-8"?>
<ds:datastoreItem xmlns:ds="http://schemas.openxmlformats.org/officeDocument/2006/customXml" ds:itemID="{339B3998-C77A-4C5B-9354-886292575BB2}"/>
</file>

<file path=customXml/itemProps2.xml><?xml version="1.0" encoding="utf-8"?>
<ds:datastoreItem xmlns:ds="http://schemas.openxmlformats.org/officeDocument/2006/customXml" ds:itemID="{EFABF96B-8394-4B6E-ACD4-61ABF59199C7}"/>
</file>

<file path=customXml/itemProps3.xml><?xml version="1.0" encoding="utf-8"?>
<ds:datastoreItem xmlns:ds="http://schemas.openxmlformats.org/officeDocument/2006/customXml" ds:itemID="{4A4595B0-C7B2-431A-B6DE-FAF6E451FD97}"/>
</file>

<file path=docMetadata/LabelInfo.xml><?xml version="1.0" encoding="utf-8"?>
<clbl:labelList xmlns:clbl="http://schemas.microsoft.com/office/2020/mipLabelMetadata">
  <clbl:label id="{3aa42dee-c3ca-495a-b062-15ae613db7dd}" enabled="1" method="Standard" siteId="{0887bfb2-df9a-4dfd-968d-83326fd2126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経営企画室20220801万博概要資料（修正）（外部説明用)ロングVer_</Template>
  <TotalTime>5224</TotalTime>
  <Words>60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Meiryo UI</vt:lpstr>
      <vt:lpstr>UD デジタル 教科書体 NP-R</vt:lpstr>
      <vt:lpstr>游ゴシック</vt:lpstr>
      <vt:lpstr>Arial</vt:lpstr>
      <vt:lpstr>Wingdings</vt:lpstr>
      <vt:lpstr>デザインの設定</vt:lpstr>
      <vt:lpstr>1_デザインの設定</vt:lpstr>
      <vt:lpstr>2_デザインの設定</vt:lpstr>
      <vt:lpstr>3_デザインの設定</vt:lpstr>
      <vt:lpstr>【別紙２】医療救護施設内デジタル複合機等賃貸借及び保守業務　施設配置図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中野　菜保</dc:creator>
  <cp:lastModifiedBy>稲垣　雄己</cp:lastModifiedBy>
  <cp:revision>136</cp:revision>
  <cp:lastPrinted>2023-12-12T08:17:30Z</cp:lastPrinted>
  <dcterms:created xsi:type="dcterms:W3CDTF">2022-08-19T07:44:14Z</dcterms:created>
  <dcterms:modified xsi:type="dcterms:W3CDTF">2025-01-07T05:23:05Z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0x010100AE8BCB64B0AA124F871BCD6B157ACD3F</vt:lpwstr>
  </property>
</Properties>
</file>