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heme/theme6.xml" ContentType="application/vnd.openxmlformats-officedocument.theme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theme/theme7.xml" ContentType="application/vnd.openxmlformats-officedocument.theme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8.xml" ContentType="application/vnd.openxmlformats-officedocument.theme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openxmlformats.org/officeDocument/2006/relationships/custom-properties" Target="docProps/custom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5" r:id="rId1"/>
    <p:sldMasterId id="2147483661" r:id="rId2"/>
    <p:sldMasterId id="2147483780" r:id="rId3"/>
    <p:sldMasterId id="2147483828" r:id="rId4"/>
    <p:sldMasterId id="2147483852" r:id="rId5"/>
    <p:sldMasterId id="2147483864" r:id="rId6"/>
    <p:sldMasterId id="2147483888" r:id="rId7"/>
    <p:sldMasterId id="2147483876" r:id="rId8"/>
    <p:sldMasterId id="2147484023" r:id="rId9"/>
  </p:sldMasterIdLst>
  <p:notesMasterIdLst>
    <p:notesMasterId r:id="rId11"/>
  </p:notesMasterIdLst>
  <p:sldIdLst>
    <p:sldId id="301" r:id="rId10"/>
  </p:sldIdLst>
  <p:sldSz cx="21674138" cy="12192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40" userDrawn="1">
          <p15:clr>
            <a:srgbClr val="A4A3A4"/>
          </p15:clr>
        </p15:guide>
        <p15:guide id="2" pos="682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0012"/>
    <a:srgbClr val="0068B7"/>
    <a:srgbClr val="828487"/>
    <a:srgbClr val="2224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83B5CA1-BCB4-45B0-A448-483B1EA84431}" v="5" dt="2025-01-13T09:40:58.84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97" autoAdjust="0"/>
    <p:restoredTop sz="94660"/>
  </p:normalViewPr>
  <p:slideViewPr>
    <p:cSldViewPr>
      <p:cViewPr varScale="1">
        <p:scale>
          <a:sx n="43" d="100"/>
          <a:sy n="43" d="100"/>
        </p:scale>
        <p:origin x="620" y="80"/>
      </p:cViewPr>
      <p:guideLst>
        <p:guide orient="horz" pos="3840"/>
        <p:guide pos="682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90001" cy="90001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viewProps" Target="viewProps.xml"/><Relationship Id="rId18" Type="http://schemas.openxmlformats.org/officeDocument/2006/relationships/customXml" Target="../customXml/item1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microsoft.com/office/2016/11/relationships/changesInfo" Target="changesInfos/changesInfo1.xml"/><Relationship Id="rId20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tableStyles" Target="tableStyles.xml"/><Relationship Id="rId10" Type="http://schemas.openxmlformats.org/officeDocument/2006/relationships/slide" Target="slides/slide1.xml"/><Relationship Id="rId19" Type="http://schemas.openxmlformats.org/officeDocument/2006/relationships/customXml" Target="../customXml/item2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中村　麻佐至" userId="5dcc7445-1521-4aba-927f-c7b0d5708b74" providerId="ADAL" clId="{983B5CA1-BCB4-45B0-A448-483B1EA84431}"/>
    <pc:docChg chg="undo custSel delSld modSld">
      <pc:chgData name="中村　麻佐至" userId="5dcc7445-1521-4aba-927f-c7b0d5708b74" providerId="ADAL" clId="{983B5CA1-BCB4-45B0-A448-483B1EA84431}" dt="2025-01-13T09:44:34.203" v="670" actId="1076"/>
      <pc:docMkLst>
        <pc:docMk/>
      </pc:docMkLst>
      <pc:sldChg chg="addSp delSp modSp mod modClrScheme chgLayout">
        <pc:chgData name="中村　麻佐至" userId="5dcc7445-1521-4aba-927f-c7b0d5708b74" providerId="ADAL" clId="{983B5CA1-BCB4-45B0-A448-483B1EA84431}" dt="2025-01-13T09:44:34.203" v="670" actId="1076"/>
        <pc:sldMkLst>
          <pc:docMk/>
          <pc:sldMk cId="1375034336" sldId="301"/>
        </pc:sldMkLst>
        <pc:spChg chg="del mod ord">
          <ac:chgData name="中村　麻佐至" userId="5dcc7445-1521-4aba-927f-c7b0d5708b74" providerId="ADAL" clId="{983B5CA1-BCB4-45B0-A448-483B1EA84431}" dt="2025-01-13T09:36:11.154" v="35" actId="478"/>
          <ac:spMkLst>
            <pc:docMk/>
            <pc:sldMk cId="1375034336" sldId="301"/>
            <ac:spMk id="4" creationId="{0ED87C6F-08CD-65C2-3EA2-1E32ECEF8C5D}"/>
          </ac:spMkLst>
        </pc:spChg>
        <pc:spChg chg="del mod ord">
          <ac:chgData name="中村　麻佐至" userId="5dcc7445-1521-4aba-927f-c7b0d5708b74" providerId="ADAL" clId="{983B5CA1-BCB4-45B0-A448-483B1EA84431}" dt="2025-01-13T09:35:08.905" v="28" actId="478"/>
          <ac:spMkLst>
            <pc:docMk/>
            <pc:sldMk cId="1375034336" sldId="301"/>
            <ac:spMk id="5" creationId="{7E505061-8BC1-E554-7E6D-7BF566AC0818}"/>
          </ac:spMkLst>
        </pc:spChg>
        <pc:spChg chg="add mod">
          <ac:chgData name="中村　麻佐至" userId="5dcc7445-1521-4aba-927f-c7b0d5708b74" providerId="ADAL" clId="{983B5CA1-BCB4-45B0-A448-483B1EA84431}" dt="2025-01-13T09:44:14.429" v="669" actId="20577"/>
          <ac:spMkLst>
            <pc:docMk/>
            <pc:sldMk cId="1375034336" sldId="301"/>
            <ac:spMk id="11" creationId="{20E832C7-C924-9FE9-24EB-C3065A98EF44}"/>
          </ac:spMkLst>
        </pc:spChg>
        <pc:graphicFrameChg chg="add mod modGraphic">
          <ac:chgData name="中村　麻佐至" userId="5dcc7445-1521-4aba-927f-c7b0d5708b74" providerId="ADAL" clId="{983B5CA1-BCB4-45B0-A448-483B1EA84431}" dt="2025-01-13T09:44:34.203" v="670" actId="1076"/>
          <ac:graphicFrameMkLst>
            <pc:docMk/>
            <pc:sldMk cId="1375034336" sldId="301"/>
            <ac:graphicFrameMk id="10" creationId="{AD73A6BF-B883-764C-C1C0-639A39482591}"/>
          </ac:graphicFrameMkLst>
        </pc:graphicFrameChg>
        <pc:picChg chg="add del mod">
          <ac:chgData name="中村　麻佐至" userId="5dcc7445-1521-4aba-927f-c7b0d5708b74" providerId="ADAL" clId="{983B5CA1-BCB4-45B0-A448-483B1EA84431}" dt="2025-01-13T09:27:10.709" v="13" actId="478"/>
          <ac:picMkLst>
            <pc:docMk/>
            <pc:sldMk cId="1375034336" sldId="301"/>
            <ac:picMk id="3" creationId="{4A2E86A4-2F99-69CC-23FA-E51EADF7BD4A}"/>
          </ac:picMkLst>
        </pc:picChg>
        <pc:picChg chg="add mod">
          <ac:chgData name="中村　麻佐至" userId="5dcc7445-1521-4aba-927f-c7b0d5708b74" providerId="ADAL" clId="{983B5CA1-BCB4-45B0-A448-483B1EA84431}" dt="2025-01-13T09:35:14.139" v="29" actId="14100"/>
          <ac:picMkLst>
            <pc:docMk/>
            <pc:sldMk cId="1375034336" sldId="301"/>
            <ac:picMk id="7" creationId="{165A438D-C341-A43B-27AC-A3BE75683F01}"/>
          </ac:picMkLst>
        </pc:picChg>
        <pc:picChg chg="add mod modCrop">
          <ac:chgData name="中村　麻佐至" userId="5dcc7445-1521-4aba-927f-c7b0d5708b74" providerId="ADAL" clId="{983B5CA1-BCB4-45B0-A448-483B1EA84431}" dt="2025-01-13T09:35:16.589" v="30" actId="1076"/>
          <ac:picMkLst>
            <pc:docMk/>
            <pc:sldMk cId="1375034336" sldId="301"/>
            <ac:picMk id="8" creationId="{6B43EDA3-793B-6684-3A8A-B27EF6E1F02C}"/>
          </ac:picMkLst>
        </pc:picChg>
        <pc:picChg chg="add del mod modCrop">
          <ac:chgData name="中村　麻佐至" userId="5dcc7445-1521-4aba-927f-c7b0d5708b74" providerId="ADAL" clId="{983B5CA1-BCB4-45B0-A448-483B1EA84431}" dt="2025-01-13T09:40:07.518" v="334" actId="478"/>
          <ac:picMkLst>
            <pc:docMk/>
            <pc:sldMk cId="1375034336" sldId="301"/>
            <ac:picMk id="9" creationId="{7949738F-FC07-687B-FDF6-EF05FB066937}"/>
          </ac:picMkLst>
        </pc:picChg>
      </pc:sldChg>
      <pc:sldChg chg="del">
        <pc:chgData name="中村　麻佐至" userId="5dcc7445-1521-4aba-927f-c7b0d5708b74" providerId="ADAL" clId="{983B5CA1-BCB4-45B0-A448-483B1EA84431}" dt="2025-01-13T09:24:58.442" v="0" actId="47"/>
        <pc:sldMkLst>
          <pc:docMk/>
          <pc:sldMk cId="1639911965" sldId="329"/>
        </pc:sldMkLst>
      </pc:sldChg>
      <pc:sldChg chg="del">
        <pc:chgData name="中村　麻佐至" userId="5dcc7445-1521-4aba-927f-c7b0d5708b74" providerId="ADAL" clId="{983B5CA1-BCB4-45B0-A448-483B1EA84431}" dt="2025-01-13T09:24:58.442" v="0" actId="47"/>
        <pc:sldMkLst>
          <pc:docMk/>
          <pc:sldMk cId="2942087258" sldId="331"/>
        </pc:sldMkLst>
      </pc:sldChg>
      <pc:sldChg chg="del">
        <pc:chgData name="中村　麻佐至" userId="5dcc7445-1521-4aba-927f-c7b0d5708b74" providerId="ADAL" clId="{983B5CA1-BCB4-45B0-A448-483B1EA84431}" dt="2025-01-13T09:24:58.442" v="0" actId="47"/>
        <pc:sldMkLst>
          <pc:docMk/>
          <pc:sldMk cId="1755162174" sldId="332"/>
        </pc:sldMkLst>
      </pc:sldChg>
      <pc:sldChg chg="del">
        <pc:chgData name="中村　麻佐至" userId="5dcc7445-1521-4aba-927f-c7b0d5708b74" providerId="ADAL" clId="{983B5CA1-BCB4-45B0-A448-483B1EA84431}" dt="2025-01-13T09:24:58.442" v="0" actId="47"/>
        <pc:sldMkLst>
          <pc:docMk/>
          <pc:sldMk cId="4226492003" sldId="333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63E61E-57BD-4E86-85CC-3CB0A136302D}" type="datetimeFigureOut">
              <a:rPr kumimoji="1" lang="ja-JP" altLang="en-US" smtClean="0"/>
              <a:t>2025/1/13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D4B0C1-F9D2-4379-9633-3772C2C65B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26766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AC1A39E-2AE5-4EC8-9136-28CD8B5B4E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09267" y="1995312"/>
            <a:ext cx="16255604" cy="4244622"/>
          </a:xfrm>
          <a:prstGeom prst="rect">
            <a:avLst/>
          </a:prstGeom>
        </p:spPr>
        <p:txBody>
          <a:bodyPr anchor="b"/>
          <a:lstStyle>
            <a:lvl1pPr algn="ctr">
              <a:defRPr sz="3375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6A439E0-62FA-45E5-AEF9-BD3AEFAF47B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709267" y="6403624"/>
            <a:ext cx="16255604" cy="294357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950559C-414E-4414-8EBC-4470A4AE556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90099" y="11300185"/>
            <a:ext cx="4876681" cy="649111"/>
          </a:xfrm>
          <a:prstGeom prst="rect">
            <a:avLst/>
          </a:prstGeom>
        </p:spPr>
        <p:txBody>
          <a:bodyPr/>
          <a:lstStyle/>
          <a:p>
            <a:fld id="{0760EEC3-8118-4E60-8E0C-DEEF61AF5BE0}" type="datetimeFigureOut">
              <a:rPr kumimoji="1" lang="ja-JP" altLang="en-US" smtClean="0"/>
              <a:t>2025/1/13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EE80003-542A-4A00-B68E-3E08F4C8A8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179564" y="11300185"/>
            <a:ext cx="7315022" cy="649111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9CBB66D-B5E9-4D44-BD83-06A49D794F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307362" y="11300185"/>
            <a:ext cx="4876681" cy="649111"/>
          </a:xfrm>
          <a:prstGeom prst="rect">
            <a:avLst/>
          </a:prstGeom>
        </p:spPr>
        <p:txBody>
          <a:bodyPr/>
          <a:lstStyle/>
          <a:p>
            <a:fld id="{B25EC5ED-2FE0-4138-A4ED-51F008C27E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57541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AF5A091-4F04-44FC-97D9-DAFBD3A56A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0103" y="649118"/>
            <a:ext cx="18693944" cy="2356556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62FAAD0C-A7C2-4186-8186-3A69E42130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490103" y="3245556"/>
            <a:ext cx="18693944" cy="773571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8A772E7-1AF2-41A7-A7BD-79CDA1F2D24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90099" y="11300185"/>
            <a:ext cx="4876681" cy="649111"/>
          </a:xfrm>
          <a:prstGeom prst="rect">
            <a:avLst/>
          </a:prstGeom>
        </p:spPr>
        <p:txBody>
          <a:bodyPr/>
          <a:lstStyle/>
          <a:p>
            <a:fld id="{0760EEC3-8118-4E60-8E0C-DEEF61AF5BE0}" type="datetimeFigureOut">
              <a:rPr kumimoji="1" lang="ja-JP" altLang="en-US" smtClean="0"/>
              <a:t>2025/1/13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E65BA97-C683-43A4-9F11-ECD72EB1BB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179564" y="11300185"/>
            <a:ext cx="7315022" cy="649111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C31EB00-E8DE-467F-B047-778F36914C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307362" y="11300185"/>
            <a:ext cx="4876681" cy="649111"/>
          </a:xfrm>
          <a:prstGeom prst="rect">
            <a:avLst/>
          </a:prstGeom>
        </p:spPr>
        <p:txBody>
          <a:bodyPr/>
          <a:lstStyle/>
          <a:p>
            <a:fld id="{B25EC5ED-2FE0-4138-A4ED-51F008C27E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3997040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0EEC3-8118-4E60-8E0C-DEEF61AF5BE0}" type="datetimeFigureOut">
              <a:rPr kumimoji="1" lang="ja-JP" altLang="en-US" smtClean="0"/>
              <a:t>2025/1/13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EC5ED-2FE0-4138-A4ED-51F008C27E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7529581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2921" y="812800"/>
            <a:ext cx="6990473" cy="2844800"/>
          </a:xfrm>
        </p:spPr>
        <p:txBody>
          <a:bodyPr anchor="b"/>
          <a:lstStyle>
            <a:lvl1pPr>
              <a:defRPr sz="56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14332" y="1755423"/>
            <a:ext cx="10972532" cy="8664222"/>
          </a:xfrm>
        </p:spPr>
        <p:txBody>
          <a:bodyPr/>
          <a:lstStyle>
            <a:lvl1pPr>
              <a:defRPr sz="5689"/>
            </a:lvl1pPr>
            <a:lvl2pPr>
              <a:defRPr sz="4978"/>
            </a:lvl2pPr>
            <a:lvl3pPr>
              <a:defRPr sz="4266"/>
            </a:lvl3pPr>
            <a:lvl4pPr>
              <a:defRPr sz="3555"/>
            </a:lvl4pPr>
            <a:lvl5pPr>
              <a:defRPr sz="3555"/>
            </a:lvl5pPr>
            <a:lvl6pPr>
              <a:defRPr sz="3555"/>
            </a:lvl6pPr>
            <a:lvl7pPr>
              <a:defRPr sz="3555"/>
            </a:lvl7pPr>
            <a:lvl8pPr>
              <a:defRPr sz="3555"/>
            </a:lvl8pPr>
            <a:lvl9pPr>
              <a:defRPr sz="3555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92921" y="3657600"/>
            <a:ext cx="6990473" cy="6776156"/>
          </a:xfrm>
        </p:spPr>
        <p:txBody>
          <a:bodyPr/>
          <a:lstStyle>
            <a:lvl1pPr marL="0" indent="0">
              <a:buNone/>
              <a:defRPr sz="2844"/>
            </a:lvl1pPr>
            <a:lvl2pPr marL="812764" indent="0">
              <a:buNone/>
              <a:defRPr sz="2489"/>
            </a:lvl2pPr>
            <a:lvl3pPr marL="1625529" indent="0">
              <a:buNone/>
              <a:defRPr sz="2133"/>
            </a:lvl3pPr>
            <a:lvl4pPr marL="2438293" indent="0">
              <a:buNone/>
              <a:defRPr sz="1778"/>
            </a:lvl4pPr>
            <a:lvl5pPr marL="3251058" indent="0">
              <a:buNone/>
              <a:defRPr sz="1778"/>
            </a:lvl5pPr>
            <a:lvl6pPr marL="4063822" indent="0">
              <a:buNone/>
              <a:defRPr sz="1778"/>
            </a:lvl6pPr>
            <a:lvl7pPr marL="4876587" indent="0">
              <a:buNone/>
              <a:defRPr sz="1778"/>
            </a:lvl7pPr>
            <a:lvl8pPr marL="5689351" indent="0">
              <a:buNone/>
              <a:defRPr sz="1778"/>
            </a:lvl8pPr>
            <a:lvl9pPr marL="6502116" indent="0">
              <a:buNone/>
              <a:defRPr sz="177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0EEC3-8118-4E60-8E0C-DEEF61AF5BE0}" type="datetimeFigureOut">
              <a:rPr kumimoji="1" lang="ja-JP" altLang="en-US" smtClean="0"/>
              <a:t>2025/1/13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EC5ED-2FE0-4138-A4ED-51F008C27E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2166603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2921" y="812800"/>
            <a:ext cx="6990473" cy="2844800"/>
          </a:xfrm>
        </p:spPr>
        <p:txBody>
          <a:bodyPr anchor="b"/>
          <a:lstStyle>
            <a:lvl1pPr>
              <a:defRPr sz="56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214332" y="1755423"/>
            <a:ext cx="10972532" cy="8664222"/>
          </a:xfrm>
        </p:spPr>
        <p:txBody>
          <a:bodyPr anchor="t"/>
          <a:lstStyle>
            <a:lvl1pPr marL="0" indent="0">
              <a:buNone/>
              <a:defRPr sz="5689"/>
            </a:lvl1pPr>
            <a:lvl2pPr marL="812764" indent="0">
              <a:buNone/>
              <a:defRPr sz="4978"/>
            </a:lvl2pPr>
            <a:lvl3pPr marL="1625529" indent="0">
              <a:buNone/>
              <a:defRPr sz="4266"/>
            </a:lvl3pPr>
            <a:lvl4pPr marL="2438293" indent="0">
              <a:buNone/>
              <a:defRPr sz="3555"/>
            </a:lvl4pPr>
            <a:lvl5pPr marL="3251058" indent="0">
              <a:buNone/>
              <a:defRPr sz="3555"/>
            </a:lvl5pPr>
            <a:lvl6pPr marL="4063822" indent="0">
              <a:buNone/>
              <a:defRPr sz="3555"/>
            </a:lvl6pPr>
            <a:lvl7pPr marL="4876587" indent="0">
              <a:buNone/>
              <a:defRPr sz="3555"/>
            </a:lvl7pPr>
            <a:lvl8pPr marL="5689351" indent="0">
              <a:buNone/>
              <a:defRPr sz="3555"/>
            </a:lvl8pPr>
            <a:lvl9pPr marL="6502116" indent="0">
              <a:buNone/>
              <a:defRPr sz="3555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92921" y="3657600"/>
            <a:ext cx="6990473" cy="6776156"/>
          </a:xfrm>
        </p:spPr>
        <p:txBody>
          <a:bodyPr/>
          <a:lstStyle>
            <a:lvl1pPr marL="0" indent="0">
              <a:buNone/>
              <a:defRPr sz="2844"/>
            </a:lvl1pPr>
            <a:lvl2pPr marL="812764" indent="0">
              <a:buNone/>
              <a:defRPr sz="2489"/>
            </a:lvl2pPr>
            <a:lvl3pPr marL="1625529" indent="0">
              <a:buNone/>
              <a:defRPr sz="2133"/>
            </a:lvl3pPr>
            <a:lvl4pPr marL="2438293" indent="0">
              <a:buNone/>
              <a:defRPr sz="1778"/>
            </a:lvl4pPr>
            <a:lvl5pPr marL="3251058" indent="0">
              <a:buNone/>
              <a:defRPr sz="1778"/>
            </a:lvl5pPr>
            <a:lvl6pPr marL="4063822" indent="0">
              <a:buNone/>
              <a:defRPr sz="1778"/>
            </a:lvl6pPr>
            <a:lvl7pPr marL="4876587" indent="0">
              <a:buNone/>
              <a:defRPr sz="1778"/>
            </a:lvl7pPr>
            <a:lvl8pPr marL="5689351" indent="0">
              <a:buNone/>
              <a:defRPr sz="1778"/>
            </a:lvl8pPr>
            <a:lvl9pPr marL="6502116" indent="0">
              <a:buNone/>
              <a:defRPr sz="177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0EEC3-8118-4E60-8E0C-DEEF61AF5BE0}" type="datetimeFigureOut">
              <a:rPr kumimoji="1" lang="ja-JP" altLang="en-US" smtClean="0"/>
              <a:t>2025/1/13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EC5ED-2FE0-4138-A4ED-51F008C27E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8131568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0EEC3-8118-4E60-8E0C-DEEF61AF5BE0}" type="datetimeFigureOut">
              <a:rPr kumimoji="1" lang="ja-JP" altLang="en-US" smtClean="0"/>
              <a:t>2025/1/13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EC5ED-2FE0-4138-A4ED-51F008C27E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263549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510555" y="649111"/>
            <a:ext cx="4673486" cy="10332156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90097" y="649111"/>
            <a:ext cx="13749531" cy="10332156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0EEC3-8118-4E60-8E0C-DEEF61AF5BE0}" type="datetimeFigureOut">
              <a:rPr kumimoji="1" lang="ja-JP" altLang="en-US" smtClean="0"/>
              <a:t>2025/1/13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EC5ED-2FE0-4138-A4ED-51F008C27E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2236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160B7BF5-FECE-40D8-A802-B517F151B86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5510557" y="649111"/>
            <a:ext cx="4673485" cy="10332156"/>
          </a:xfrm>
          <a:prstGeom prst="rect">
            <a:avLst/>
          </a:prstGeo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A06D30B-D6FA-4FBE-A88A-10E131DCFB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490099" y="649111"/>
            <a:ext cx="13749532" cy="10332156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C0E04DC-E9B7-4068-962A-A20E3F2F9B1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90099" y="11300185"/>
            <a:ext cx="4876681" cy="649111"/>
          </a:xfrm>
          <a:prstGeom prst="rect">
            <a:avLst/>
          </a:prstGeom>
        </p:spPr>
        <p:txBody>
          <a:bodyPr/>
          <a:lstStyle/>
          <a:p>
            <a:fld id="{0760EEC3-8118-4E60-8E0C-DEEF61AF5BE0}" type="datetimeFigureOut">
              <a:rPr kumimoji="1" lang="ja-JP" altLang="en-US" smtClean="0"/>
              <a:t>2025/1/13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97B3A4A-3806-4D86-ACFA-50CDA9651E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179564" y="11300185"/>
            <a:ext cx="7315022" cy="649111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04CD998-1FEB-4DC4-B24C-86CCD14777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307362" y="11300185"/>
            <a:ext cx="4876681" cy="649111"/>
          </a:xfrm>
          <a:prstGeom prst="rect">
            <a:avLst/>
          </a:prstGeom>
        </p:spPr>
        <p:txBody>
          <a:bodyPr/>
          <a:lstStyle/>
          <a:p>
            <a:fld id="{B25EC5ED-2FE0-4138-A4ED-51F008C27E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4781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中ページ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620687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719540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en_B_J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ten_B_J01.png" descr="ten_B_J0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1674138" cy="12192000"/>
          </a:xfrm>
          <a:prstGeom prst="rect">
            <a:avLst/>
          </a:prstGeom>
          <a:ln w="12700">
            <a:miter lim="400000"/>
          </a:ln>
        </p:spPr>
      </p:pic>
      <p:sp>
        <p:nvSpPr>
          <p:cNvPr id="60" name="スライド番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65204411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AC1A39E-2AE5-4EC8-9136-28CD8B5B4E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09267" y="1995312"/>
            <a:ext cx="16255604" cy="4244622"/>
          </a:xfrm>
          <a:prstGeom prst="rect">
            <a:avLst/>
          </a:prstGeom>
        </p:spPr>
        <p:txBody>
          <a:bodyPr anchor="b"/>
          <a:lstStyle>
            <a:lvl1pPr algn="ctr">
              <a:defRPr sz="3375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6A439E0-62FA-45E5-AEF9-BD3AEFAF47B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709267" y="6403624"/>
            <a:ext cx="16255604" cy="294357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950559C-414E-4414-8EBC-4470A4AE556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90099" y="11300185"/>
            <a:ext cx="4876681" cy="649111"/>
          </a:xfrm>
          <a:prstGeom prst="rect">
            <a:avLst/>
          </a:prstGeom>
        </p:spPr>
        <p:txBody>
          <a:bodyPr/>
          <a:lstStyle/>
          <a:p>
            <a:fld id="{0760EEC3-8118-4E60-8E0C-DEEF61AF5BE0}" type="datetimeFigureOut">
              <a:rPr kumimoji="1" lang="ja-JP" altLang="en-US" smtClean="0"/>
              <a:t>2025/1/13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EE80003-542A-4A00-B68E-3E08F4C8A8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179564" y="11300185"/>
            <a:ext cx="7315022" cy="649111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9CBB66D-B5E9-4D44-BD83-06A49D794F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307362" y="11300185"/>
            <a:ext cx="4876681" cy="649111"/>
          </a:xfrm>
          <a:prstGeom prst="rect">
            <a:avLst/>
          </a:prstGeom>
        </p:spPr>
        <p:txBody>
          <a:bodyPr/>
          <a:lstStyle/>
          <a:p>
            <a:fld id="{B25EC5ED-2FE0-4138-A4ED-51F008C27E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70401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FBF6AB7-54E0-4F08-93A7-183B04612C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0103" y="649118"/>
            <a:ext cx="18693944" cy="2356556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B367501-B480-4839-A6F1-CC261F47AE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90103" y="3245556"/>
            <a:ext cx="18693944" cy="7735712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4A114F0-28FC-4190-9C20-C180E87EDA4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90099" y="11300185"/>
            <a:ext cx="4876681" cy="649111"/>
          </a:xfrm>
          <a:prstGeom prst="rect">
            <a:avLst/>
          </a:prstGeom>
        </p:spPr>
        <p:txBody>
          <a:bodyPr/>
          <a:lstStyle/>
          <a:p>
            <a:fld id="{0760EEC3-8118-4E60-8E0C-DEEF61AF5BE0}" type="datetimeFigureOut">
              <a:rPr kumimoji="1" lang="ja-JP" altLang="en-US" smtClean="0"/>
              <a:t>2025/1/13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CAE3A67-8A65-4DFF-AE2F-83CA95DF59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179564" y="11300185"/>
            <a:ext cx="7315022" cy="649111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B3964BC-110C-4E70-8648-BE49D029AB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307362" y="11300185"/>
            <a:ext cx="4876681" cy="649111"/>
          </a:xfrm>
          <a:prstGeom prst="rect">
            <a:avLst/>
          </a:prstGeom>
        </p:spPr>
        <p:txBody>
          <a:bodyPr/>
          <a:lstStyle/>
          <a:p>
            <a:fld id="{B25EC5ED-2FE0-4138-A4ED-51F008C27E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9551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9D1D86A-3ABE-48BB-9AE1-A22FF67969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8814" y="3039541"/>
            <a:ext cx="18693944" cy="5071532"/>
          </a:xfrm>
          <a:prstGeom prst="rect">
            <a:avLst/>
          </a:prstGeom>
        </p:spPr>
        <p:txBody>
          <a:bodyPr anchor="b"/>
          <a:lstStyle>
            <a:lvl1pPr>
              <a:defRPr sz="3375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9A86977-4B54-4E58-8CFB-FBAF16138B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478814" y="8159053"/>
            <a:ext cx="18693944" cy="266699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7B0D3D3-86E2-4797-94F0-60D5BD22723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90099" y="11300185"/>
            <a:ext cx="4876681" cy="649111"/>
          </a:xfrm>
          <a:prstGeom prst="rect">
            <a:avLst/>
          </a:prstGeom>
        </p:spPr>
        <p:txBody>
          <a:bodyPr/>
          <a:lstStyle/>
          <a:p>
            <a:fld id="{0760EEC3-8118-4E60-8E0C-DEEF61AF5BE0}" type="datetimeFigureOut">
              <a:rPr kumimoji="1" lang="ja-JP" altLang="en-US" smtClean="0"/>
              <a:t>2025/1/13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8D405D9-F8B5-4C58-B48B-C4C68FBC5E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179564" y="11300185"/>
            <a:ext cx="7315022" cy="649111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A763167-F838-456F-90A8-C3438D0D68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307362" y="11300185"/>
            <a:ext cx="4876681" cy="649111"/>
          </a:xfrm>
          <a:prstGeom prst="rect">
            <a:avLst/>
          </a:prstGeom>
        </p:spPr>
        <p:txBody>
          <a:bodyPr/>
          <a:lstStyle/>
          <a:p>
            <a:fld id="{B25EC5ED-2FE0-4138-A4ED-51F008C27E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87278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3A247F8-6F4A-4816-90B9-AEF0B3E665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0103" y="649118"/>
            <a:ext cx="18693944" cy="2356556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2CFC22B-373B-4E9F-A939-BAAC86DA14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490098" y="3245556"/>
            <a:ext cx="9211509" cy="7735712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756678B-0FC7-48B0-AC6C-3A4A85E3B6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972534" y="3245556"/>
            <a:ext cx="9211509" cy="7735712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44030E4-1CF4-4877-8527-AD87CA9E8AF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90099" y="11300185"/>
            <a:ext cx="4876681" cy="649111"/>
          </a:xfrm>
          <a:prstGeom prst="rect">
            <a:avLst/>
          </a:prstGeom>
        </p:spPr>
        <p:txBody>
          <a:bodyPr/>
          <a:lstStyle/>
          <a:p>
            <a:fld id="{0760EEC3-8118-4E60-8E0C-DEEF61AF5BE0}" type="datetimeFigureOut">
              <a:rPr kumimoji="1" lang="ja-JP" altLang="en-US" smtClean="0"/>
              <a:t>2025/1/13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F74C2FF-CC77-4379-B018-8B042BC66A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179564" y="11300185"/>
            <a:ext cx="7315022" cy="649111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BE3E38D-D17E-4FC6-A079-9635FA7819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307362" y="11300185"/>
            <a:ext cx="4876681" cy="649111"/>
          </a:xfrm>
          <a:prstGeom prst="rect">
            <a:avLst/>
          </a:prstGeom>
        </p:spPr>
        <p:txBody>
          <a:bodyPr/>
          <a:lstStyle/>
          <a:p>
            <a:fld id="{B25EC5ED-2FE0-4138-A4ED-51F008C27E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26161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0750C22-C52E-44F8-8D5C-0B986CA180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2922" y="649118"/>
            <a:ext cx="18693944" cy="2356556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3FB1964-8FB4-4913-96C6-230A725E81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492929" y="2988734"/>
            <a:ext cx="9169175" cy="146473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3BCB99D-7A06-4C04-8B36-84BD4F424A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492929" y="4453469"/>
            <a:ext cx="9169175" cy="6550379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4DA86AFD-329D-4503-8277-5E8F0D4C8EA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0972539" y="2988734"/>
            <a:ext cx="9214331" cy="146473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6A19BB80-C4B3-4E53-947D-67091D0E7A9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0972539" y="4453469"/>
            <a:ext cx="9214331" cy="6550379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E8AA7AF9-0425-461A-9FF7-CC827E85882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90099" y="11300185"/>
            <a:ext cx="4876681" cy="649111"/>
          </a:xfrm>
          <a:prstGeom prst="rect">
            <a:avLst/>
          </a:prstGeom>
        </p:spPr>
        <p:txBody>
          <a:bodyPr/>
          <a:lstStyle/>
          <a:p>
            <a:fld id="{0760EEC3-8118-4E60-8E0C-DEEF61AF5BE0}" type="datetimeFigureOut">
              <a:rPr kumimoji="1" lang="ja-JP" altLang="en-US" smtClean="0"/>
              <a:t>2025/1/13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54702AE3-BA17-4451-BA77-2DE6AD3AD9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179564" y="11300185"/>
            <a:ext cx="7315022" cy="649111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7B8E2E24-ADD3-4D1C-8287-B4311C328C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307362" y="11300185"/>
            <a:ext cx="4876681" cy="649111"/>
          </a:xfrm>
          <a:prstGeom prst="rect">
            <a:avLst/>
          </a:prstGeom>
        </p:spPr>
        <p:txBody>
          <a:bodyPr/>
          <a:lstStyle/>
          <a:p>
            <a:fld id="{B25EC5ED-2FE0-4138-A4ED-51F008C27E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4756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FBF6AB7-54E0-4F08-93A7-183B04612C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0103" y="649118"/>
            <a:ext cx="18693944" cy="2356556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B367501-B480-4839-A6F1-CC261F47AE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90103" y="3245556"/>
            <a:ext cx="18693944" cy="7735712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4A114F0-28FC-4190-9C20-C180E87EDA4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90099" y="11300185"/>
            <a:ext cx="4876681" cy="649111"/>
          </a:xfrm>
          <a:prstGeom prst="rect">
            <a:avLst/>
          </a:prstGeom>
        </p:spPr>
        <p:txBody>
          <a:bodyPr/>
          <a:lstStyle/>
          <a:p>
            <a:fld id="{0760EEC3-8118-4E60-8E0C-DEEF61AF5BE0}" type="datetimeFigureOut">
              <a:rPr kumimoji="1" lang="ja-JP" altLang="en-US" smtClean="0"/>
              <a:t>2025/1/13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CAE3A67-8A65-4DFF-AE2F-83CA95DF59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179564" y="11300185"/>
            <a:ext cx="7315022" cy="649111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B3964BC-110C-4E70-8648-BE49D029AB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307362" y="11300185"/>
            <a:ext cx="4876681" cy="649111"/>
          </a:xfrm>
          <a:prstGeom prst="rect">
            <a:avLst/>
          </a:prstGeom>
        </p:spPr>
        <p:txBody>
          <a:bodyPr/>
          <a:lstStyle/>
          <a:p>
            <a:fld id="{B25EC5ED-2FE0-4138-A4ED-51F008C27E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374338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EA33F6A-372C-4C3F-84E8-4CBCDC226C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0103" y="649118"/>
            <a:ext cx="18693944" cy="2356556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19387B3F-E282-489F-8B53-002022B9A44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90099" y="11300185"/>
            <a:ext cx="4876681" cy="649111"/>
          </a:xfrm>
          <a:prstGeom prst="rect">
            <a:avLst/>
          </a:prstGeom>
        </p:spPr>
        <p:txBody>
          <a:bodyPr/>
          <a:lstStyle/>
          <a:p>
            <a:fld id="{0760EEC3-8118-4E60-8E0C-DEEF61AF5BE0}" type="datetimeFigureOut">
              <a:rPr kumimoji="1" lang="ja-JP" altLang="en-US" smtClean="0"/>
              <a:t>2025/1/13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7197183B-0958-47E7-A550-E8E0460941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179564" y="11300185"/>
            <a:ext cx="7315022" cy="649111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FF78F4A-4F2E-4D7B-9F61-4D935CC20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307362" y="11300185"/>
            <a:ext cx="4876681" cy="649111"/>
          </a:xfrm>
          <a:prstGeom prst="rect">
            <a:avLst/>
          </a:prstGeom>
        </p:spPr>
        <p:txBody>
          <a:bodyPr/>
          <a:lstStyle/>
          <a:p>
            <a:fld id="{B25EC5ED-2FE0-4138-A4ED-51F008C27E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14900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C299DC1E-97A1-4095-A5D0-11A702DD8E6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90099" y="11300185"/>
            <a:ext cx="4876681" cy="649111"/>
          </a:xfrm>
          <a:prstGeom prst="rect">
            <a:avLst/>
          </a:prstGeom>
        </p:spPr>
        <p:txBody>
          <a:bodyPr/>
          <a:lstStyle/>
          <a:p>
            <a:fld id="{0760EEC3-8118-4E60-8E0C-DEEF61AF5BE0}" type="datetimeFigureOut">
              <a:rPr kumimoji="1" lang="ja-JP" altLang="en-US" smtClean="0"/>
              <a:t>2025/1/13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2E78DF00-B079-427D-85C4-5597C10DA1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179564" y="11300185"/>
            <a:ext cx="7315022" cy="649111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2F98846-3D8A-468C-A78F-23A7F8DF35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307362" y="11300185"/>
            <a:ext cx="4876681" cy="649111"/>
          </a:xfrm>
          <a:prstGeom prst="rect">
            <a:avLst/>
          </a:prstGeom>
        </p:spPr>
        <p:txBody>
          <a:bodyPr/>
          <a:lstStyle/>
          <a:p>
            <a:fld id="{B25EC5ED-2FE0-4138-A4ED-51F008C27E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364609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17F1981-17A5-4379-9729-7ED5950C64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2926" y="812800"/>
            <a:ext cx="6990472" cy="2844800"/>
          </a:xfrm>
          <a:prstGeom prst="rect">
            <a:avLst/>
          </a:prstGeom>
        </p:spPr>
        <p:txBody>
          <a:bodyPr anchor="b"/>
          <a:lstStyle>
            <a:lvl1pPr>
              <a:defRPr sz="18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A37D239-0385-450D-8D3F-5EAE82DD0E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14336" y="1755429"/>
            <a:ext cx="10972534" cy="8664222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8FE8355-95B1-4367-8088-D5BF3980F8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492926" y="3657600"/>
            <a:ext cx="6990472" cy="677615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9E09CC2-CBAA-4846-B423-2A074A4863B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90099" y="11300185"/>
            <a:ext cx="4876681" cy="649111"/>
          </a:xfrm>
          <a:prstGeom prst="rect">
            <a:avLst/>
          </a:prstGeom>
        </p:spPr>
        <p:txBody>
          <a:bodyPr/>
          <a:lstStyle/>
          <a:p>
            <a:fld id="{0760EEC3-8118-4E60-8E0C-DEEF61AF5BE0}" type="datetimeFigureOut">
              <a:rPr kumimoji="1" lang="ja-JP" altLang="en-US" smtClean="0"/>
              <a:t>2025/1/13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0EC2DC2-3D11-4DFB-B4E1-AAD1F72A10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179564" y="11300185"/>
            <a:ext cx="7315022" cy="649111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C4C8584-6CCD-4A3B-B06F-A47CB9554C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307362" y="11300185"/>
            <a:ext cx="4876681" cy="649111"/>
          </a:xfrm>
          <a:prstGeom prst="rect">
            <a:avLst/>
          </a:prstGeom>
        </p:spPr>
        <p:txBody>
          <a:bodyPr/>
          <a:lstStyle/>
          <a:p>
            <a:fld id="{B25EC5ED-2FE0-4138-A4ED-51F008C27E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251424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2A01FFE-284B-4DCE-A8E1-92BE57CB75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2926" y="812800"/>
            <a:ext cx="6990472" cy="2844800"/>
          </a:xfrm>
          <a:prstGeom prst="rect">
            <a:avLst/>
          </a:prstGeom>
        </p:spPr>
        <p:txBody>
          <a:bodyPr anchor="b"/>
          <a:lstStyle>
            <a:lvl1pPr>
              <a:defRPr sz="18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4C872205-3B88-41AA-BA32-DCCE939CD14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9214336" y="1755429"/>
            <a:ext cx="10972534" cy="866422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7819B17-2996-4A41-BAFD-BF0C9058D7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492926" y="3657600"/>
            <a:ext cx="6990472" cy="677615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3FD45AD-3A01-4882-9874-DDA07C5F84F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90099" y="11300185"/>
            <a:ext cx="4876681" cy="649111"/>
          </a:xfrm>
          <a:prstGeom prst="rect">
            <a:avLst/>
          </a:prstGeom>
        </p:spPr>
        <p:txBody>
          <a:bodyPr/>
          <a:lstStyle/>
          <a:p>
            <a:fld id="{0760EEC3-8118-4E60-8E0C-DEEF61AF5BE0}" type="datetimeFigureOut">
              <a:rPr kumimoji="1" lang="ja-JP" altLang="en-US" smtClean="0"/>
              <a:t>2025/1/13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C2A16CF-E741-43F7-A452-AAC50C6714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179564" y="11300185"/>
            <a:ext cx="7315022" cy="649111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146AB2D-C1FE-48EF-B58C-F88746B840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307362" y="11300185"/>
            <a:ext cx="4876681" cy="649111"/>
          </a:xfrm>
          <a:prstGeom prst="rect">
            <a:avLst/>
          </a:prstGeom>
        </p:spPr>
        <p:txBody>
          <a:bodyPr/>
          <a:lstStyle/>
          <a:p>
            <a:fld id="{B25EC5ED-2FE0-4138-A4ED-51F008C27E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546650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AF5A091-4F04-44FC-97D9-DAFBD3A56A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0103" y="649118"/>
            <a:ext cx="18693944" cy="2356556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62FAAD0C-A7C2-4186-8186-3A69E42130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490103" y="3245556"/>
            <a:ext cx="18693944" cy="773571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8A772E7-1AF2-41A7-A7BD-79CDA1F2D24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90099" y="11300185"/>
            <a:ext cx="4876681" cy="649111"/>
          </a:xfrm>
          <a:prstGeom prst="rect">
            <a:avLst/>
          </a:prstGeom>
        </p:spPr>
        <p:txBody>
          <a:bodyPr/>
          <a:lstStyle/>
          <a:p>
            <a:fld id="{0760EEC3-8118-4E60-8E0C-DEEF61AF5BE0}" type="datetimeFigureOut">
              <a:rPr kumimoji="1" lang="ja-JP" altLang="en-US" smtClean="0"/>
              <a:t>2025/1/13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E65BA97-C683-43A4-9F11-ECD72EB1BB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179564" y="11300185"/>
            <a:ext cx="7315022" cy="649111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C31EB00-E8DE-467F-B047-778F36914C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307362" y="11300185"/>
            <a:ext cx="4876681" cy="649111"/>
          </a:xfrm>
          <a:prstGeom prst="rect">
            <a:avLst/>
          </a:prstGeom>
        </p:spPr>
        <p:txBody>
          <a:bodyPr/>
          <a:lstStyle/>
          <a:p>
            <a:fld id="{B25EC5ED-2FE0-4138-A4ED-51F008C27E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679843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160B7BF5-FECE-40D8-A802-B517F151B86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5510557" y="649111"/>
            <a:ext cx="4673485" cy="10332156"/>
          </a:xfrm>
          <a:prstGeom prst="rect">
            <a:avLst/>
          </a:prstGeo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A06D30B-D6FA-4FBE-A88A-10E131DCFB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490099" y="649111"/>
            <a:ext cx="13749532" cy="10332156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C0E04DC-E9B7-4068-962A-A20E3F2F9B1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90099" y="11300185"/>
            <a:ext cx="4876681" cy="649111"/>
          </a:xfrm>
          <a:prstGeom prst="rect">
            <a:avLst/>
          </a:prstGeom>
        </p:spPr>
        <p:txBody>
          <a:bodyPr/>
          <a:lstStyle/>
          <a:p>
            <a:fld id="{0760EEC3-8118-4E60-8E0C-DEEF61AF5BE0}" type="datetimeFigureOut">
              <a:rPr kumimoji="1" lang="ja-JP" altLang="en-US" smtClean="0"/>
              <a:t>2025/1/13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97B3A4A-3806-4D86-ACFA-50CDA9651E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179564" y="11300185"/>
            <a:ext cx="7315022" cy="649111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04CD998-1FEB-4DC4-B24C-86CCD14777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307362" y="11300185"/>
            <a:ext cx="4876681" cy="649111"/>
          </a:xfrm>
          <a:prstGeom prst="rect">
            <a:avLst/>
          </a:prstGeom>
        </p:spPr>
        <p:txBody>
          <a:bodyPr/>
          <a:lstStyle/>
          <a:p>
            <a:fld id="{B25EC5ED-2FE0-4138-A4ED-51F008C27E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03837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中ページ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7672749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1461099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709267" y="1995312"/>
            <a:ext cx="16255604" cy="4244622"/>
          </a:xfrm>
        </p:spPr>
        <p:txBody>
          <a:bodyPr anchor="b"/>
          <a:lstStyle>
            <a:lvl1pPr algn="ctr">
              <a:defRPr sz="3375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709267" y="6403624"/>
            <a:ext cx="16255604" cy="2943577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C3544-B87A-45F1-881C-5959A7DA2865}" type="datetimeFigureOut">
              <a:rPr kumimoji="1" lang="ja-JP" altLang="en-US" smtClean="0"/>
              <a:t>2025/1/13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2F00C-3422-4208-A2CD-E558BA307B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715600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C3544-B87A-45F1-881C-5959A7DA2865}" type="datetimeFigureOut">
              <a:rPr kumimoji="1" lang="ja-JP" altLang="en-US" smtClean="0"/>
              <a:t>2025/1/13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2F00C-3422-4208-A2CD-E558BA307B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7968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9D1D86A-3ABE-48BB-9AE1-A22FF67969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8814" y="3039541"/>
            <a:ext cx="18693944" cy="5071532"/>
          </a:xfrm>
          <a:prstGeom prst="rect">
            <a:avLst/>
          </a:prstGeom>
        </p:spPr>
        <p:txBody>
          <a:bodyPr anchor="b"/>
          <a:lstStyle>
            <a:lvl1pPr>
              <a:defRPr sz="3375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9A86977-4B54-4E58-8CFB-FBAF16138B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478814" y="8159053"/>
            <a:ext cx="18693944" cy="266699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7B0D3D3-86E2-4797-94F0-60D5BD22723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90099" y="11300185"/>
            <a:ext cx="4876681" cy="649111"/>
          </a:xfrm>
          <a:prstGeom prst="rect">
            <a:avLst/>
          </a:prstGeom>
        </p:spPr>
        <p:txBody>
          <a:bodyPr/>
          <a:lstStyle/>
          <a:p>
            <a:fld id="{0760EEC3-8118-4E60-8E0C-DEEF61AF5BE0}" type="datetimeFigureOut">
              <a:rPr kumimoji="1" lang="ja-JP" altLang="en-US" smtClean="0"/>
              <a:t>2025/1/13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8D405D9-F8B5-4C58-B48B-C4C68FBC5E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179564" y="11300185"/>
            <a:ext cx="7315022" cy="649111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A763167-F838-456F-90A8-C3438D0D68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307362" y="11300185"/>
            <a:ext cx="4876681" cy="649111"/>
          </a:xfrm>
          <a:prstGeom prst="rect">
            <a:avLst/>
          </a:prstGeom>
        </p:spPr>
        <p:txBody>
          <a:bodyPr/>
          <a:lstStyle/>
          <a:p>
            <a:fld id="{B25EC5ED-2FE0-4138-A4ED-51F008C27E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601269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78814" y="3039541"/>
            <a:ext cx="18693944" cy="5071532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478814" y="8159053"/>
            <a:ext cx="18693944" cy="2666999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C3544-B87A-45F1-881C-5959A7DA2865}" type="datetimeFigureOut">
              <a:rPr kumimoji="1" lang="ja-JP" altLang="en-US" smtClean="0"/>
              <a:t>2025/1/13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2F00C-3422-4208-A2CD-E558BA307B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715457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490098" y="3245556"/>
            <a:ext cx="9211509" cy="7735712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0972534" y="3245556"/>
            <a:ext cx="9211509" cy="7735712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C3544-B87A-45F1-881C-5959A7DA2865}" type="datetimeFigureOut">
              <a:rPr kumimoji="1" lang="ja-JP" altLang="en-US" smtClean="0"/>
              <a:t>2025/1/13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2F00C-3422-4208-A2CD-E558BA307B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209596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92922" y="649118"/>
            <a:ext cx="18693944" cy="2356556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492929" y="2988734"/>
            <a:ext cx="9169175" cy="1464732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492929" y="4453469"/>
            <a:ext cx="9169175" cy="6550379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0972539" y="2988734"/>
            <a:ext cx="9214331" cy="1464732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0972539" y="4453469"/>
            <a:ext cx="9214331" cy="6550379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C3544-B87A-45F1-881C-5959A7DA2865}" type="datetimeFigureOut">
              <a:rPr kumimoji="1" lang="ja-JP" altLang="en-US" smtClean="0"/>
              <a:t>2025/1/13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2F00C-3422-4208-A2CD-E558BA307B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959641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C3544-B87A-45F1-881C-5959A7DA2865}" type="datetimeFigureOut">
              <a:rPr kumimoji="1" lang="ja-JP" altLang="en-US" smtClean="0"/>
              <a:t>2025/1/13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2F00C-3422-4208-A2CD-E558BA307B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291651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C3544-B87A-45F1-881C-5959A7DA2865}" type="datetimeFigureOut">
              <a:rPr kumimoji="1" lang="ja-JP" altLang="en-US" smtClean="0"/>
              <a:t>2025/1/13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2F00C-3422-4208-A2CD-E558BA307B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848504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92926" y="812800"/>
            <a:ext cx="6990472" cy="28448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9214336" y="1755429"/>
            <a:ext cx="10972534" cy="8664222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492926" y="3657600"/>
            <a:ext cx="6990472" cy="6776156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C3544-B87A-45F1-881C-5959A7DA2865}" type="datetimeFigureOut">
              <a:rPr kumimoji="1" lang="ja-JP" altLang="en-US" smtClean="0"/>
              <a:t>2025/1/13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2F00C-3422-4208-A2CD-E558BA307B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085945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92926" y="812800"/>
            <a:ext cx="6990472" cy="28448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9214336" y="1755429"/>
            <a:ext cx="10972534" cy="8664222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492926" y="3657600"/>
            <a:ext cx="6990472" cy="6776156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C3544-B87A-45F1-881C-5959A7DA2865}" type="datetimeFigureOut">
              <a:rPr kumimoji="1" lang="ja-JP" altLang="en-US" smtClean="0"/>
              <a:t>2025/1/13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2F00C-3422-4208-A2CD-E558BA307B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546265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C3544-B87A-45F1-881C-5959A7DA2865}" type="datetimeFigureOut">
              <a:rPr kumimoji="1" lang="ja-JP" altLang="en-US" smtClean="0"/>
              <a:t>2025/1/13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2F00C-3422-4208-A2CD-E558BA307B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974306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5510557" y="649111"/>
            <a:ext cx="4673485" cy="10332156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490099" y="649111"/>
            <a:ext cx="13749532" cy="10332156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C3544-B87A-45F1-881C-5959A7DA2865}" type="datetimeFigureOut">
              <a:rPr kumimoji="1" lang="ja-JP" altLang="en-US" smtClean="0"/>
              <a:t>2025/1/13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2F00C-3422-4208-A2CD-E558BA307B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928773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709267" y="1995312"/>
            <a:ext cx="16255604" cy="4244622"/>
          </a:xfrm>
          <a:prstGeom prst="rect">
            <a:avLst/>
          </a:prstGeom>
        </p:spPr>
        <p:txBody>
          <a:bodyPr anchor="b"/>
          <a:lstStyle>
            <a:lvl1pPr algn="ctr">
              <a:defRPr sz="3375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709267" y="6403624"/>
            <a:ext cx="16255604" cy="294357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1490099" y="11300185"/>
            <a:ext cx="4876681" cy="649111"/>
          </a:xfrm>
          <a:prstGeom prst="rect">
            <a:avLst/>
          </a:prstGeom>
        </p:spPr>
        <p:txBody>
          <a:bodyPr/>
          <a:lstStyle/>
          <a:p>
            <a:fld id="{07C7B348-FC90-4435-BCA2-561931C0324A}" type="datetimeFigureOut">
              <a:rPr kumimoji="1" lang="ja-JP" altLang="en-US" smtClean="0"/>
              <a:t>2025/1/13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7179564" y="11300185"/>
            <a:ext cx="7315022" cy="649111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15307362" y="11300185"/>
            <a:ext cx="4876681" cy="649111"/>
          </a:xfrm>
          <a:prstGeom prst="rect">
            <a:avLst/>
          </a:prstGeom>
        </p:spPr>
        <p:txBody>
          <a:bodyPr/>
          <a:lstStyle/>
          <a:p>
            <a:fld id="{0A0EA521-C3B1-425C-816C-1DE63AD9E7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75663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3A247F8-6F4A-4816-90B9-AEF0B3E665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0103" y="649118"/>
            <a:ext cx="18693944" cy="2356556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2CFC22B-373B-4E9F-A939-BAAC86DA14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490098" y="3245556"/>
            <a:ext cx="9211509" cy="7735712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756678B-0FC7-48B0-AC6C-3A4A85E3B6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972534" y="3245556"/>
            <a:ext cx="9211509" cy="7735712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44030E4-1CF4-4877-8527-AD87CA9E8AF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90099" y="11300185"/>
            <a:ext cx="4876681" cy="649111"/>
          </a:xfrm>
          <a:prstGeom prst="rect">
            <a:avLst/>
          </a:prstGeom>
        </p:spPr>
        <p:txBody>
          <a:bodyPr/>
          <a:lstStyle/>
          <a:p>
            <a:fld id="{0760EEC3-8118-4E60-8E0C-DEEF61AF5BE0}" type="datetimeFigureOut">
              <a:rPr kumimoji="1" lang="ja-JP" altLang="en-US" smtClean="0"/>
              <a:t>2025/1/13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F74C2FF-CC77-4379-B018-8B042BC66A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179564" y="11300185"/>
            <a:ext cx="7315022" cy="649111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BE3E38D-D17E-4FC6-A079-9635FA7819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307362" y="11300185"/>
            <a:ext cx="4876681" cy="649111"/>
          </a:xfrm>
          <a:prstGeom prst="rect">
            <a:avLst/>
          </a:prstGeom>
        </p:spPr>
        <p:txBody>
          <a:bodyPr/>
          <a:lstStyle/>
          <a:p>
            <a:fld id="{B25EC5ED-2FE0-4138-A4ED-51F008C27E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820773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90103" y="649118"/>
            <a:ext cx="18693944" cy="2356556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490103" y="3245556"/>
            <a:ext cx="18693944" cy="7735712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1490099" y="11300185"/>
            <a:ext cx="4876681" cy="649111"/>
          </a:xfrm>
          <a:prstGeom prst="rect">
            <a:avLst/>
          </a:prstGeom>
        </p:spPr>
        <p:txBody>
          <a:bodyPr/>
          <a:lstStyle/>
          <a:p>
            <a:fld id="{07C7B348-FC90-4435-BCA2-561931C0324A}" type="datetimeFigureOut">
              <a:rPr kumimoji="1" lang="ja-JP" altLang="en-US" smtClean="0"/>
              <a:t>2025/1/13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7179564" y="11300185"/>
            <a:ext cx="7315022" cy="649111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15307362" y="11300185"/>
            <a:ext cx="4876681" cy="649111"/>
          </a:xfrm>
          <a:prstGeom prst="rect">
            <a:avLst/>
          </a:prstGeom>
        </p:spPr>
        <p:txBody>
          <a:bodyPr/>
          <a:lstStyle/>
          <a:p>
            <a:fld id="{0A0EA521-C3B1-425C-816C-1DE63AD9E7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260571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78814" y="3039541"/>
            <a:ext cx="18693944" cy="5071532"/>
          </a:xfrm>
          <a:prstGeom prst="rect">
            <a:avLst/>
          </a:prstGeom>
        </p:spPr>
        <p:txBody>
          <a:bodyPr anchor="b"/>
          <a:lstStyle>
            <a:lvl1pPr>
              <a:defRPr sz="3375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478814" y="8159053"/>
            <a:ext cx="18693944" cy="266699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1490099" y="11300185"/>
            <a:ext cx="4876681" cy="649111"/>
          </a:xfrm>
          <a:prstGeom prst="rect">
            <a:avLst/>
          </a:prstGeom>
        </p:spPr>
        <p:txBody>
          <a:bodyPr/>
          <a:lstStyle/>
          <a:p>
            <a:fld id="{07C7B348-FC90-4435-BCA2-561931C0324A}" type="datetimeFigureOut">
              <a:rPr kumimoji="1" lang="ja-JP" altLang="en-US" smtClean="0"/>
              <a:t>2025/1/13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7179564" y="11300185"/>
            <a:ext cx="7315022" cy="649111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15307362" y="11300185"/>
            <a:ext cx="4876681" cy="649111"/>
          </a:xfrm>
          <a:prstGeom prst="rect">
            <a:avLst/>
          </a:prstGeom>
        </p:spPr>
        <p:txBody>
          <a:bodyPr/>
          <a:lstStyle/>
          <a:p>
            <a:fld id="{0A0EA521-C3B1-425C-816C-1DE63AD9E7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237109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90103" y="649118"/>
            <a:ext cx="18693944" cy="2356556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490098" y="3245556"/>
            <a:ext cx="9211509" cy="7735712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0972534" y="3245556"/>
            <a:ext cx="9211509" cy="7735712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1490099" y="11300185"/>
            <a:ext cx="4876681" cy="649111"/>
          </a:xfrm>
          <a:prstGeom prst="rect">
            <a:avLst/>
          </a:prstGeom>
        </p:spPr>
        <p:txBody>
          <a:bodyPr/>
          <a:lstStyle/>
          <a:p>
            <a:fld id="{07C7B348-FC90-4435-BCA2-561931C0324A}" type="datetimeFigureOut">
              <a:rPr kumimoji="1" lang="ja-JP" altLang="en-US" smtClean="0"/>
              <a:t>2025/1/13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7179564" y="11300185"/>
            <a:ext cx="7315022" cy="649111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15307362" y="11300185"/>
            <a:ext cx="4876681" cy="649111"/>
          </a:xfrm>
          <a:prstGeom prst="rect">
            <a:avLst/>
          </a:prstGeom>
        </p:spPr>
        <p:txBody>
          <a:bodyPr/>
          <a:lstStyle/>
          <a:p>
            <a:fld id="{0A0EA521-C3B1-425C-816C-1DE63AD9E7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892317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92922" y="649118"/>
            <a:ext cx="18693944" cy="2356556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492929" y="2988734"/>
            <a:ext cx="9169175" cy="146473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492929" y="4453469"/>
            <a:ext cx="9169175" cy="6550379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0972539" y="2988734"/>
            <a:ext cx="9214331" cy="146473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0972539" y="4453469"/>
            <a:ext cx="9214331" cy="6550379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>
          <a:xfrm>
            <a:off x="1490099" y="11300185"/>
            <a:ext cx="4876681" cy="649111"/>
          </a:xfrm>
          <a:prstGeom prst="rect">
            <a:avLst/>
          </a:prstGeom>
        </p:spPr>
        <p:txBody>
          <a:bodyPr/>
          <a:lstStyle/>
          <a:p>
            <a:fld id="{07C7B348-FC90-4435-BCA2-561931C0324A}" type="datetimeFigureOut">
              <a:rPr kumimoji="1" lang="ja-JP" altLang="en-US" smtClean="0"/>
              <a:t>2025/1/13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>
          <a:xfrm>
            <a:off x="7179564" y="11300185"/>
            <a:ext cx="7315022" cy="649111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>
          <a:xfrm>
            <a:off x="15307362" y="11300185"/>
            <a:ext cx="4876681" cy="649111"/>
          </a:xfrm>
          <a:prstGeom prst="rect">
            <a:avLst/>
          </a:prstGeom>
        </p:spPr>
        <p:txBody>
          <a:bodyPr/>
          <a:lstStyle/>
          <a:p>
            <a:fld id="{0A0EA521-C3B1-425C-816C-1DE63AD9E7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435012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90103" y="649118"/>
            <a:ext cx="18693944" cy="2356556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1490099" y="11300185"/>
            <a:ext cx="4876681" cy="649111"/>
          </a:xfrm>
          <a:prstGeom prst="rect">
            <a:avLst/>
          </a:prstGeom>
        </p:spPr>
        <p:txBody>
          <a:bodyPr/>
          <a:lstStyle/>
          <a:p>
            <a:fld id="{07C7B348-FC90-4435-BCA2-561931C0324A}" type="datetimeFigureOut">
              <a:rPr kumimoji="1" lang="ja-JP" altLang="en-US" smtClean="0"/>
              <a:t>2025/1/13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7179564" y="11300185"/>
            <a:ext cx="7315022" cy="649111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15307362" y="11300185"/>
            <a:ext cx="4876681" cy="649111"/>
          </a:xfrm>
          <a:prstGeom prst="rect">
            <a:avLst/>
          </a:prstGeom>
        </p:spPr>
        <p:txBody>
          <a:bodyPr/>
          <a:lstStyle/>
          <a:p>
            <a:fld id="{0A0EA521-C3B1-425C-816C-1DE63AD9E7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315982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>
          <a:xfrm>
            <a:off x="1490099" y="11300185"/>
            <a:ext cx="4876681" cy="649111"/>
          </a:xfrm>
          <a:prstGeom prst="rect">
            <a:avLst/>
          </a:prstGeom>
        </p:spPr>
        <p:txBody>
          <a:bodyPr/>
          <a:lstStyle/>
          <a:p>
            <a:fld id="{07C7B348-FC90-4435-BCA2-561931C0324A}" type="datetimeFigureOut">
              <a:rPr kumimoji="1" lang="ja-JP" altLang="en-US" smtClean="0"/>
              <a:t>2025/1/13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>
          <a:xfrm>
            <a:off x="7179564" y="11300185"/>
            <a:ext cx="7315022" cy="649111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15307362" y="11300185"/>
            <a:ext cx="4876681" cy="649111"/>
          </a:xfrm>
          <a:prstGeom prst="rect">
            <a:avLst/>
          </a:prstGeom>
        </p:spPr>
        <p:txBody>
          <a:bodyPr/>
          <a:lstStyle/>
          <a:p>
            <a:fld id="{0A0EA521-C3B1-425C-816C-1DE63AD9E7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404091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92926" y="812800"/>
            <a:ext cx="6990472" cy="2844800"/>
          </a:xfrm>
          <a:prstGeom prst="rect">
            <a:avLst/>
          </a:prstGeom>
        </p:spPr>
        <p:txBody>
          <a:bodyPr anchor="b"/>
          <a:lstStyle>
            <a:lvl1pPr>
              <a:defRPr sz="18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9214336" y="1755429"/>
            <a:ext cx="10972534" cy="8664222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492926" y="3657600"/>
            <a:ext cx="6990472" cy="677615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1490099" y="11300185"/>
            <a:ext cx="4876681" cy="649111"/>
          </a:xfrm>
          <a:prstGeom prst="rect">
            <a:avLst/>
          </a:prstGeom>
        </p:spPr>
        <p:txBody>
          <a:bodyPr/>
          <a:lstStyle/>
          <a:p>
            <a:fld id="{07C7B348-FC90-4435-BCA2-561931C0324A}" type="datetimeFigureOut">
              <a:rPr kumimoji="1" lang="ja-JP" altLang="en-US" smtClean="0"/>
              <a:t>2025/1/13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7179564" y="11300185"/>
            <a:ext cx="7315022" cy="649111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15307362" y="11300185"/>
            <a:ext cx="4876681" cy="649111"/>
          </a:xfrm>
          <a:prstGeom prst="rect">
            <a:avLst/>
          </a:prstGeom>
        </p:spPr>
        <p:txBody>
          <a:bodyPr/>
          <a:lstStyle/>
          <a:p>
            <a:fld id="{0A0EA521-C3B1-425C-816C-1DE63AD9E7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63153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92926" y="812800"/>
            <a:ext cx="6990472" cy="2844800"/>
          </a:xfrm>
          <a:prstGeom prst="rect">
            <a:avLst/>
          </a:prstGeom>
        </p:spPr>
        <p:txBody>
          <a:bodyPr anchor="b"/>
          <a:lstStyle>
            <a:lvl1pPr>
              <a:defRPr sz="18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9214336" y="1755429"/>
            <a:ext cx="10972534" cy="866422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492926" y="3657600"/>
            <a:ext cx="6990472" cy="677615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1490099" y="11300185"/>
            <a:ext cx="4876681" cy="649111"/>
          </a:xfrm>
          <a:prstGeom prst="rect">
            <a:avLst/>
          </a:prstGeom>
        </p:spPr>
        <p:txBody>
          <a:bodyPr/>
          <a:lstStyle/>
          <a:p>
            <a:fld id="{07C7B348-FC90-4435-BCA2-561931C0324A}" type="datetimeFigureOut">
              <a:rPr kumimoji="1" lang="ja-JP" altLang="en-US" smtClean="0"/>
              <a:t>2025/1/13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7179564" y="11300185"/>
            <a:ext cx="7315022" cy="649111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15307362" y="11300185"/>
            <a:ext cx="4876681" cy="649111"/>
          </a:xfrm>
          <a:prstGeom prst="rect">
            <a:avLst/>
          </a:prstGeom>
        </p:spPr>
        <p:txBody>
          <a:bodyPr/>
          <a:lstStyle/>
          <a:p>
            <a:fld id="{0A0EA521-C3B1-425C-816C-1DE63AD9E7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877347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90103" y="649118"/>
            <a:ext cx="18693944" cy="2356556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490103" y="3245556"/>
            <a:ext cx="18693944" cy="773571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1490099" y="11300185"/>
            <a:ext cx="4876681" cy="649111"/>
          </a:xfrm>
          <a:prstGeom prst="rect">
            <a:avLst/>
          </a:prstGeom>
        </p:spPr>
        <p:txBody>
          <a:bodyPr/>
          <a:lstStyle/>
          <a:p>
            <a:fld id="{07C7B348-FC90-4435-BCA2-561931C0324A}" type="datetimeFigureOut">
              <a:rPr kumimoji="1" lang="ja-JP" altLang="en-US" smtClean="0"/>
              <a:t>2025/1/13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7179564" y="11300185"/>
            <a:ext cx="7315022" cy="649111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15307362" y="11300185"/>
            <a:ext cx="4876681" cy="649111"/>
          </a:xfrm>
          <a:prstGeom prst="rect">
            <a:avLst/>
          </a:prstGeom>
        </p:spPr>
        <p:txBody>
          <a:bodyPr/>
          <a:lstStyle/>
          <a:p>
            <a:fld id="{0A0EA521-C3B1-425C-816C-1DE63AD9E7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473806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5510557" y="649111"/>
            <a:ext cx="4673485" cy="10332156"/>
          </a:xfrm>
          <a:prstGeom prst="rect">
            <a:avLst/>
          </a:prstGeo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490099" y="649111"/>
            <a:ext cx="13749532" cy="10332156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1490099" y="11300185"/>
            <a:ext cx="4876681" cy="649111"/>
          </a:xfrm>
          <a:prstGeom prst="rect">
            <a:avLst/>
          </a:prstGeom>
        </p:spPr>
        <p:txBody>
          <a:bodyPr/>
          <a:lstStyle/>
          <a:p>
            <a:fld id="{07C7B348-FC90-4435-BCA2-561931C0324A}" type="datetimeFigureOut">
              <a:rPr kumimoji="1" lang="ja-JP" altLang="en-US" smtClean="0"/>
              <a:t>2025/1/13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7179564" y="11300185"/>
            <a:ext cx="7315022" cy="649111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15307362" y="11300185"/>
            <a:ext cx="4876681" cy="649111"/>
          </a:xfrm>
          <a:prstGeom prst="rect">
            <a:avLst/>
          </a:prstGeom>
        </p:spPr>
        <p:txBody>
          <a:bodyPr/>
          <a:lstStyle/>
          <a:p>
            <a:fld id="{0A0EA521-C3B1-425C-816C-1DE63AD9E7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8278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0750C22-C52E-44F8-8D5C-0B986CA180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2922" y="649118"/>
            <a:ext cx="18693944" cy="2356556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3FB1964-8FB4-4913-96C6-230A725E81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492929" y="2988734"/>
            <a:ext cx="9169175" cy="146473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3BCB99D-7A06-4C04-8B36-84BD4F424A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492929" y="4453469"/>
            <a:ext cx="9169175" cy="6550379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4DA86AFD-329D-4503-8277-5E8F0D4C8EA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0972539" y="2988734"/>
            <a:ext cx="9214331" cy="146473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6A19BB80-C4B3-4E53-947D-67091D0E7A9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0972539" y="4453469"/>
            <a:ext cx="9214331" cy="6550379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E8AA7AF9-0425-461A-9FF7-CC827E85882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90099" y="11300185"/>
            <a:ext cx="4876681" cy="649111"/>
          </a:xfrm>
          <a:prstGeom prst="rect">
            <a:avLst/>
          </a:prstGeom>
        </p:spPr>
        <p:txBody>
          <a:bodyPr/>
          <a:lstStyle/>
          <a:p>
            <a:fld id="{0760EEC3-8118-4E60-8E0C-DEEF61AF5BE0}" type="datetimeFigureOut">
              <a:rPr kumimoji="1" lang="ja-JP" altLang="en-US" smtClean="0"/>
              <a:t>2025/1/13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54702AE3-BA17-4451-BA77-2DE6AD3AD9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179564" y="11300185"/>
            <a:ext cx="7315022" cy="649111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7B8E2E24-ADD3-4D1C-8287-B4311C328C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307362" y="11300185"/>
            <a:ext cx="4876681" cy="649111"/>
          </a:xfrm>
          <a:prstGeom prst="rect">
            <a:avLst/>
          </a:prstGeom>
        </p:spPr>
        <p:txBody>
          <a:bodyPr/>
          <a:lstStyle/>
          <a:p>
            <a:fld id="{B25EC5ED-2FE0-4138-A4ED-51F008C27E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585777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709267" y="1995312"/>
            <a:ext cx="16255604" cy="4244622"/>
          </a:xfrm>
        </p:spPr>
        <p:txBody>
          <a:bodyPr anchor="b"/>
          <a:lstStyle>
            <a:lvl1pPr algn="ctr">
              <a:defRPr sz="3375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709267" y="6403624"/>
            <a:ext cx="16255604" cy="2943577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18D07-89EF-4F2C-BCA1-4A839E2DA5FF}" type="datetimeFigureOut">
              <a:rPr kumimoji="1" lang="ja-JP" altLang="en-US" smtClean="0"/>
              <a:t>2025/1/13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AB6F-2F7C-4915-A773-7416046129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527681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18D07-89EF-4F2C-BCA1-4A839E2DA5FF}" type="datetimeFigureOut">
              <a:rPr kumimoji="1" lang="ja-JP" altLang="en-US" smtClean="0"/>
              <a:t>2025/1/13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AB6F-2F7C-4915-A773-7416046129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915370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78814" y="3039541"/>
            <a:ext cx="18693944" cy="5071532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478814" y="8159053"/>
            <a:ext cx="18693944" cy="2666999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18D07-89EF-4F2C-BCA1-4A839E2DA5FF}" type="datetimeFigureOut">
              <a:rPr kumimoji="1" lang="ja-JP" altLang="en-US" smtClean="0"/>
              <a:t>2025/1/13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AB6F-2F7C-4915-A773-7416046129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069207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490098" y="3245556"/>
            <a:ext cx="9211509" cy="7735712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0972534" y="3245556"/>
            <a:ext cx="9211509" cy="7735712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18D07-89EF-4F2C-BCA1-4A839E2DA5FF}" type="datetimeFigureOut">
              <a:rPr kumimoji="1" lang="ja-JP" altLang="en-US" smtClean="0"/>
              <a:t>2025/1/13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AB6F-2F7C-4915-A773-7416046129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649499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92922" y="649118"/>
            <a:ext cx="18693944" cy="2356556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492929" y="2988734"/>
            <a:ext cx="9169175" cy="1464732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492929" y="4453469"/>
            <a:ext cx="9169175" cy="6550379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0972539" y="2988734"/>
            <a:ext cx="9214331" cy="1464732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0972539" y="4453469"/>
            <a:ext cx="9214331" cy="6550379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18D07-89EF-4F2C-BCA1-4A839E2DA5FF}" type="datetimeFigureOut">
              <a:rPr kumimoji="1" lang="ja-JP" altLang="en-US" smtClean="0"/>
              <a:t>2025/1/13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AB6F-2F7C-4915-A773-7416046129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783199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18D07-89EF-4F2C-BCA1-4A839E2DA5FF}" type="datetimeFigureOut">
              <a:rPr kumimoji="1" lang="ja-JP" altLang="en-US" smtClean="0"/>
              <a:t>2025/1/13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AB6F-2F7C-4915-A773-7416046129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239679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18D07-89EF-4F2C-BCA1-4A839E2DA5FF}" type="datetimeFigureOut">
              <a:rPr kumimoji="1" lang="ja-JP" altLang="en-US" smtClean="0"/>
              <a:t>2025/1/13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AB6F-2F7C-4915-A773-7416046129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89715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92926" y="812800"/>
            <a:ext cx="6990472" cy="28448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9214336" y="1755429"/>
            <a:ext cx="10972534" cy="8664222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492926" y="3657600"/>
            <a:ext cx="6990472" cy="6776156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18D07-89EF-4F2C-BCA1-4A839E2DA5FF}" type="datetimeFigureOut">
              <a:rPr kumimoji="1" lang="ja-JP" altLang="en-US" smtClean="0"/>
              <a:t>2025/1/13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AB6F-2F7C-4915-A773-7416046129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151147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92926" y="812800"/>
            <a:ext cx="6990472" cy="28448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9214336" y="1755429"/>
            <a:ext cx="10972534" cy="8664222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492926" y="3657600"/>
            <a:ext cx="6990472" cy="6776156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18D07-89EF-4F2C-BCA1-4A839E2DA5FF}" type="datetimeFigureOut">
              <a:rPr kumimoji="1" lang="ja-JP" altLang="en-US" smtClean="0"/>
              <a:t>2025/1/13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AB6F-2F7C-4915-A773-7416046129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304169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18D07-89EF-4F2C-BCA1-4A839E2DA5FF}" type="datetimeFigureOut">
              <a:rPr kumimoji="1" lang="ja-JP" altLang="en-US" smtClean="0"/>
              <a:t>2025/1/13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AB6F-2F7C-4915-A773-7416046129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16469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EA33F6A-372C-4C3F-84E8-4CBCDC226C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0103" y="649118"/>
            <a:ext cx="18693944" cy="2356556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19387B3F-E282-489F-8B53-002022B9A44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90099" y="11300185"/>
            <a:ext cx="4876681" cy="649111"/>
          </a:xfrm>
          <a:prstGeom prst="rect">
            <a:avLst/>
          </a:prstGeom>
        </p:spPr>
        <p:txBody>
          <a:bodyPr/>
          <a:lstStyle/>
          <a:p>
            <a:fld id="{0760EEC3-8118-4E60-8E0C-DEEF61AF5BE0}" type="datetimeFigureOut">
              <a:rPr kumimoji="1" lang="ja-JP" altLang="en-US" smtClean="0"/>
              <a:t>2025/1/13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7197183B-0958-47E7-A550-E8E0460941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179564" y="11300185"/>
            <a:ext cx="7315022" cy="649111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FF78F4A-4F2E-4D7B-9F61-4D935CC20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307362" y="11300185"/>
            <a:ext cx="4876681" cy="649111"/>
          </a:xfrm>
          <a:prstGeom prst="rect">
            <a:avLst/>
          </a:prstGeom>
        </p:spPr>
        <p:txBody>
          <a:bodyPr/>
          <a:lstStyle/>
          <a:p>
            <a:fld id="{B25EC5ED-2FE0-4138-A4ED-51F008C27E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683028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5510557" y="649111"/>
            <a:ext cx="4673485" cy="10332156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490099" y="649111"/>
            <a:ext cx="13749532" cy="10332156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18D07-89EF-4F2C-BCA1-4A839E2DA5FF}" type="datetimeFigureOut">
              <a:rPr kumimoji="1" lang="ja-JP" altLang="en-US" smtClean="0"/>
              <a:t>2025/1/13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AB6F-2F7C-4915-A773-7416046129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897945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709267" y="1995312"/>
            <a:ext cx="16255604" cy="4244622"/>
          </a:xfrm>
        </p:spPr>
        <p:txBody>
          <a:bodyPr anchor="b"/>
          <a:lstStyle>
            <a:lvl1pPr algn="ctr">
              <a:defRPr sz="3375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709267" y="6403624"/>
            <a:ext cx="16255604" cy="2943577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18D07-89EF-4F2C-BCA1-4A839E2DA5FF}" type="datetimeFigureOut">
              <a:rPr kumimoji="1" lang="ja-JP" altLang="en-US" smtClean="0"/>
              <a:t>2025/1/13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AB6F-2F7C-4915-A773-7416046129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657558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18D07-89EF-4F2C-BCA1-4A839E2DA5FF}" type="datetimeFigureOut">
              <a:rPr kumimoji="1" lang="ja-JP" altLang="en-US" smtClean="0"/>
              <a:t>2025/1/13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AB6F-2F7C-4915-A773-7416046129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005316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78814" y="3039541"/>
            <a:ext cx="18693944" cy="5071532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478814" y="8159053"/>
            <a:ext cx="18693944" cy="2666999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18D07-89EF-4F2C-BCA1-4A839E2DA5FF}" type="datetimeFigureOut">
              <a:rPr kumimoji="1" lang="ja-JP" altLang="en-US" smtClean="0"/>
              <a:t>2025/1/13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AB6F-2F7C-4915-A773-7416046129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1970726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490098" y="3245556"/>
            <a:ext cx="9211509" cy="7735712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0972534" y="3245556"/>
            <a:ext cx="9211509" cy="7735712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18D07-89EF-4F2C-BCA1-4A839E2DA5FF}" type="datetimeFigureOut">
              <a:rPr kumimoji="1" lang="ja-JP" altLang="en-US" smtClean="0"/>
              <a:t>2025/1/13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AB6F-2F7C-4915-A773-7416046129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9491387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92922" y="649118"/>
            <a:ext cx="18693944" cy="2356556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492929" y="2988734"/>
            <a:ext cx="9169175" cy="1464732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492929" y="4453469"/>
            <a:ext cx="9169175" cy="6550379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0972539" y="2988734"/>
            <a:ext cx="9214331" cy="1464732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0972539" y="4453469"/>
            <a:ext cx="9214331" cy="6550379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18D07-89EF-4F2C-BCA1-4A839E2DA5FF}" type="datetimeFigureOut">
              <a:rPr kumimoji="1" lang="ja-JP" altLang="en-US" smtClean="0"/>
              <a:t>2025/1/13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AB6F-2F7C-4915-A773-7416046129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2196959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18D07-89EF-4F2C-BCA1-4A839E2DA5FF}" type="datetimeFigureOut">
              <a:rPr kumimoji="1" lang="ja-JP" altLang="en-US" smtClean="0"/>
              <a:t>2025/1/13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AB6F-2F7C-4915-A773-7416046129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1563907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18D07-89EF-4F2C-BCA1-4A839E2DA5FF}" type="datetimeFigureOut">
              <a:rPr kumimoji="1" lang="ja-JP" altLang="en-US" smtClean="0"/>
              <a:t>2025/1/13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AB6F-2F7C-4915-A773-7416046129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2143552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92926" y="812800"/>
            <a:ext cx="6990472" cy="28448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9214336" y="1755429"/>
            <a:ext cx="10972534" cy="8664222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492926" y="3657600"/>
            <a:ext cx="6990472" cy="6776156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18D07-89EF-4F2C-BCA1-4A839E2DA5FF}" type="datetimeFigureOut">
              <a:rPr kumimoji="1" lang="ja-JP" altLang="en-US" smtClean="0"/>
              <a:t>2025/1/13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AB6F-2F7C-4915-A773-7416046129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650493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92926" y="812800"/>
            <a:ext cx="6990472" cy="28448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9214336" y="1755429"/>
            <a:ext cx="10972534" cy="8664222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492926" y="3657600"/>
            <a:ext cx="6990472" cy="6776156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18D07-89EF-4F2C-BCA1-4A839E2DA5FF}" type="datetimeFigureOut">
              <a:rPr kumimoji="1" lang="ja-JP" altLang="en-US" smtClean="0"/>
              <a:t>2025/1/13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AB6F-2F7C-4915-A773-7416046129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04006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C299DC1E-97A1-4095-A5D0-11A702DD8E6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90099" y="11300185"/>
            <a:ext cx="4876681" cy="649111"/>
          </a:xfrm>
          <a:prstGeom prst="rect">
            <a:avLst/>
          </a:prstGeom>
        </p:spPr>
        <p:txBody>
          <a:bodyPr/>
          <a:lstStyle/>
          <a:p>
            <a:fld id="{0760EEC3-8118-4E60-8E0C-DEEF61AF5BE0}" type="datetimeFigureOut">
              <a:rPr kumimoji="1" lang="ja-JP" altLang="en-US" smtClean="0"/>
              <a:t>2025/1/13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2E78DF00-B079-427D-85C4-5597C10DA1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179564" y="11300185"/>
            <a:ext cx="7315022" cy="649111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2F98846-3D8A-468C-A78F-23A7F8DF35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307362" y="11300185"/>
            <a:ext cx="4876681" cy="649111"/>
          </a:xfrm>
          <a:prstGeom prst="rect">
            <a:avLst/>
          </a:prstGeom>
        </p:spPr>
        <p:txBody>
          <a:bodyPr/>
          <a:lstStyle/>
          <a:p>
            <a:fld id="{B25EC5ED-2FE0-4138-A4ED-51F008C27E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1026658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18D07-89EF-4F2C-BCA1-4A839E2DA5FF}" type="datetimeFigureOut">
              <a:rPr kumimoji="1" lang="ja-JP" altLang="en-US" smtClean="0"/>
              <a:t>2025/1/13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AB6F-2F7C-4915-A773-7416046129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2293669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5510557" y="649111"/>
            <a:ext cx="4673485" cy="10332156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490099" y="649111"/>
            <a:ext cx="13749532" cy="10332156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18D07-89EF-4F2C-BCA1-4A839E2DA5FF}" type="datetimeFigureOut">
              <a:rPr kumimoji="1" lang="ja-JP" altLang="en-US" smtClean="0"/>
              <a:t>2025/1/13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AB6F-2F7C-4915-A773-7416046129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7684291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709267" y="1995312"/>
            <a:ext cx="16255604" cy="4244622"/>
          </a:xfrm>
        </p:spPr>
        <p:txBody>
          <a:bodyPr anchor="b"/>
          <a:lstStyle>
            <a:lvl1pPr algn="ctr">
              <a:defRPr sz="3375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709267" y="6403624"/>
            <a:ext cx="16255604" cy="2943577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18D07-89EF-4F2C-BCA1-4A839E2DA5FF}" type="datetimeFigureOut">
              <a:rPr kumimoji="1" lang="ja-JP" altLang="en-US" smtClean="0"/>
              <a:t>2025/1/13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AB6F-2F7C-4915-A773-7416046129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9030957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18D07-89EF-4F2C-BCA1-4A839E2DA5FF}" type="datetimeFigureOut">
              <a:rPr kumimoji="1" lang="ja-JP" altLang="en-US" smtClean="0"/>
              <a:t>2025/1/13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AB6F-2F7C-4915-A773-7416046129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9696960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78814" y="3039541"/>
            <a:ext cx="18693944" cy="5071532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478814" y="8159053"/>
            <a:ext cx="18693944" cy="2666999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18D07-89EF-4F2C-BCA1-4A839E2DA5FF}" type="datetimeFigureOut">
              <a:rPr kumimoji="1" lang="ja-JP" altLang="en-US" smtClean="0"/>
              <a:t>2025/1/13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AB6F-2F7C-4915-A773-7416046129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0187469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490098" y="3245556"/>
            <a:ext cx="9211509" cy="7735712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0972534" y="3245556"/>
            <a:ext cx="9211509" cy="7735712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18D07-89EF-4F2C-BCA1-4A839E2DA5FF}" type="datetimeFigureOut">
              <a:rPr kumimoji="1" lang="ja-JP" altLang="en-US" smtClean="0"/>
              <a:t>2025/1/13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AB6F-2F7C-4915-A773-7416046129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7867494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92922" y="649118"/>
            <a:ext cx="18693944" cy="2356556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492929" y="2988734"/>
            <a:ext cx="9169175" cy="1464732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492929" y="4453469"/>
            <a:ext cx="9169175" cy="6550379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0972539" y="2988734"/>
            <a:ext cx="9214331" cy="1464732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0972539" y="4453469"/>
            <a:ext cx="9214331" cy="6550379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18D07-89EF-4F2C-BCA1-4A839E2DA5FF}" type="datetimeFigureOut">
              <a:rPr kumimoji="1" lang="ja-JP" altLang="en-US" smtClean="0"/>
              <a:t>2025/1/13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AB6F-2F7C-4915-A773-7416046129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2084679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18D07-89EF-4F2C-BCA1-4A839E2DA5FF}" type="datetimeFigureOut">
              <a:rPr kumimoji="1" lang="ja-JP" altLang="en-US" smtClean="0"/>
              <a:t>2025/1/13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AB6F-2F7C-4915-A773-7416046129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4364448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18D07-89EF-4F2C-BCA1-4A839E2DA5FF}" type="datetimeFigureOut">
              <a:rPr kumimoji="1" lang="ja-JP" altLang="en-US" smtClean="0"/>
              <a:t>2025/1/13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AB6F-2F7C-4915-A773-7416046129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0857346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92926" y="812800"/>
            <a:ext cx="6990472" cy="28448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9214336" y="1755429"/>
            <a:ext cx="10972534" cy="8664222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492926" y="3657600"/>
            <a:ext cx="6990472" cy="6776156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18D07-89EF-4F2C-BCA1-4A839E2DA5FF}" type="datetimeFigureOut">
              <a:rPr kumimoji="1" lang="ja-JP" altLang="en-US" smtClean="0"/>
              <a:t>2025/1/13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AB6F-2F7C-4915-A773-7416046129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85585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17F1981-17A5-4379-9729-7ED5950C64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2926" y="812800"/>
            <a:ext cx="6990472" cy="2844800"/>
          </a:xfrm>
          <a:prstGeom prst="rect">
            <a:avLst/>
          </a:prstGeom>
        </p:spPr>
        <p:txBody>
          <a:bodyPr anchor="b"/>
          <a:lstStyle>
            <a:lvl1pPr>
              <a:defRPr sz="18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A37D239-0385-450D-8D3F-5EAE82DD0E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14336" y="1755429"/>
            <a:ext cx="10972534" cy="8664222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8FE8355-95B1-4367-8088-D5BF3980F8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492926" y="3657600"/>
            <a:ext cx="6990472" cy="677615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9E09CC2-CBAA-4846-B423-2A074A4863B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90099" y="11300185"/>
            <a:ext cx="4876681" cy="649111"/>
          </a:xfrm>
          <a:prstGeom prst="rect">
            <a:avLst/>
          </a:prstGeom>
        </p:spPr>
        <p:txBody>
          <a:bodyPr/>
          <a:lstStyle/>
          <a:p>
            <a:fld id="{0760EEC3-8118-4E60-8E0C-DEEF61AF5BE0}" type="datetimeFigureOut">
              <a:rPr kumimoji="1" lang="ja-JP" altLang="en-US" smtClean="0"/>
              <a:t>2025/1/13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0EC2DC2-3D11-4DFB-B4E1-AAD1F72A10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179564" y="11300185"/>
            <a:ext cx="7315022" cy="649111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C4C8584-6CCD-4A3B-B06F-A47CB9554C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307362" y="11300185"/>
            <a:ext cx="4876681" cy="649111"/>
          </a:xfrm>
          <a:prstGeom prst="rect">
            <a:avLst/>
          </a:prstGeom>
        </p:spPr>
        <p:txBody>
          <a:bodyPr/>
          <a:lstStyle/>
          <a:p>
            <a:fld id="{B25EC5ED-2FE0-4138-A4ED-51F008C27E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384145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92926" y="812800"/>
            <a:ext cx="6990472" cy="28448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9214336" y="1755429"/>
            <a:ext cx="10972534" cy="8664222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492926" y="3657600"/>
            <a:ext cx="6990472" cy="6776156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18D07-89EF-4F2C-BCA1-4A839E2DA5FF}" type="datetimeFigureOut">
              <a:rPr kumimoji="1" lang="ja-JP" altLang="en-US" smtClean="0"/>
              <a:t>2025/1/13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AB6F-2F7C-4915-A773-7416046129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6716198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18D07-89EF-4F2C-BCA1-4A839E2DA5FF}" type="datetimeFigureOut">
              <a:rPr kumimoji="1" lang="ja-JP" altLang="en-US" smtClean="0"/>
              <a:t>2025/1/13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AB6F-2F7C-4915-A773-7416046129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8960923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5510557" y="649111"/>
            <a:ext cx="4673485" cy="10332156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490099" y="649111"/>
            <a:ext cx="13749532" cy="10332156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18D07-89EF-4F2C-BCA1-4A839E2DA5FF}" type="datetimeFigureOut">
              <a:rPr kumimoji="1" lang="ja-JP" altLang="en-US" smtClean="0"/>
              <a:t>2025/1/13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AB6F-2F7C-4915-A773-7416046129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25075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709267" y="1995312"/>
            <a:ext cx="16255604" cy="4244622"/>
          </a:xfrm>
        </p:spPr>
        <p:txBody>
          <a:bodyPr anchor="b"/>
          <a:lstStyle>
            <a:lvl1pPr algn="ctr">
              <a:defRPr sz="3375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709267" y="6403624"/>
            <a:ext cx="16255604" cy="2943577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18D07-89EF-4F2C-BCA1-4A839E2DA5FF}" type="datetimeFigureOut">
              <a:rPr kumimoji="1" lang="ja-JP" altLang="en-US" smtClean="0"/>
              <a:t>2025/1/13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AB6F-2F7C-4915-A773-7416046129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5201908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18D07-89EF-4F2C-BCA1-4A839E2DA5FF}" type="datetimeFigureOut">
              <a:rPr kumimoji="1" lang="ja-JP" altLang="en-US" smtClean="0"/>
              <a:t>2025/1/13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AB6F-2F7C-4915-A773-7416046129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8452920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78814" y="3039541"/>
            <a:ext cx="18693944" cy="5071532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478814" y="8159053"/>
            <a:ext cx="18693944" cy="2666999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18D07-89EF-4F2C-BCA1-4A839E2DA5FF}" type="datetimeFigureOut">
              <a:rPr kumimoji="1" lang="ja-JP" altLang="en-US" smtClean="0"/>
              <a:t>2025/1/13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AB6F-2F7C-4915-A773-7416046129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7498851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490098" y="3245556"/>
            <a:ext cx="9211509" cy="7735712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0972534" y="3245556"/>
            <a:ext cx="9211509" cy="7735712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18D07-89EF-4F2C-BCA1-4A839E2DA5FF}" type="datetimeFigureOut">
              <a:rPr kumimoji="1" lang="ja-JP" altLang="en-US" smtClean="0"/>
              <a:t>2025/1/13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AB6F-2F7C-4915-A773-7416046129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4078280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92922" y="649118"/>
            <a:ext cx="18693944" cy="2356556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492929" y="2988734"/>
            <a:ext cx="9169175" cy="1464732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492929" y="4453469"/>
            <a:ext cx="9169175" cy="6550379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0972539" y="2988734"/>
            <a:ext cx="9214331" cy="1464732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0972539" y="4453469"/>
            <a:ext cx="9214331" cy="6550379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18D07-89EF-4F2C-BCA1-4A839E2DA5FF}" type="datetimeFigureOut">
              <a:rPr kumimoji="1" lang="ja-JP" altLang="en-US" smtClean="0"/>
              <a:t>2025/1/13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AB6F-2F7C-4915-A773-7416046129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1319240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18D07-89EF-4F2C-BCA1-4A839E2DA5FF}" type="datetimeFigureOut">
              <a:rPr kumimoji="1" lang="ja-JP" altLang="en-US" smtClean="0"/>
              <a:t>2025/1/13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AB6F-2F7C-4915-A773-7416046129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4686873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18D07-89EF-4F2C-BCA1-4A839E2DA5FF}" type="datetimeFigureOut">
              <a:rPr kumimoji="1" lang="ja-JP" altLang="en-US" smtClean="0"/>
              <a:t>2025/1/13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AB6F-2F7C-4915-A773-7416046129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23738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2A01FFE-284B-4DCE-A8E1-92BE57CB75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2926" y="812800"/>
            <a:ext cx="6990472" cy="2844800"/>
          </a:xfrm>
          <a:prstGeom prst="rect">
            <a:avLst/>
          </a:prstGeom>
        </p:spPr>
        <p:txBody>
          <a:bodyPr anchor="b"/>
          <a:lstStyle>
            <a:lvl1pPr>
              <a:defRPr sz="18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4C872205-3B88-41AA-BA32-DCCE939CD14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9214336" y="1755429"/>
            <a:ext cx="10972534" cy="866422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7819B17-2996-4A41-BAFD-BF0C9058D7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492926" y="3657600"/>
            <a:ext cx="6990472" cy="677615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3FD45AD-3A01-4882-9874-DDA07C5F84F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90099" y="11300185"/>
            <a:ext cx="4876681" cy="649111"/>
          </a:xfrm>
          <a:prstGeom prst="rect">
            <a:avLst/>
          </a:prstGeom>
        </p:spPr>
        <p:txBody>
          <a:bodyPr/>
          <a:lstStyle/>
          <a:p>
            <a:fld id="{0760EEC3-8118-4E60-8E0C-DEEF61AF5BE0}" type="datetimeFigureOut">
              <a:rPr kumimoji="1" lang="ja-JP" altLang="en-US" smtClean="0"/>
              <a:t>2025/1/13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C2A16CF-E741-43F7-A452-AAC50C6714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179564" y="11300185"/>
            <a:ext cx="7315022" cy="649111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146AB2D-C1FE-48EF-B58C-F88746B840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307362" y="11300185"/>
            <a:ext cx="4876681" cy="649111"/>
          </a:xfrm>
          <a:prstGeom prst="rect">
            <a:avLst/>
          </a:prstGeom>
        </p:spPr>
        <p:txBody>
          <a:bodyPr/>
          <a:lstStyle/>
          <a:p>
            <a:fld id="{B25EC5ED-2FE0-4138-A4ED-51F008C27E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8182906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92926" y="812800"/>
            <a:ext cx="6990472" cy="28448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9214336" y="1755429"/>
            <a:ext cx="10972534" cy="8664222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492926" y="3657600"/>
            <a:ext cx="6990472" cy="6776156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18D07-89EF-4F2C-BCA1-4A839E2DA5FF}" type="datetimeFigureOut">
              <a:rPr kumimoji="1" lang="ja-JP" altLang="en-US" smtClean="0"/>
              <a:t>2025/1/13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AB6F-2F7C-4915-A773-7416046129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2164514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92926" y="812800"/>
            <a:ext cx="6990472" cy="28448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9214336" y="1755429"/>
            <a:ext cx="10972534" cy="8664222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492926" y="3657600"/>
            <a:ext cx="6990472" cy="6776156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18D07-89EF-4F2C-BCA1-4A839E2DA5FF}" type="datetimeFigureOut">
              <a:rPr kumimoji="1" lang="ja-JP" altLang="en-US" smtClean="0"/>
              <a:t>2025/1/13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AB6F-2F7C-4915-A773-7416046129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7725544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18D07-89EF-4F2C-BCA1-4A839E2DA5FF}" type="datetimeFigureOut">
              <a:rPr kumimoji="1" lang="ja-JP" altLang="en-US" smtClean="0"/>
              <a:t>2025/1/13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AB6F-2F7C-4915-A773-7416046129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0102683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5510557" y="649111"/>
            <a:ext cx="4673485" cy="10332156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490099" y="649111"/>
            <a:ext cx="13749532" cy="10332156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18D07-89EF-4F2C-BCA1-4A839E2DA5FF}" type="datetimeFigureOut">
              <a:rPr kumimoji="1" lang="ja-JP" altLang="en-US" smtClean="0"/>
              <a:t>2025/1/13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AB6F-2F7C-4915-A773-7416046129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0846104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09267" y="1995312"/>
            <a:ext cx="16255604" cy="4244622"/>
          </a:xfrm>
        </p:spPr>
        <p:txBody>
          <a:bodyPr anchor="b"/>
          <a:lstStyle>
            <a:lvl1pPr algn="ctr">
              <a:defRPr sz="10666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09267" y="6403623"/>
            <a:ext cx="16255604" cy="2943577"/>
          </a:xfrm>
        </p:spPr>
        <p:txBody>
          <a:bodyPr/>
          <a:lstStyle>
            <a:lvl1pPr marL="0" indent="0" algn="ctr">
              <a:buNone/>
              <a:defRPr sz="4266"/>
            </a:lvl1pPr>
            <a:lvl2pPr marL="812764" indent="0" algn="ctr">
              <a:buNone/>
              <a:defRPr sz="3555"/>
            </a:lvl2pPr>
            <a:lvl3pPr marL="1625529" indent="0" algn="ctr">
              <a:buNone/>
              <a:defRPr sz="3200"/>
            </a:lvl3pPr>
            <a:lvl4pPr marL="2438293" indent="0" algn="ctr">
              <a:buNone/>
              <a:defRPr sz="2844"/>
            </a:lvl4pPr>
            <a:lvl5pPr marL="3251058" indent="0" algn="ctr">
              <a:buNone/>
              <a:defRPr sz="2844"/>
            </a:lvl5pPr>
            <a:lvl6pPr marL="4063822" indent="0" algn="ctr">
              <a:buNone/>
              <a:defRPr sz="2844"/>
            </a:lvl6pPr>
            <a:lvl7pPr marL="4876587" indent="0" algn="ctr">
              <a:buNone/>
              <a:defRPr sz="2844"/>
            </a:lvl7pPr>
            <a:lvl8pPr marL="5689351" indent="0" algn="ctr">
              <a:buNone/>
              <a:defRPr sz="2844"/>
            </a:lvl8pPr>
            <a:lvl9pPr marL="6502116" indent="0" algn="ctr">
              <a:buNone/>
              <a:defRPr sz="2844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0EEC3-8118-4E60-8E0C-DEEF61AF5BE0}" type="datetimeFigureOut">
              <a:rPr kumimoji="1" lang="ja-JP" altLang="en-US" smtClean="0"/>
              <a:t>2025/1/13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EC5ED-2FE0-4138-A4ED-51F008C27E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6793885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0EEC3-8118-4E60-8E0C-DEEF61AF5BE0}" type="datetimeFigureOut">
              <a:rPr kumimoji="1" lang="ja-JP" altLang="en-US" smtClean="0"/>
              <a:t>2025/1/13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EC5ED-2FE0-4138-A4ED-51F008C27E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0765679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8808" y="3039535"/>
            <a:ext cx="18693944" cy="5071532"/>
          </a:xfrm>
        </p:spPr>
        <p:txBody>
          <a:bodyPr anchor="b"/>
          <a:lstStyle>
            <a:lvl1pPr>
              <a:defRPr sz="10666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8808" y="8159046"/>
            <a:ext cx="18693944" cy="2666999"/>
          </a:xfrm>
        </p:spPr>
        <p:txBody>
          <a:bodyPr/>
          <a:lstStyle>
            <a:lvl1pPr marL="0" indent="0">
              <a:buNone/>
              <a:defRPr sz="4266">
                <a:solidFill>
                  <a:schemeClr val="tx1">
                    <a:tint val="75000"/>
                  </a:schemeClr>
                </a:solidFill>
              </a:defRPr>
            </a:lvl1pPr>
            <a:lvl2pPr marL="812764" indent="0">
              <a:buNone/>
              <a:defRPr sz="3555">
                <a:solidFill>
                  <a:schemeClr val="tx1">
                    <a:tint val="75000"/>
                  </a:schemeClr>
                </a:solidFill>
              </a:defRPr>
            </a:lvl2pPr>
            <a:lvl3pPr marL="1625529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3pPr>
            <a:lvl4pPr marL="2438293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4pPr>
            <a:lvl5pPr marL="3251058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5pPr>
            <a:lvl6pPr marL="4063822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6pPr>
            <a:lvl7pPr marL="4876587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7pPr>
            <a:lvl8pPr marL="5689351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8pPr>
            <a:lvl9pPr marL="6502116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0EEC3-8118-4E60-8E0C-DEEF61AF5BE0}" type="datetimeFigureOut">
              <a:rPr kumimoji="1" lang="ja-JP" altLang="en-US" smtClean="0"/>
              <a:t>2025/1/13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EC5ED-2FE0-4138-A4ED-51F008C27E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5425688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90097" y="3245556"/>
            <a:ext cx="9211509" cy="773571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532" y="3245556"/>
            <a:ext cx="9211509" cy="773571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0EEC3-8118-4E60-8E0C-DEEF61AF5BE0}" type="datetimeFigureOut">
              <a:rPr kumimoji="1" lang="ja-JP" altLang="en-US" smtClean="0"/>
              <a:t>2025/1/13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EC5ED-2FE0-4138-A4ED-51F008C27E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4577817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2920" y="649112"/>
            <a:ext cx="18693944" cy="235655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92921" y="2988734"/>
            <a:ext cx="9169175" cy="1464732"/>
          </a:xfrm>
        </p:spPr>
        <p:txBody>
          <a:bodyPr anchor="b"/>
          <a:lstStyle>
            <a:lvl1pPr marL="0" indent="0">
              <a:buNone/>
              <a:defRPr sz="4266" b="1"/>
            </a:lvl1pPr>
            <a:lvl2pPr marL="812764" indent="0">
              <a:buNone/>
              <a:defRPr sz="3555" b="1"/>
            </a:lvl2pPr>
            <a:lvl3pPr marL="1625529" indent="0">
              <a:buNone/>
              <a:defRPr sz="3200" b="1"/>
            </a:lvl3pPr>
            <a:lvl4pPr marL="2438293" indent="0">
              <a:buNone/>
              <a:defRPr sz="2844" b="1"/>
            </a:lvl4pPr>
            <a:lvl5pPr marL="3251058" indent="0">
              <a:buNone/>
              <a:defRPr sz="2844" b="1"/>
            </a:lvl5pPr>
            <a:lvl6pPr marL="4063822" indent="0">
              <a:buNone/>
              <a:defRPr sz="2844" b="1"/>
            </a:lvl6pPr>
            <a:lvl7pPr marL="4876587" indent="0">
              <a:buNone/>
              <a:defRPr sz="2844" b="1"/>
            </a:lvl7pPr>
            <a:lvl8pPr marL="5689351" indent="0">
              <a:buNone/>
              <a:defRPr sz="2844" b="1"/>
            </a:lvl8pPr>
            <a:lvl9pPr marL="6502116" indent="0">
              <a:buNone/>
              <a:defRPr sz="284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92921" y="4453467"/>
            <a:ext cx="9169175" cy="655037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972532" y="2988734"/>
            <a:ext cx="9214332" cy="1464732"/>
          </a:xfrm>
        </p:spPr>
        <p:txBody>
          <a:bodyPr anchor="b"/>
          <a:lstStyle>
            <a:lvl1pPr marL="0" indent="0">
              <a:buNone/>
              <a:defRPr sz="4266" b="1"/>
            </a:lvl1pPr>
            <a:lvl2pPr marL="812764" indent="0">
              <a:buNone/>
              <a:defRPr sz="3555" b="1"/>
            </a:lvl2pPr>
            <a:lvl3pPr marL="1625529" indent="0">
              <a:buNone/>
              <a:defRPr sz="3200" b="1"/>
            </a:lvl3pPr>
            <a:lvl4pPr marL="2438293" indent="0">
              <a:buNone/>
              <a:defRPr sz="2844" b="1"/>
            </a:lvl4pPr>
            <a:lvl5pPr marL="3251058" indent="0">
              <a:buNone/>
              <a:defRPr sz="2844" b="1"/>
            </a:lvl5pPr>
            <a:lvl6pPr marL="4063822" indent="0">
              <a:buNone/>
              <a:defRPr sz="2844" b="1"/>
            </a:lvl6pPr>
            <a:lvl7pPr marL="4876587" indent="0">
              <a:buNone/>
              <a:defRPr sz="2844" b="1"/>
            </a:lvl7pPr>
            <a:lvl8pPr marL="5689351" indent="0">
              <a:buNone/>
              <a:defRPr sz="2844" b="1"/>
            </a:lvl8pPr>
            <a:lvl9pPr marL="6502116" indent="0">
              <a:buNone/>
              <a:defRPr sz="284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972532" y="4453467"/>
            <a:ext cx="9214332" cy="655037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0EEC3-8118-4E60-8E0C-DEEF61AF5BE0}" type="datetimeFigureOut">
              <a:rPr kumimoji="1" lang="ja-JP" altLang="en-US" smtClean="0"/>
              <a:t>2025/1/13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EC5ED-2FE0-4138-A4ED-51F008C27E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0172514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0EEC3-8118-4E60-8E0C-DEEF61AF5BE0}" type="datetimeFigureOut">
              <a:rPr kumimoji="1" lang="ja-JP" altLang="en-US" smtClean="0"/>
              <a:t>2025/1/13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EC5ED-2FE0-4138-A4ED-51F008C27E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2127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5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9.xml"/><Relationship Id="rId5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7.xml"/><Relationship Id="rId13" Type="http://schemas.openxmlformats.org/officeDocument/2006/relationships/image" Target="../media/image6.png"/><Relationship Id="rId3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6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51.xml"/><Relationship Id="rId1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5.xml"/><Relationship Id="rId11" Type="http://schemas.openxmlformats.org/officeDocument/2006/relationships/slideLayout" Target="../slideLayouts/slideLayout60.xml"/><Relationship Id="rId5" Type="http://schemas.openxmlformats.org/officeDocument/2006/relationships/slideLayout" Target="../slideLayouts/slideLayout54.xml"/><Relationship Id="rId10" Type="http://schemas.openxmlformats.org/officeDocument/2006/relationships/slideLayout" Target="../slideLayouts/slideLayout59.xml"/><Relationship Id="rId4" Type="http://schemas.openxmlformats.org/officeDocument/2006/relationships/slideLayout" Target="../slideLayouts/slideLayout53.xml"/><Relationship Id="rId9" Type="http://schemas.openxmlformats.org/officeDocument/2006/relationships/slideLayout" Target="../slideLayouts/slideLayout58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image" Target="../media/image7.png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9.xml"/><Relationship Id="rId13" Type="http://schemas.openxmlformats.org/officeDocument/2006/relationships/image" Target="../media/image8.png"/><Relationship Id="rId3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8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3.xml"/><Relationship Id="rId1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7.xml"/><Relationship Id="rId11" Type="http://schemas.openxmlformats.org/officeDocument/2006/relationships/slideLayout" Target="../slideLayouts/slideLayout82.xml"/><Relationship Id="rId5" Type="http://schemas.openxmlformats.org/officeDocument/2006/relationships/slideLayout" Target="../slideLayouts/slideLayout76.xml"/><Relationship Id="rId10" Type="http://schemas.openxmlformats.org/officeDocument/2006/relationships/slideLayout" Target="../slideLayouts/slideLayout81.xml"/><Relationship Id="rId4" Type="http://schemas.openxmlformats.org/officeDocument/2006/relationships/slideLayout" Target="../slideLayouts/slideLayout75.xml"/><Relationship Id="rId9" Type="http://schemas.openxmlformats.org/officeDocument/2006/relationships/slideLayout" Target="../slideLayouts/slideLayout80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0.xml"/><Relationship Id="rId13" Type="http://schemas.openxmlformats.org/officeDocument/2006/relationships/image" Target="../media/image9.png"/><Relationship Id="rId3" Type="http://schemas.openxmlformats.org/officeDocument/2006/relationships/slideLayout" Target="../slideLayouts/slideLayout85.xml"/><Relationship Id="rId7" Type="http://schemas.openxmlformats.org/officeDocument/2006/relationships/slideLayout" Target="../slideLayouts/slideLayout89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4.xml"/><Relationship Id="rId1" Type="http://schemas.openxmlformats.org/officeDocument/2006/relationships/slideLayout" Target="../slideLayouts/slideLayout83.xml"/><Relationship Id="rId6" Type="http://schemas.openxmlformats.org/officeDocument/2006/relationships/slideLayout" Target="../slideLayouts/slideLayout88.xml"/><Relationship Id="rId11" Type="http://schemas.openxmlformats.org/officeDocument/2006/relationships/slideLayout" Target="../slideLayouts/slideLayout93.xml"/><Relationship Id="rId5" Type="http://schemas.openxmlformats.org/officeDocument/2006/relationships/slideLayout" Target="../slideLayouts/slideLayout87.xml"/><Relationship Id="rId10" Type="http://schemas.openxmlformats.org/officeDocument/2006/relationships/slideLayout" Target="../slideLayouts/slideLayout92.xml"/><Relationship Id="rId4" Type="http://schemas.openxmlformats.org/officeDocument/2006/relationships/slideLayout" Target="../slideLayouts/slideLayout86.xml"/><Relationship Id="rId9" Type="http://schemas.openxmlformats.org/officeDocument/2006/relationships/slideLayout" Target="../slideLayouts/slideLayout91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1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96.xml"/><Relationship Id="rId7" Type="http://schemas.openxmlformats.org/officeDocument/2006/relationships/slideLayout" Target="../slideLayouts/slideLayout100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5.xml"/><Relationship Id="rId1" Type="http://schemas.openxmlformats.org/officeDocument/2006/relationships/slideLayout" Target="../slideLayouts/slideLayout94.xml"/><Relationship Id="rId6" Type="http://schemas.openxmlformats.org/officeDocument/2006/relationships/slideLayout" Target="../slideLayouts/slideLayout99.xml"/><Relationship Id="rId11" Type="http://schemas.openxmlformats.org/officeDocument/2006/relationships/slideLayout" Target="../slideLayouts/slideLayout104.xml"/><Relationship Id="rId5" Type="http://schemas.openxmlformats.org/officeDocument/2006/relationships/slideLayout" Target="../slideLayouts/slideLayout98.xml"/><Relationship Id="rId10" Type="http://schemas.openxmlformats.org/officeDocument/2006/relationships/slideLayout" Target="../slideLayouts/slideLayout103.xml"/><Relationship Id="rId4" Type="http://schemas.openxmlformats.org/officeDocument/2006/relationships/slideLayout" Target="../slideLayouts/slideLayout97.xml"/><Relationship Id="rId9" Type="http://schemas.openxmlformats.org/officeDocument/2006/relationships/slideLayout" Target="../slideLayouts/slideLayout10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 descr="アイコン&#10;&#10;自動的に生成された説明">
            <a:extLst>
              <a:ext uri="{FF2B5EF4-FFF2-40B4-BE49-F238E27FC236}">
                <a16:creationId xmlns:a16="http://schemas.microsoft.com/office/drawing/2014/main" id="{F5C9E019-315F-024A-8DE5-80D6158840AC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1674138" cy="1219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09402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  <p:sldLayoutId id="2147483777" r:id="rId12"/>
    <p:sldLayoutId id="2147483778" r:id="rId13"/>
    <p:sldLayoutId id="2147483998" r:id="rId14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kumimoji="1"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588" indent="-128588" algn="l" defTabSz="51435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kumimoji="1"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図 11" descr="アイコン&#10;&#10;自動的に生成された説明">
            <a:extLst>
              <a:ext uri="{FF2B5EF4-FFF2-40B4-BE49-F238E27FC236}">
                <a16:creationId xmlns:a16="http://schemas.microsoft.com/office/drawing/2014/main" id="{87971058-09CA-6043-BFBE-6AE144C55EBD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1674138" cy="1219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7946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86" r:id="rId13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kumimoji="1"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588" indent="-128588" algn="l" defTabSz="51435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kumimoji="1"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490103" y="649118"/>
            <a:ext cx="18693944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490103" y="3245556"/>
            <a:ext cx="18693944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1490099" y="11300185"/>
            <a:ext cx="4876681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0C3544-B87A-45F1-881C-5959A7DA2865}" type="datetimeFigureOut">
              <a:rPr kumimoji="1" lang="ja-JP" altLang="en-US" smtClean="0"/>
              <a:t>2025/1/13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7179564" y="11300185"/>
            <a:ext cx="7315022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5307362" y="11300185"/>
            <a:ext cx="4876681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92F00C-3422-4208-A2CD-E558BA307B2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F977B48D-59BC-46F1-96A7-4F4DD10A71EA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2786" y="-1"/>
            <a:ext cx="21674138" cy="12428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957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kumimoji="1"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588" indent="-128588" algn="l" defTabSz="51435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kumimoji="1"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>
            <a:extLst>
              <a:ext uri="{FF2B5EF4-FFF2-40B4-BE49-F238E27FC236}">
                <a16:creationId xmlns:a16="http://schemas.microsoft.com/office/drawing/2014/main" id="{BDEFACE1-62F2-4D05-9998-C36F7BFBBDB8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2486"/>
            <a:ext cx="21674138" cy="11882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40893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kumimoji="1"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588" indent="-128588" algn="l" defTabSz="51435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kumimoji="1"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490103" y="649118"/>
            <a:ext cx="18693944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490103" y="3245556"/>
            <a:ext cx="18693944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1490099" y="11300185"/>
            <a:ext cx="4876681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618D07-89EF-4F2C-BCA1-4A839E2DA5FF}" type="datetimeFigureOut">
              <a:rPr kumimoji="1" lang="ja-JP" altLang="en-US" smtClean="0"/>
              <a:t>2025/1/13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7179564" y="11300185"/>
            <a:ext cx="7315022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5307362" y="11300185"/>
            <a:ext cx="4876681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6FAB6F-2F7C-4915-A773-74160461296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08B0C464-2D2B-441E-A87F-E67A450D9FD3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0354"/>
            <a:ext cx="21674138" cy="11881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8156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kumimoji="1"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588" indent="-128588" algn="l" defTabSz="51435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kumimoji="1"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490103" y="649118"/>
            <a:ext cx="18693944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490103" y="3245556"/>
            <a:ext cx="18693944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1490099" y="11300185"/>
            <a:ext cx="4876681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618D07-89EF-4F2C-BCA1-4A839E2DA5FF}" type="datetimeFigureOut">
              <a:rPr kumimoji="1" lang="ja-JP" altLang="en-US" smtClean="0"/>
              <a:t>2025/1/13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7179564" y="11300185"/>
            <a:ext cx="7315022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5307362" y="11300185"/>
            <a:ext cx="4876681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6FAB6F-2F7C-4915-A773-74160461296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D3B52C02-B72A-4795-B2AB-7A6057401DEA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2788" y="49116"/>
            <a:ext cx="21759713" cy="12142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4220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kumimoji="1"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588" indent="-128588" algn="l" defTabSz="51435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kumimoji="1"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490103" y="649118"/>
            <a:ext cx="18693944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490103" y="3245556"/>
            <a:ext cx="18693944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1490099" y="11300185"/>
            <a:ext cx="4876681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618D07-89EF-4F2C-BCA1-4A839E2DA5FF}" type="datetimeFigureOut">
              <a:rPr kumimoji="1" lang="ja-JP" altLang="en-US" smtClean="0"/>
              <a:t>2025/1/13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7179564" y="11300185"/>
            <a:ext cx="7315022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5307362" y="11300185"/>
            <a:ext cx="4876681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6FAB6F-2F7C-4915-A773-74160461296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27FFA368-B118-4F6B-8B67-D333307EBC72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" y="89830"/>
            <a:ext cx="21789560" cy="12127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57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kumimoji="1"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588" indent="-128588" algn="l" defTabSz="51435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kumimoji="1"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490103" y="649118"/>
            <a:ext cx="18693944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490103" y="3245556"/>
            <a:ext cx="18693944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1490099" y="11300185"/>
            <a:ext cx="4876681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618D07-89EF-4F2C-BCA1-4A839E2DA5FF}" type="datetimeFigureOut">
              <a:rPr kumimoji="1" lang="ja-JP" altLang="en-US" smtClean="0"/>
              <a:t>2025/1/13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7179564" y="11300185"/>
            <a:ext cx="7315022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5307362" y="11300185"/>
            <a:ext cx="4876681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6FAB6F-2F7C-4915-A773-74160461296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62988B83-32EC-40E6-B5D2-7E5BA9828224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2234" y="6"/>
            <a:ext cx="22023585" cy="12191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33548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kumimoji="1"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588" indent="-128588" algn="l" defTabSz="51435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kumimoji="1"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90097" y="649112"/>
            <a:ext cx="18693944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90097" y="3245556"/>
            <a:ext cx="18693944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90097" y="11300179"/>
            <a:ext cx="4876681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1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1/13/2025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79558" y="11300179"/>
            <a:ext cx="7315022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1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307360" y="11300179"/>
            <a:ext cx="4876681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1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pic>
        <p:nvPicPr>
          <p:cNvPr id="7" name="図 6" descr="アイコン&#10;&#10;自動的に生成された説明">
            <a:extLst>
              <a:ext uri="{FF2B5EF4-FFF2-40B4-BE49-F238E27FC236}">
                <a16:creationId xmlns:a16="http://schemas.microsoft.com/office/drawing/2014/main" id="{F75BBDAE-40C6-3258-288A-1D6A386A942F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1674138" cy="1219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0593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4" r:id="rId1"/>
    <p:sldLayoutId id="2147484025" r:id="rId2"/>
    <p:sldLayoutId id="2147484026" r:id="rId3"/>
    <p:sldLayoutId id="2147484027" r:id="rId4"/>
    <p:sldLayoutId id="2147484028" r:id="rId5"/>
    <p:sldLayoutId id="2147484029" r:id="rId6"/>
    <p:sldLayoutId id="2147484030" r:id="rId7"/>
    <p:sldLayoutId id="2147484031" r:id="rId8"/>
    <p:sldLayoutId id="2147484032" r:id="rId9"/>
    <p:sldLayoutId id="2147484033" r:id="rId10"/>
    <p:sldLayoutId id="2147484034" r:id="rId11"/>
  </p:sldLayoutIdLst>
  <p:txStyles>
    <p:titleStyle>
      <a:lvl1pPr algn="l" defTabSz="1625529" rtl="0" eaLnBrk="1" latinLnBrk="0" hangingPunct="1">
        <a:lnSpc>
          <a:spcPct val="90000"/>
        </a:lnSpc>
        <a:spcBef>
          <a:spcPct val="0"/>
        </a:spcBef>
        <a:buNone/>
        <a:defRPr kumimoji="1" sz="782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6382" indent="-406382" algn="l" defTabSz="1625529" rtl="0" eaLnBrk="1" latinLnBrk="0" hangingPunct="1">
        <a:lnSpc>
          <a:spcPct val="90000"/>
        </a:lnSpc>
        <a:spcBef>
          <a:spcPts val="1778"/>
        </a:spcBef>
        <a:buFont typeface="Arial" panose="020B0604020202020204" pitchFamily="34" charset="0"/>
        <a:buChar char="•"/>
        <a:defRPr kumimoji="1" sz="4978" kern="1200">
          <a:solidFill>
            <a:schemeClr val="tx1"/>
          </a:solidFill>
          <a:latin typeface="+mn-lt"/>
          <a:ea typeface="+mn-ea"/>
          <a:cs typeface="+mn-cs"/>
        </a:defRPr>
      </a:lvl1pPr>
      <a:lvl2pPr marL="1219147" indent="-406382" algn="l" defTabSz="1625529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kumimoji="1" sz="4266" kern="1200">
          <a:solidFill>
            <a:schemeClr val="tx1"/>
          </a:solidFill>
          <a:latin typeface="+mn-lt"/>
          <a:ea typeface="+mn-ea"/>
          <a:cs typeface="+mn-cs"/>
        </a:defRPr>
      </a:lvl2pPr>
      <a:lvl3pPr marL="2031911" indent="-406382" algn="l" defTabSz="1625529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kumimoji="1" sz="3555" kern="1200">
          <a:solidFill>
            <a:schemeClr val="tx1"/>
          </a:solidFill>
          <a:latin typeface="+mn-lt"/>
          <a:ea typeface="+mn-ea"/>
          <a:cs typeface="+mn-cs"/>
        </a:defRPr>
      </a:lvl3pPr>
      <a:lvl4pPr marL="2844676" indent="-406382" algn="l" defTabSz="1625529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440" indent="-406382" algn="l" defTabSz="1625529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470204" indent="-406382" algn="l" defTabSz="1625529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5282969" indent="-406382" algn="l" defTabSz="1625529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6095733" indent="-406382" algn="l" defTabSz="1625529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908498" indent="-406382" algn="l" defTabSz="1625529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625529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812764" algn="l" defTabSz="1625529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625529" algn="l" defTabSz="1625529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438293" algn="l" defTabSz="1625529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251058" algn="l" defTabSz="1625529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63822" algn="l" defTabSz="1625529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876587" algn="l" defTabSz="1625529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689351" algn="l" defTabSz="1625529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502116" algn="l" defTabSz="1625529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8353F6-6ED7-4493-F085-58C4E44E48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道路を走っているトラック&#10;&#10;自動的に生成された説明">
            <a:extLst>
              <a:ext uri="{FF2B5EF4-FFF2-40B4-BE49-F238E27FC236}">
                <a16:creationId xmlns:a16="http://schemas.microsoft.com/office/drawing/2014/main" id="{165A438D-C341-A43B-27AC-A3BE75683F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77085" y="2429834"/>
            <a:ext cx="7904132" cy="4836179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6B43EDA3-793B-6684-3A8A-B27EF6E1F02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0768" t="39895" b="28285"/>
          <a:stretch/>
        </p:blipFill>
        <p:spPr>
          <a:xfrm>
            <a:off x="12277085" y="7626017"/>
            <a:ext cx="6990474" cy="3240036"/>
          </a:xfrm>
          <a:prstGeom prst="rect">
            <a:avLst/>
          </a:prstGeom>
        </p:spPr>
      </p:pic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AD73A6BF-B883-764C-C1C0-639A394825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4515079"/>
              </p:ext>
            </p:extLst>
          </p:nvPr>
        </p:nvGraphicFramePr>
        <p:xfrm>
          <a:off x="2556977" y="3392533"/>
          <a:ext cx="7134712" cy="7746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7356">
                  <a:extLst>
                    <a:ext uri="{9D8B030D-6E8A-4147-A177-3AD203B41FA5}">
                      <a16:colId xmlns:a16="http://schemas.microsoft.com/office/drawing/2014/main" val="3540444632"/>
                    </a:ext>
                  </a:extLst>
                </a:gridCol>
                <a:gridCol w="3567356">
                  <a:extLst>
                    <a:ext uri="{9D8B030D-6E8A-4147-A177-3AD203B41FA5}">
                      <a16:colId xmlns:a16="http://schemas.microsoft.com/office/drawing/2014/main" val="449315833"/>
                    </a:ext>
                  </a:extLst>
                </a:gridCol>
              </a:tblGrid>
              <a:tr h="75776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項目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サイズ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2625482"/>
                  </a:ext>
                </a:extLst>
              </a:tr>
              <a:tr h="75776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全長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6,520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093414"/>
                  </a:ext>
                </a:extLst>
              </a:tr>
              <a:tr h="75776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全幅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2,260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9266175"/>
                  </a:ext>
                </a:extLst>
              </a:tr>
              <a:tr h="889295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実行内寸</a:t>
                      </a:r>
                      <a:endParaRPr kumimoji="1" lang="en-US" altLang="ja-JP" dirty="0"/>
                    </a:p>
                    <a:p>
                      <a:r>
                        <a:rPr kumimoji="1" lang="ja-JP" altLang="en-US" dirty="0"/>
                        <a:t>（長さ）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4,230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2401576"/>
                  </a:ext>
                </a:extLst>
              </a:tr>
              <a:tr h="889295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実行内寸</a:t>
                      </a:r>
                      <a:endParaRPr kumimoji="1" lang="en-US" altLang="ja-JP" dirty="0"/>
                    </a:p>
                    <a:p>
                      <a:r>
                        <a:rPr kumimoji="1" lang="ja-JP" altLang="en-US" dirty="0"/>
                        <a:t>（幅）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1,870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277436"/>
                  </a:ext>
                </a:extLst>
              </a:tr>
              <a:tr h="889295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実行内寸</a:t>
                      </a:r>
                      <a:endParaRPr kumimoji="1" lang="en-US" altLang="ja-JP" dirty="0"/>
                    </a:p>
                    <a:p>
                      <a:r>
                        <a:rPr kumimoji="1" lang="ja-JP" altLang="en-US" dirty="0"/>
                        <a:t>（高さ）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1,760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0646574"/>
                  </a:ext>
                </a:extLst>
              </a:tr>
              <a:tr h="75776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積載量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1,900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1210787"/>
                  </a:ext>
                </a:extLst>
              </a:tr>
              <a:tr h="75776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スタンバイ機能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あり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0971480"/>
                  </a:ext>
                </a:extLst>
              </a:tr>
              <a:tr h="75776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温度帯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マイナス</a:t>
                      </a:r>
                      <a:r>
                        <a:rPr kumimoji="1" lang="en-US" altLang="ja-JP" dirty="0"/>
                        <a:t>30℃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8235902"/>
                  </a:ext>
                </a:extLst>
              </a:tr>
            </a:tbl>
          </a:graphicData>
        </a:graphic>
      </p:graphicFrame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20E832C7-C924-9FE9-24EB-C3065A98EF44}"/>
              </a:ext>
            </a:extLst>
          </p:cNvPr>
          <p:cNvSpPr txBox="1"/>
          <p:nvPr/>
        </p:nvSpPr>
        <p:spPr>
          <a:xfrm>
            <a:off x="486954" y="1523922"/>
            <a:ext cx="2142023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/>
              <a:t>参考商品　　２ｔロングワイドサイズ相当の冷蔵冷凍庫を有するトラック</a:t>
            </a:r>
            <a:r>
              <a:rPr kumimoji="1" lang="en-US" altLang="ja-JP" sz="2800" dirty="0"/>
              <a:t>or</a:t>
            </a:r>
            <a:r>
              <a:rPr kumimoji="1" lang="ja-JP" altLang="en-US" sz="2800" dirty="0"/>
              <a:t>　移動可能な建築物に該当しないリーファーコンテナ</a:t>
            </a:r>
            <a:endParaRPr kumimoji="1" lang="en-US" altLang="ja-JP" sz="2800" dirty="0"/>
          </a:p>
          <a:p>
            <a:endParaRPr lang="en-US" altLang="ja-JP" sz="2800" dirty="0"/>
          </a:p>
          <a:p>
            <a:r>
              <a:rPr kumimoji="1" lang="ja-JP" altLang="en-US" sz="2800" dirty="0"/>
              <a:t>外部電源２００</a:t>
            </a:r>
            <a:r>
              <a:rPr kumimoji="1" lang="en-US" altLang="ja-JP" sz="2800" dirty="0"/>
              <a:t>V20A</a:t>
            </a:r>
            <a:r>
              <a:rPr lang="ja-JP" altLang="en-US" sz="2800" dirty="0"/>
              <a:t>　スタンバイ機能にて冷蔵冷凍機能を有すること。</a:t>
            </a:r>
            <a:endParaRPr kumimoji="1" lang="en-US" altLang="ja-JP" sz="2800" dirty="0"/>
          </a:p>
        </p:txBody>
      </p:sp>
    </p:spTree>
    <p:extLst>
      <p:ext uri="{BB962C8B-B14F-4D97-AF65-F5344CB8AC3E}">
        <p14:creationId xmlns:p14="http://schemas.microsoft.com/office/powerpoint/2010/main" val="1375034336"/>
      </p:ext>
    </p:extLst>
  </p:cSld>
  <p:clrMapOvr>
    <a:masterClrMapping/>
  </p:clrMapOvr>
</p:sld>
</file>

<file path=ppt/theme/theme1.xml><?xml version="1.0" encoding="utf-8"?>
<a:theme xmlns:a="http://schemas.openxmlformats.org/drawingml/2006/main" name="表紙レイアウト">
  <a:themeElements>
    <a:clrScheme name="expo2025">
      <a:dk1>
        <a:srgbClr val="222426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IZ　UDゴシック">
      <a:majorFont>
        <a:latin typeface="BIZ UDPゴシック"/>
        <a:ea typeface="BIZ UDゴシック"/>
        <a:cs typeface=""/>
      </a:majorFont>
      <a:minorFont>
        <a:latin typeface="BIZ UDPゴシック"/>
        <a:ea typeface="BIZ UD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1_デザインの設定">
  <a:themeElements>
    <a:clrScheme name="expo2025">
      <a:dk1>
        <a:srgbClr val="222426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IZ　UDゴシック">
      <a:majorFont>
        <a:latin typeface="BIZ UDPゴシック"/>
        <a:ea typeface="BIZ UDゴシック"/>
        <a:cs typeface=""/>
      </a:majorFont>
      <a:minorFont>
        <a:latin typeface="BIZ UDPゴシック"/>
        <a:ea typeface="BIZ UD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5_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7_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8_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10_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9_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Office 2013 - 2022 テーマ">
  <a:themeElements>
    <a:clrScheme name="Office 2013 - 2022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IZ　UDゴシック">
      <a:majorFont>
        <a:latin typeface="BIZ UDPゴシック"/>
        <a:ea typeface="BIZ UDゴシック"/>
        <a:cs typeface=""/>
      </a:majorFont>
      <a:minorFont>
        <a:latin typeface="BIZ UDPゴシック"/>
        <a:ea typeface="BIZ UDゴシック"/>
        <a:cs typeface=""/>
      </a:minorFont>
    </a:fontScheme>
    <a:fmtScheme name="Office 2013 - 2022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AE8BCB64B0AA124F871BCD6B157ACD3F" ma:contentTypeVersion="14" ma:contentTypeDescription="新しいドキュメントを作成します。" ma:contentTypeScope="" ma:versionID="25b2c0d006d2715c9c8510c6019b2665">
  <xsd:schema xmlns:xsd="http://www.w3.org/2001/XMLSchema" xmlns:xs="http://www.w3.org/2001/XMLSchema" xmlns:p="http://schemas.microsoft.com/office/2006/metadata/properties" xmlns:ns2="b92f0936-f399-40a7-90a7-8d1ffd9408d5" xmlns:ns3="93fcd716-d8fa-4630-8535-f3b5c4dba4fd" targetNamespace="http://schemas.microsoft.com/office/2006/metadata/properties" ma:root="true" ma:fieldsID="231a4886fc415ee06d9bd40e09bf2724" ns2:_="" ns3:_="">
    <xsd:import namespace="b92f0936-f399-40a7-90a7-8d1ffd9408d5"/>
    <xsd:import namespace="93fcd716-d8fa-4630-8535-f3b5c4dba4f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92f0936-f399-40a7-90a7-8d1ffd9408d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2" nillable="true" ma:taxonomy="true" ma:internalName="lcf76f155ced4ddcb4097134ff3c332f" ma:taxonomyFieldName="MediaServiceImageTags" ma:displayName="画像タグ" ma:readOnly="false" ma:fieldId="{5cf76f15-5ced-4ddc-b409-7134ff3c332f}" ma:taxonomyMulti="true" ma:sspId="a95d1507-21fd-45cf-866d-ceae8a82a7f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fcd716-d8fa-4630-8535-f3b5c4dba4fd" elementFormDefault="qualified">
    <xsd:import namespace="http://schemas.microsoft.com/office/2006/documentManagement/types"/>
    <xsd:import namespace="http://schemas.microsoft.com/office/infopath/2007/PartnerControls"/>
    <xsd:element name="TaxCatchAll" ma:index="13" nillable="true" ma:displayName="Taxonomy Catch All Column" ma:hidden="true" ma:list="{35df8768-b8bc-4154-8897-3900f9564e13}" ma:internalName="TaxCatchAll" ma:showField="CatchAllData" ma:web="93fcd716-d8fa-4630-8535-f3b5c4dba4f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9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92f0936-f399-40a7-90a7-8d1ffd9408d5">
      <Terms xmlns="http://schemas.microsoft.com/office/infopath/2007/PartnerControls"/>
    </lcf76f155ced4ddcb4097134ff3c332f>
    <TaxCatchAll xmlns="93fcd716-d8fa-4630-8535-f3b5c4dba4fd" xsi:nil="true"/>
  </documentManagement>
</p:properties>
</file>

<file path=customXml/itemProps1.xml><?xml version="1.0" encoding="utf-8"?>
<ds:datastoreItem xmlns:ds="http://schemas.openxmlformats.org/officeDocument/2006/customXml" ds:itemID="{57AC3949-B559-4AE0-BE11-4C8CBD39E0F6}"/>
</file>

<file path=customXml/itemProps2.xml><?xml version="1.0" encoding="utf-8"?>
<ds:datastoreItem xmlns:ds="http://schemas.openxmlformats.org/officeDocument/2006/customXml" ds:itemID="{25530735-9AB3-4C83-BA07-78ABE5C42B65}"/>
</file>

<file path=customXml/itemProps3.xml><?xml version="1.0" encoding="utf-8"?>
<ds:datastoreItem xmlns:ds="http://schemas.openxmlformats.org/officeDocument/2006/customXml" ds:itemID="{61498EBA-F5B2-4FBC-BAD1-9CC6FDEF5022}"/>
</file>

<file path=docMetadata/LabelInfo.xml><?xml version="1.0" encoding="utf-8"?>
<clbl:labelList xmlns:clbl="http://schemas.microsoft.com/office/2020/mipLabelMetadata">
  <clbl:label id="{3aa42dee-c3ca-495a-b062-15ae613db7dd}" enabled="1" method="Standard" siteId="{0887bfb2-df9a-4dfd-968d-83326fd2126c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4364</TotalTime>
  <Words>70</Words>
  <Application>Microsoft Office PowerPoint</Application>
  <PresentationFormat>ユーザー設定</PresentationFormat>
  <Paragraphs>24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9</vt:i4>
      </vt:variant>
      <vt:variant>
        <vt:lpstr>スライド タイトル</vt:lpstr>
      </vt:variant>
      <vt:variant>
        <vt:i4>1</vt:i4>
      </vt:variant>
    </vt:vector>
  </HeadingPairs>
  <TitlesOfParts>
    <vt:vector size="15" baseType="lpstr">
      <vt:lpstr>BIZ UDPゴシック</vt:lpstr>
      <vt:lpstr>游ゴシック</vt:lpstr>
      <vt:lpstr>Arial</vt:lpstr>
      <vt:lpstr>Calibri</vt:lpstr>
      <vt:lpstr>Calibri Light</vt:lpstr>
      <vt:lpstr>表紙レイアウト</vt:lpstr>
      <vt:lpstr>1_デザインの設定</vt:lpstr>
      <vt:lpstr>デザインの設定</vt:lpstr>
      <vt:lpstr>5_デザインの設定</vt:lpstr>
      <vt:lpstr>7_デザインの設定</vt:lpstr>
      <vt:lpstr>8_デザインの設定</vt:lpstr>
      <vt:lpstr>10_デザインの設定</vt:lpstr>
      <vt:lpstr>9_デザインの設定</vt:lpstr>
      <vt:lpstr>Office 2013 - 2022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城倉　剛</dc:creator>
  <cp:lastModifiedBy>中村　麻佐至</cp:lastModifiedBy>
  <cp:revision>68</cp:revision>
  <dcterms:created xsi:type="dcterms:W3CDTF">2022-03-23T07:51:24Z</dcterms:created>
  <dcterms:modified xsi:type="dcterms:W3CDTF">2025-01-13T09:44:38Z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0x010100AE8BCB64B0AA124F871BCD6B157ACD3F</vt:lpwstr>
  </property>
</Properties>
</file>