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1" r:id="rId4"/>
  </p:sldMasterIdLst>
  <p:notesMasterIdLst>
    <p:notesMasterId r:id="rId10"/>
  </p:notesMasterIdLst>
  <p:handoutMasterIdLst>
    <p:handoutMasterId r:id="rId11"/>
  </p:handoutMasterIdLst>
  <p:sldIdLst>
    <p:sldId id="3272" r:id="rId5"/>
    <p:sldId id="3226" r:id="rId6"/>
    <p:sldId id="3269" r:id="rId7"/>
    <p:sldId id="3282" r:id="rId8"/>
    <p:sldId id="3281" r:id="rId9"/>
  </p:sldIdLst>
  <p:sldSz cx="9906000" cy="6858000" type="A4"/>
  <p:notesSz cx="6797675" cy="9926638"/>
  <p:defaultTex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sz="800"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sz="800"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sz="800"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sz="800"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sz="800"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sz="800"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sz="800"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sz="800"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26"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B3131"/>
    <a:srgbClr val="FF99FF"/>
    <a:srgbClr val="000000"/>
    <a:srgbClr val="0000FF"/>
    <a:srgbClr val="CCECFF"/>
    <a:srgbClr val="3399FF"/>
    <a:srgbClr val="663300"/>
    <a:srgbClr val="FFCC00"/>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2332D7-03C5-4715-9F40-EDB8DA571DDA}" v="1" dt="2025-05-22T04:37:55.30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695" autoAdjust="0"/>
    <p:restoredTop sz="93733" autoAdjust="0"/>
  </p:normalViewPr>
  <p:slideViewPr>
    <p:cSldViewPr snapToObjects="1" showGuides="1">
      <p:cViewPr varScale="1">
        <p:scale>
          <a:sx n="63" d="100"/>
          <a:sy n="63" d="100"/>
        </p:scale>
        <p:origin x="1608" y="56"/>
      </p:cViewPr>
      <p:guideLst>
        <p:guide orient="horz" pos="2160"/>
        <p:guide pos="312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75" d="100"/>
        <a:sy n="75" d="100"/>
      </p:scale>
      <p:origin x="0" y="0"/>
    </p:cViewPr>
  </p:sorterViewPr>
  <p:notesViewPr>
    <p:cSldViewPr snapToObjects="1" showGuides="1">
      <p:cViewPr varScale="1">
        <p:scale>
          <a:sx n="55" d="100"/>
          <a:sy n="55" d="100"/>
        </p:scale>
        <p:origin x="-1884" y="-96"/>
      </p:cViewPr>
      <p:guideLst>
        <p:guide orient="horz" pos="3126"/>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佐々木　淳" userId="9a188365-60bc-45c0-8de2-3d62cc196d1e" providerId="ADAL" clId="{9957B87F-1C61-4989-A9AF-DE7F285F8A32}"/>
    <pc:docChg chg="undo custSel addSld delSld modSld modNotesMaster modHandout">
      <pc:chgData name="佐々木　淳" userId="9a188365-60bc-45c0-8de2-3d62cc196d1e" providerId="ADAL" clId="{9957B87F-1C61-4989-A9AF-DE7F285F8A32}" dt="2025-03-03T07:08:21.806" v="3052" actId="20577"/>
      <pc:docMkLst>
        <pc:docMk/>
      </pc:docMkLst>
      <pc:sldChg chg="addSp delSp modSp mod">
        <pc:chgData name="佐々木　淳" userId="9a188365-60bc-45c0-8de2-3d62cc196d1e" providerId="ADAL" clId="{9957B87F-1C61-4989-A9AF-DE7F285F8A32}" dt="2025-03-03T07:07:12.470" v="2958" actId="14100"/>
        <pc:sldMkLst>
          <pc:docMk/>
          <pc:sldMk cId="0" sldId="3226"/>
        </pc:sldMkLst>
        <pc:spChg chg="mod">
          <ac:chgData name="佐々木　淳" userId="9a188365-60bc-45c0-8de2-3d62cc196d1e" providerId="ADAL" clId="{9957B87F-1C61-4989-A9AF-DE7F285F8A32}" dt="2025-03-03T04:03:20.645" v="1838"/>
          <ac:spMkLst>
            <pc:docMk/>
            <pc:sldMk cId="0" sldId="3226"/>
            <ac:spMk id="7170" creationId="{00000000-0000-0000-0000-000000000000}"/>
          </ac:spMkLst>
        </pc:spChg>
        <pc:spChg chg="mod">
          <ac:chgData name="佐々木　淳" userId="9a188365-60bc-45c0-8de2-3d62cc196d1e" providerId="ADAL" clId="{9957B87F-1C61-4989-A9AF-DE7F285F8A32}" dt="2025-03-03T07:07:12.470" v="2958" actId="14100"/>
          <ac:spMkLst>
            <pc:docMk/>
            <pc:sldMk cId="0" sldId="3226"/>
            <ac:spMk id="7172" creationId="{00000000-0000-0000-0000-000000000000}"/>
          </ac:spMkLst>
        </pc:spChg>
        <pc:spChg chg="mod">
          <ac:chgData name="佐々木　淳" userId="9a188365-60bc-45c0-8de2-3d62cc196d1e" providerId="ADAL" clId="{9957B87F-1C61-4989-A9AF-DE7F285F8A32}" dt="2025-03-03T07:07:10.201" v="2957" actId="14100"/>
          <ac:spMkLst>
            <pc:docMk/>
            <pc:sldMk cId="0" sldId="3226"/>
            <ac:spMk id="7173" creationId="{00000000-0000-0000-0000-000000000000}"/>
          </ac:spMkLst>
        </pc:spChg>
      </pc:sldChg>
      <pc:sldChg chg="addSp delSp modSp mod">
        <pc:chgData name="佐々木　淳" userId="9a188365-60bc-45c0-8de2-3d62cc196d1e" providerId="ADAL" clId="{9957B87F-1C61-4989-A9AF-DE7F285F8A32}" dt="2025-03-03T07:07:04.764" v="2956" actId="14100"/>
        <pc:sldMkLst>
          <pc:docMk/>
          <pc:sldMk cId="0" sldId="3269"/>
        </pc:sldMkLst>
        <pc:spChg chg="mod">
          <ac:chgData name="佐々木　淳" userId="9a188365-60bc-45c0-8de2-3d62cc196d1e" providerId="ADAL" clId="{9957B87F-1C61-4989-A9AF-DE7F285F8A32}" dt="2025-03-03T06:20:54.730" v="2522" actId="20577"/>
          <ac:spMkLst>
            <pc:docMk/>
            <pc:sldMk cId="0" sldId="3269"/>
            <ac:spMk id="11266" creationId="{00000000-0000-0000-0000-000000000000}"/>
          </ac:spMkLst>
        </pc:spChg>
        <pc:spChg chg="mod">
          <ac:chgData name="佐々木　淳" userId="9a188365-60bc-45c0-8de2-3d62cc196d1e" providerId="ADAL" clId="{9957B87F-1C61-4989-A9AF-DE7F285F8A32}" dt="2025-03-03T07:07:02.195" v="2955" actId="14100"/>
          <ac:spMkLst>
            <pc:docMk/>
            <pc:sldMk cId="0" sldId="3269"/>
            <ac:spMk id="11268" creationId="{00000000-0000-0000-0000-000000000000}"/>
          </ac:spMkLst>
        </pc:spChg>
        <pc:spChg chg="mod">
          <ac:chgData name="佐々木　淳" userId="9a188365-60bc-45c0-8de2-3d62cc196d1e" providerId="ADAL" clId="{9957B87F-1C61-4989-A9AF-DE7F285F8A32}" dt="2025-03-03T07:07:04.764" v="2956" actId="14100"/>
          <ac:spMkLst>
            <pc:docMk/>
            <pc:sldMk cId="0" sldId="3269"/>
            <ac:spMk id="11269" creationId="{00000000-0000-0000-0000-000000000000}"/>
          </ac:spMkLst>
        </pc:spChg>
      </pc:sldChg>
      <pc:sldChg chg="addSp delSp modSp mod">
        <pc:chgData name="佐々木　淳" userId="9a188365-60bc-45c0-8de2-3d62cc196d1e" providerId="ADAL" clId="{9957B87F-1C61-4989-A9AF-DE7F285F8A32}" dt="2025-03-03T04:37:32.885" v="2514" actId="6549"/>
        <pc:sldMkLst>
          <pc:docMk/>
          <pc:sldMk cId="0" sldId="3272"/>
        </pc:sldMkLst>
        <pc:spChg chg="mod">
          <ac:chgData name="佐々木　淳" userId="9a188365-60bc-45c0-8de2-3d62cc196d1e" providerId="ADAL" clId="{9957B87F-1C61-4989-A9AF-DE7F285F8A32}" dt="2025-03-03T00:20:05.616" v="83" actId="14100"/>
          <ac:spMkLst>
            <pc:docMk/>
            <pc:sldMk cId="0" sldId="3272"/>
            <ac:spMk id="5122" creationId="{00000000-0000-0000-0000-000000000000}"/>
          </ac:spMkLst>
        </pc:spChg>
        <pc:spChg chg="mod">
          <ac:chgData name="佐々木　淳" userId="9a188365-60bc-45c0-8de2-3d62cc196d1e" providerId="ADAL" clId="{9957B87F-1C61-4989-A9AF-DE7F285F8A32}" dt="2025-03-03T04:37:32.885" v="2514" actId="6549"/>
          <ac:spMkLst>
            <pc:docMk/>
            <pc:sldMk cId="0" sldId="3272"/>
            <ac:spMk id="5123" creationId="{00000000-0000-0000-0000-000000000000}"/>
          </ac:spMkLst>
        </pc:spChg>
        <pc:spChg chg="mod">
          <ac:chgData name="佐々木　淳" userId="9a188365-60bc-45c0-8de2-3d62cc196d1e" providerId="ADAL" clId="{9957B87F-1C61-4989-A9AF-DE7F285F8A32}" dt="2025-03-03T03:52:46.011" v="1618" actId="1037"/>
          <ac:spMkLst>
            <pc:docMk/>
            <pc:sldMk cId="0" sldId="3272"/>
            <ac:spMk id="5125" creationId="{00000000-0000-0000-0000-000000000000}"/>
          </ac:spMkLst>
        </pc:spChg>
      </pc:sldChg>
      <pc:sldChg chg="delSp modSp del mod">
        <pc:chgData name="佐々木　淳" userId="9a188365-60bc-45c0-8de2-3d62cc196d1e" providerId="ADAL" clId="{9957B87F-1C61-4989-A9AF-DE7F285F8A32}" dt="2025-03-03T04:15:28.354" v="2395" actId="2696"/>
        <pc:sldMkLst>
          <pc:docMk/>
          <pc:sldMk cId="0" sldId="3276"/>
        </pc:sldMkLst>
      </pc:sldChg>
      <pc:sldChg chg="delSp del mod">
        <pc:chgData name="佐々木　淳" userId="9a188365-60bc-45c0-8de2-3d62cc196d1e" providerId="ADAL" clId="{9957B87F-1C61-4989-A9AF-DE7F285F8A32}" dt="2025-03-03T04:19:44.876" v="2483" actId="2696"/>
        <pc:sldMkLst>
          <pc:docMk/>
          <pc:sldMk cId="3004012861" sldId="3277"/>
        </pc:sldMkLst>
      </pc:sldChg>
      <pc:sldChg chg="addSp delSp modSp mod">
        <pc:chgData name="佐々木　淳" userId="9a188365-60bc-45c0-8de2-3d62cc196d1e" providerId="ADAL" clId="{9957B87F-1C61-4989-A9AF-DE7F285F8A32}" dt="2025-03-03T07:08:21.806" v="3052" actId="20577"/>
        <pc:sldMkLst>
          <pc:docMk/>
          <pc:sldMk cId="1249973512" sldId="3281"/>
        </pc:sldMkLst>
        <pc:spChg chg="mod">
          <ac:chgData name="佐々木　淳" userId="9a188365-60bc-45c0-8de2-3d62cc196d1e" providerId="ADAL" clId="{9957B87F-1C61-4989-A9AF-DE7F285F8A32}" dt="2025-03-03T04:15:59.793" v="2409" actId="14100"/>
          <ac:spMkLst>
            <pc:docMk/>
            <pc:sldMk cId="1249973512" sldId="3281"/>
            <ac:spMk id="7170" creationId="{029BEA15-445F-EA6F-415B-44FF9F881740}"/>
          </ac:spMkLst>
        </pc:spChg>
        <pc:spChg chg="mod">
          <ac:chgData name="佐々木　淳" userId="9a188365-60bc-45c0-8de2-3d62cc196d1e" providerId="ADAL" clId="{9957B87F-1C61-4989-A9AF-DE7F285F8A32}" dt="2025-03-03T07:08:21.806" v="3052" actId="20577"/>
          <ac:spMkLst>
            <pc:docMk/>
            <pc:sldMk cId="1249973512" sldId="3281"/>
            <ac:spMk id="7173" creationId="{33D8DF8A-DBC2-7A2E-7FB8-8032ACA69BFF}"/>
          </ac:spMkLst>
        </pc:spChg>
      </pc:sldChg>
      <pc:sldChg chg="modSp add mod">
        <pc:chgData name="佐々木　淳" userId="9a188365-60bc-45c0-8de2-3d62cc196d1e" providerId="ADAL" clId="{9957B87F-1C61-4989-A9AF-DE7F285F8A32}" dt="2025-03-03T07:08:08.050" v="3024" actId="1076"/>
        <pc:sldMkLst>
          <pc:docMk/>
          <pc:sldMk cId="3711955144" sldId="3282"/>
        </pc:sldMkLst>
        <pc:spChg chg="mod">
          <ac:chgData name="佐々木　淳" userId="9a188365-60bc-45c0-8de2-3d62cc196d1e" providerId="ADAL" clId="{9957B87F-1C61-4989-A9AF-DE7F285F8A32}" dt="2025-03-03T06:21:23.713" v="2527" actId="20577"/>
          <ac:spMkLst>
            <pc:docMk/>
            <pc:sldMk cId="3711955144" sldId="3282"/>
            <ac:spMk id="11266" creationId="{DF078266-282B-5E0D-A01B-9A7C65069E30}"/>
          </ac:spMkLst>
        </pc:spChg>
        <pc:spChg chg="mod">
          <ac:chgData name="佐々木　淳" userId="9a188365-60bc-45c0-8de2-3d62cc196d1e" providerId="ADAL" clId="{9957B87F-1C61-4989-A9AF-DE7F285F8A32}" dt="2025-03-03T07:08:02.178" v="3022" actId="14100"/>
          <ac:spMkLst>
            <pc:docMk/>
            <pc:sldMk cId="3711955144" sldId="3282"/>
            <ac:spMk id="11268" creationId="{6ABA074F-6589-1F69-0C93-380401CAB3E8}"/>
          </ac:spMkLst>
        </pc:spChg>
        <pc:spChg chg="mod">
          <ac:chgData name="佐々木　淳" userId="9a188365-60bc-45c0-8de2-3d62cc196d1e" providerId="ADAL" clId="{9957B87F-1C61-4989-A9AF-DE7F285F8A32}" dt="2025-03-03T07:08:05.431" v="3023" actId="14100"/>
          <ac:spMkLst>
            <pc:docMk/>
            <pc:sldMk cId="3711955144" sldId="3282"/>
            <ac:spMk id="11269" creationId="{DF3D43E7-75AB-0371-17B8-214E8572385B}"/>
          </ac:spMkLst>
        </pc:spChg>
      </pc:sldChg>
    </pc:docChg>
  </pc:docChgLst>
  <pc:docChgLst>
    <pc:chgData name="城田　竜也" userId="f62f3a28-5c24-46cf-b0fa-fe7fa214cc6f" providerId="ADAL" clId="{AA044AC7-7BB4-439F-8DCE-2D3948815DBC}"/>
    <pc:docChg chg="modSld">
      <pc:chgData name="城田　竜也" userId="f62f3a28-5c24-46cf-b0fa-fe7fa214cc6f" providerId="ADAL" clId="{AA044AC7-7BB4-439F-8DCE-2D3948815DBC}" dt="2025-03-11T02:01:22.008" v="14" actId="14100"/>
      <pc:docMkLst>
        <pc:docMk/>
      </pc:docMkLst>
      <pc:sldChg chg="delSp modSp mod">
        <pc:chgData name="城田　竜也" userId="f62f3a28-5c24-46cf-b0fa-fe7fa214cc6f" providerId="ADAL" clId="{AA044AC7-7BB4-439F-8DCE-2D3948815DBC}" dt="2025-03-11T01:57:58.542" v="1"/>
        <pc:sldMkLst>
          <pc:docMk/>
          <pc:sldMk cId="0" sldId="3272"/>
        </pc:sldMkLst>
        <pc:spChg chg="mod">
          <ac:chgData name="城田　竜也" userId="f62f3a28-5c24-46cf-b0fa-fe7fa214cc6f" providerId="ADAL" clId="{AA044AC7-7BB4-439F-8DCE-2D3948815DBC}" dt="2025-03-11T01:57:58.542" v="1"/>
          <ac:spMkLst>
            <pc:docMk/>
            <pc:sldMk cId="0" sldId="3272"/>
            <ac:spMk id="5123" creationId="{00000000-0000-0000-0000-000000000000}"/>
          </ac:spMkLst>
        </pc:spChg>
      </pc:sldChg>
      <pc:sldChg chg="modSp mod">
        <pc:chgData name="城田　竜也" userId="f62f3a28-5c24-46cf-b0fa-fe7fa214cc6f" providerId="ADAL" clId="{AA044AC7-7BB4-439F-8DCE-2D3948815DBC}" dt="2025-03-11T02:01:22.008" v="14" actId="14100"/>
        <pc:sldMkLst>
          <pc:docMk/>
          <pc:sldMk cId="1249973512" sldId="3281"/>
        </pc:sldMkLst>
        <pc:spChg chg="mod">
          <ac:chgData name="城田　竜也" userId="f62f3a28-5c24-46cf-b0fa-fe7fa214cc6f" providerId="ADAL" clId="{AA044AC7-7BB4-439F-8DCE-2D3948815DBC}" dt="2025-03-11T02:01:22.008" v="14" actId="14100"/>
          <ac:spMkLst>
            <pc:docMk/>
            <pc:sldMk cId="1249973512" sldId="3281"/>
            <ac:spMk id="7172" creationId="{B4CCC67F-287F-4D43-E2A2-3E7B23B9C18D}"/>
          </ac:spMkLst>
        </pc:spChg>
        <pc:spChg chg="mod">
          <ac:chgData name="城田　竜也" userId="f62f3a28-5c24-46cf-b0fa-fe7fa214cc6f" providerId="ADAL" clId="{AA044AC7-7BB4-439F-8DCE-2D3948815DBC}" dt="2025-03-11T02:01:19.748" v="13" actId="14100"/>
          <ac:spMkLst>
            <pc:docMk/>
            <pc:sldMk cId="1249973512" sldId="3281"/>
            <ac:spMk id="7173" creationId="{33D8DF8A-DBC2-7A2E-7FB8-8032ACA69BFF}"/>
          </ac:spMkLst>
        </pc:spChg>
      </pc:sldChg>
    </pc:docChg>
  </pc:docChgLst>
  <pc:docChgLst>
    <pc:chgData name="佐々木　淳" userId="9a188365-60bc-45c0-8de2-3d62cc196d1e" providerId="ADAL" clId="{6810CD7B-32BF-4D15-AC64-35FE421A8E78}"/>
    <pc:docChg chg="custSel modSld">
      <pc:chgData name="佐々木　淳" userId="9a188365-60bc-45c0-8de2-3d62cc196d1e" providerId="ADAL" clId="{6810CD7B-32BF-4D15-AC64-35FE421A8E78}" dt="2025-03-03T07:46:13.172" v="117" actId="478"/>
      <pc:docMkLst>
        <pc:docMk/>
      </pc:docMkLst>
      <pc:sldChg chg="delSp mod">
        <pc:chgData name="佐々木　淳" userId="9a188365-60bc-45c0-8de2-3d62cc196d1e" providerId="ADAL" clId="{6810CD7B-32BF-4D15-AC64-35FE421A8E78}" dt="2025-03-03T07:46:01.167" v="114" actId="478"/>
        <pc:sldMkLst>
          <pc:docMk/>
          <pc:sldMk cId="0" sldId="3226"/>
        </pc:sldMkLst>
      </pc:sldChg>
      <pc:sldChg chg="delSp mod">
        <pc:chgData name="佐々木　淳" userId="9a188365-60bc-45c0-8de2-3d62cc196d1e" providerId="ADAL" clId="{6810CD7B-32BF-4D15-AC64-35FE421A8E78}" dt="2025-03-03T07:46:05.365" v="115" actId="478"/>
        <pc:sldMkLst>
          <pc:docMk/>
          <pc:sldMk cId="0" sldId="3269"/>
        </pc:sldMkLst>
      </pc:sldChg>
      <pc:sldChg chg="delSp modSp mod">
        <pc:chgData name="佐々木　淳" userId="9a188365-60bc-45c0-8de2-3d62cc196d1e" providerId="ADAL" clId="{6810CD7B-32BF-4D15-AC64-35FE421A8E78}" dt="2025-03-03T07:45:27.830" v="113" actId="20577"/>
        <pc:sldMkLst>
          <pc:docMk/>
          <pc:sldMk cId="0" sldId="3272"/>
        </pc:sldMkLst>
        <pc:spChg chg="mod">
          <ac:chgData name="佐々木　淳" userId="9a188365-60bc-45c0-8de2-3d62cc196d1e" providerId="ADAL" clId="{6810CD7B-32BF-4D15-AC64-35FE421A8E78}" dt="2025-03-03T07:45:27.830" v="113" actId="20577"/>
          <ac:spMkLst>
            <pc:docMk/>
            <pc:sldMk cId="0" sldId="3272"/>
            <ac:spMk id="5123" creationId="{00000000-0000-0000-0000-000000000000}"/>
          </ac:spMkLst>
        </pc:spChg>
      </pc:sldChg>
      <pc:sldChg chg="delSp mod">
        <pc:chgData name="佐々木　淳" userId="9a188365-60bc-45c0-8de2-3d62cc196d1e" providerId="ADAL" clId="{6810CD7B-32BF-4D15-AC64-35FE421A8E78}" dt="2025-03-03T07:46:13.172" v="117" actId="478"/>
        <pc:sldMkLst>
          <pc:docMk/>
          <pc:sldMk cId="1249973512" sldId="3281"/>
        </pc:sldMkLst>
      </pc:sldChg>
      <pc:sldChg chg="delSp mod">
        <pc:chgData name="佐々木　淳" userId="9a188365-60bc-45c0-8de2-3d62cc196d1e" providerId="ADAL" clId="{6810CD7B-32BF-4D15-AC64-35FE421A8E78}" dt="2025-03-03T07:46:09.368" v="116" actId="478"/>
        <pc:sldMkLst>
          <pc:docMk/>
          <pc:sldMk cId="3711955144" sldId="3282"/>
        </pc:sldMkLst>
      </pc:sldChg>
    </pc:docChg>
  </pc:docChgLst>
  <pc:docChgLst>
    <pc:chgData name="城田　竜也" userId="f62f3a28-5c24-46cf-b0fa-fe7fa214cc6f" providerId="ADAL" clId="{228D70E0-04D5-4AFE-BC0A-8FC5EA2274EF}"/>
    <pc:docChg chg="modSld">
      <pc:chgData name="城田　竜也" userId="f62f3a28-5c24-46cf-b0fa-fe7fa214cc6f" providerId="ADAL" clId="{228D70E0-04D5-4AFE-BC0A-8FC5EA2274EF}" dt="2025-03-27T00:57:15.422" v="18" actId="20577"/>
      <pc:docMkLst>
        <pc:docMk/>
      </pc:docMkLst>
      <pc:sldChg chg="modSp mod">
        <pc:chgData name="城田　竜也" userId="f62f3a28-5c24-46cf-b0fa-fe7fa214cc6f" providerId="ADAL" clId="{228D70E0-04D5-4AFE-BC0A-8FC5EA2274EF}" dt="2025-03-27T00:57:15.422" v="18" actId="20577"/>
        <pc:sldMkLst>
          <pc:docMk/>
          <pc:sldMk cId="0" sldId="3272"/>
        </pc:sldMkLst>
        <pc:spChg chg="mod">
          <ac:chgData name="城田　竜也" userId="f62f3a28-5c24-46cf-b0fa-fe7fa214cc6f" providerId="ADAL" clId="{228D70E0-04D5-4AFE-BC0A-8FC5EA2274EF}" dt="2025-03-27T00:57:15.422" v="18" actId="20577"/>
          <ac:spMkLst>
            <pc:docMk/>
            <pc:sldMk cId="0" sldId="3272"/>
            <ac:spMk id="5123" creationId="{00000000-0000-0000-0000-000000000000}"/>
          </ac:spMkLst>
        </pc:spChg>
      </pc:sldChg>
    </pc:docChg>
  </pc:docChgLst>
  <pc:docChgLst>
    <pc:chgData name="城田　竜也" userId="f62f3a28-5c24-46cf-b0fa-fe7fa214cc6f" providerId="ADAL" clId="{C12332D7-03C5-4715-9F40-EDB8DA571DDA}"/>
    <pc:docChg chg="modSld">
      <pc:chgData name="城田　竜也" userId="f62f3a28-5c24-46cf-b0fa-fe7fa214cc6f" providerId="ADAL" clId="{C12332D7-03C5-4715-9F40-EDB8DA571DDA}" dt="2025-05-22T04:37:55.308" v="8"/>
      <pc:docMkLst>
        <pc:docMk/>
      </pc:docMkLst>
      <pc:sldChg chg="addSp modSp mod">
        <pc:chgData name="城田　竜也" userId="f62f3a28-5c24-46cf-b0fa-fe7fa214cc6f" providerId="ADAL" clId="{C12332D7-03C5-4715-9F40-EDB8DA571DDA}" dt="2025-05-22T04:37:55.308" v="8"/>
        <pc:sldMkLst>
          <pc:docMk/>
          <pc:sldMk cId="0" sldId="3272"/>
        </pc:sldMkLst>
        <pc:spChg chg="add mod">
          <ac:chgData name="城田　竜也" userId="f62f3a28-5c24-46cf-b0fa-fe7fa214cc6f" providerId="ADAL" clId="{C12332D7-03C5-4715-9F40-EDB8DA571DDA}" dt="2025-05-22T04:37:55.308" v="8"/>
          <ac:spMkLst>
            <pc:docMk/>
            <pc:sldMk cId="0" sldId="3272"/>
            <ac:spMk id="2" creationId="{755A7828-6E75-3F50-C985-FA1ED2C71A7D}"/>
          </ac:spMkLst>
        </pc:spChg>
        <pc:spChg chg="mod">
          <ac:chgData name="城田　竜也" userId="f62f3a28-5c24-46cf-b0fa-fe7fa214cc6f" providerId="ADAL" clId="{C12332D7-03C5-4715-9F40-EDB8DA571DDA}" dt="2025-05-21T07:46:49.993" v="7" actId="20577"/>
          <ac:spMkLst>
            <pc:docMk/>
            <pc:sldMk cId="0" sldId="3272"/>
            <ac:spMk id="5123" creationId="{00000000-0000-0000-0000-000000000000}"/>
          </ac:spMkLst>
        </pc:spChg>
      </pc:sldChg>
    </pc:docChg>
  </pc:docChgLst>
  <pc:docChgLst>
    <pc:chgData name="城田　竜也" userId="f62f3a28-5c24-46cf-b0fa-fe7fa214cc6f" providerId="ADAL" clId="{3BC7E99C-64F0-4594-9949-81539BE1FAE7}"/>
    <pc:docChg chg="modSld">
      <pc:chgData name="城田　竜也" userId="f62f3a28-5c24-46cf-b0fa-fe7fa214cc6f" providerId="ADAL" clId="{3BC7E99C-64F0-4594-9949-81539BE1FAE7}" dt="2025-04-25T01:40:33.464" v="18" actId="6549"/>
      <pc:docMkLst>
        <pc:docMk/>
      </pc:docMkLst>
      <pc:sldChg chg="modSp mod">
        <pc:chgData name="城田　竜也" userId="f62f3a28-5c24-46cf-b0fa-fe7fa214cc6f" providerId="ADAL" clId="{3BC7E99C-64F0-4594-9949-81539BE1FAE7}" dt="2025-04-25T01:40:33.464" v="18" actId="6549"/>
        <pc:sldMkLst>
          <pc:docMk/>
          <pc:sldMk cId="0" sldId="3272"/>
        </pc:sldMkLst>
        <pc:spChg chg="mod">
          <ac:chgData name="城田　竜也" userId="f62f3a28-5c24-46cf-b0fa-fe7fa214cc6f" providerId="ADAL" clId="{3BC7E99C-64F0-4594-9949-81539BE1FAE7}" dt="2025-04-25T01:40:33.464" v="18" actId="6549"/>
          <ac:spMkLst>
            <pc:docMk/>
            <pc:sldMk cId="0" sldId="3272"/>
            <ac:spMk id="512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43863" cy="496253"/>
          </a:xfrm>
          <a:prstGeom prst="rect">
            <a:avLst/>
          </a:prstGeom>
          <a:noFill/>
          <a:ln w="9525">
            <a:noFill/>
            <a:miter lim="800000"/>
            <a:headEnd/>
            <a:tailEnd/>
          </a:ln>
          <a:effectLst/>
        </p:spPr>
        <p:txBody>
          <a:bodyPr vert="horz" wrap="square" lIns="92438" tIns="46220" rIns="92438" bIns="46220" numCol="1" anchor="t" anchorCtr="0" compatLnSpc="1">
            <a:prstTxWarp prst="textNoShape">
              <a:avLst/>
            </a:prstTxWarp>
          </a:bodyPr>
          <a:lstStyle>
            <a:lvl1pPr algn="l" defTabSz="924226" eaLnBrk="1" hangingPunct="1">
              <a:spcBef>
                <a:spcPct val="0"/>
              </a:spcBef>
              <a:buFontTx/>
              <a:buNone/>
              <a:defRPr sz="1200">
                <a:latin typeface="Arial" charset="0"/>
                <a:ea typeface="ＭＳ Ｐゴシック" pitchFamily="50" charset="-128"/>
                <a:cs typeface="Arial" charset="0"/>
              </a:defRPr>
            </a:lvl1pPr>
          </a:lstStyle>
          <a:p>
            <a:pPr>
              <a:defRPr/>
            </a:pPr>
            <a:endParaRPr lang="en-US" altLang="ja-JP"/>
          </a:p>
        </p:txBody>
      </p:sp>
      <p:sp>
        <p:nvSpPr>
          <p:cNvPr id="49155" name="Rectangle 3"/>
          <p:cNvSpPr>
            <a:spLocks noGrp="1" noChangeArrowheads="1"/>
          </p:cNvSpPr>
          <p:nvPr>
            <p:ph type="dt" sz="quarter" idx="1"/>
          </p:nvPr>
        </p:nvSpPr>
        <p:spPr bwMode="auto">
          <a:xfrm>
            <a:off x="3850644" y="0"/>
            <a:ext cx="2945447" cy="496253"/>
          </a:xfrm>
          <a:prstGeom prst="rect">
            <a:avLst/>
          </a:prstGeom>
          <a:noFill/>
          <a:ln w="9525">
            <a:noFill/>
            <a:miter lim="800000"/>
            <a:headEnd/>
            <a:tailEnd/>
          </a:ln>
          <a:effectLst/>
        </p:spPr>
        <p:txBody>
          <a:bodyPr vert="horz" wrap="square" lIns="92438" tIns="46220" rIns="92438" bIns="46220" numCol="1" anchor="t" anchorCtr="0" compatLnSpc="1">
            <a:prstTxWarp prst="textNoShape">
              <a:avLst/>
            </a:prstTxWarp>
          </a:bodyPr>
          <a:lstStyle>
            <a:lvl1pPr algn="r" defTabSz="924226" eaLnBrk="1" hangingPunct="1">
              <a:spcBef>
                <a:spcPct val="0"/>
              </a:spcBef>
              <a:buFontTx/>
              <a:buNone/>
              <a:defRPr sz="900">
                <a:latin typeface="Arial" charset="0"/>
                <a:ea typeface="ＭＳ Ｐゴシック" pitchFamily="50" charset="-128"/>
                <a:cs typeface="Arial" charset="0"/>
              </a:defRPr>
            </a:lvl1pPr>
          </a:lstStyle>
          <a:p>
            <a:pPr>
              <a:defRPr/>
            </a:pPr>
            <a:endParaRPr lang="en-US" altLang="ja-JP"/>
          </a:p>
        </p:txBody>
      </p:sp>
      <p:sp>
        <p:nvSpPr>
          <p:cNvPr id="49156" name="Rectangle 4"/>
          <p:cNvSpPr>
            <a:spLocks noGrp="1" noChangeArrowheads="1"/>
          </p:cNvSpPr>
          <p:nvPr>
            <p:ph type="ftr" sz="quarter" idx="2"/>
          </p:nvPr>
        </p:nvSpPr>
        <p:spPr bwMode="auto">
          <a:xfrm>
            <a:off x="0" y="9428801"/>
            <a:ext cx="2943863" cy="496252"/>
          </a:xfrm>
          <a:prstGeom prst="rect">
            <a:avLst/>
          </a:prstGeom>
          <a:noFill/>
          <a:ln w="9525">
            <a:noFill/>
            <a:miter lim="800000"/>
            <a:headEnd/>
            <a:tailEnd/>
          </a:ln>
          <a:effectLst/>
        </p:spPr>
        <p:txBody>
          <a:bodyPr vert="horz" wrap="square" lIns="92438" tIns="46220" rIns="92438" bIns="46220" numCol="1" anchor="b" anchorCtr="0" compatLnSpc="1">
            <a:prstTxWarp prst="textNoShape">
              <a:avLst/>
            </a:prstTxWarp>
          </a:bodyPr>
          <a:lstStyle>
            <a:lvl1pPr algn="l" defTabSz="924226" eaLnBrk="1" hangingPunct="1">
              <a:spcBef>
                <a:spcPct val="0"/>
              </a:spcBef>
              <a:buFontTx/>
              <a:buNone/>
              <a:defRPr sz="900">
                <a:latin typeface="Arial" charset="0"/>
                <a:ea typeface="ＭＳ Ｐゴシック" pitchFamily="50" charset="-128"/>
                <a:cs typeface="Arial" charset="0"/>
              </a:defRPr>
            </a:lvl1pPr>
          </a:lstStyle>
          <a:p>
            <a:pPr>
              <a:defRPr/>
            </a:pPr>
            <a:r>
              <a:rPr lang="ja-JP" altLang="en-US"/>
              <a:t>IBM Confidential</a:t>
            </a:r>
            <a:endParaRPr lang="en-US" altLang="ja-JP"/>
          </a:p>
        </p:txBody>
      </p:sp>
      <p:sp>
        <p:nvSpPr>
          <p:cNvPr id="49157" name="Rectangle 5"/>
          <p:cNvSpPr>
            <a:spLocks noGrp="1" noChangeArrowheads="1"/>
          </p:cNvSpPr>
          <p:nvPr>
            <p:ph type="sldNum" sz="quarter" idx="3"/>
          </p:nvPr>
        </p:nvSpPr>
        <p:spPr bwMode="auto">
          <a:xfrm>
            <a:off x="3850644" y="9428801"/>
            <a:ext cx="2945447" cy="496252"/>
          </a:xfrm>
          <a:prstGeom prst="rect">
            <a:avLst/>
          </a:prstGeom>
          <a:noFill/>
          <a:ln w="9525">
            <a:noFill/>
            <a:miter lim="800000"/>
            <a:headEnd/>
            <a:tailEnd/>
          </a:ln>
          <a:effectLst/>
        </p:spPr>
        <p:txBody>
          <a:bodyPr vert="horz" wrap="square" lIns="92438" tIns="46220" rIns="92438" bIns="46220" numCol="1" anchor="b" anchorCtr="0" compatLnSpc="1">
            <a:prstTxWarp prst="textNoShape">
              <a:avLst/>
            </a:prstTxWarp>
          </a:bodyPr>
          <a:lstStyle>
            <a:lvl1pPr algn="r" defTabSz="924182" eaLnBrk="1" hangingPunct="1">
              <a:spcBef>
                <a:spcPct val="0"/>
              </a:spcBef>
              <a:buFontTx/>
              <a:buNone/>
              <a:defRPr sz="900"/>
            </a:lvl1pPr>
          </a:lstStyle>
          <a:p>
            <a:pPr>
              <a:defRPr/>
            </a:pPr>
            <a:fld id="{B3A4581D-369F-4414-A0F7-C7140030B89D}" type="slidenum">
              <a:rPr lang="ja-JP" altLang="en-US"/>
              <a:pPr>
                <a:defRPr/>
              </a:pPr>
              <a:t>‹#›</a:t>
            </a:fld>
            <a:endParaRPr lang="en-US" altLang="ja-JP"/>
          </a:p>
        </p:txBody>
      </p:sp>
    </p:spTree>
    <p:extLst>
      <p:ext uri="{BB962C8B-B14F-4D97-AF65-F5344CB8AC3E}">
        <p14:creationId xmlns:p14="http://schemas.microsoft.com/office/powerpoint/2010/main" val="24154292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43863" cy="496253"/>
          </a:xfrm>
          <a:prstGeom prst="rect">
            <a:avLst/>
          </a:prstGeom>
          <a:noFill/>
          <a:ln w="9525">
            <a:noFill/>
            <a:miter lim="800000"/>
            <a:headEnd/>
            <a:tailEnd/>
          </a:ln>
          <a:effectLst/>
        </p:spPr>
        <p:txBody>
          <a:bodyPr vert="horz" wrap="square" lIns="92438" tIns="46220" rIns="92438" bIns="46220" numCol="1" anchor="t" anchorCtr="0" compatLnSpc="1">
            <a:prstTxWarp prst="textNoShape">
              <a:avLst/>
            </a:prstTxWarp>
          </a:bodyPr>
          <a:lstStyle>
            <a:lvl1pPr algn="l" defTabSz="924226" eaLnBrk="1" hangingPunct="1">
              <a:spcBef>
                <a:spcPct val="0"/>
              </a:spcBef>
              <a:buFontTx/>
              <a:buNone/>
              <a:defRPr sz="1000" b="1">
                <a:latin typeface="Arial" charset="0"/>
                <a:ea typeface="ＭＳ Ｐゴシック" pitchFamily="50" charset="-128"/>
                <a:cs typeface="Arial" charset="0"/>
              </a:defRPr>
            </a:lvl1pPr>
          </a:lstStyle>
          <a:p>
            <a:pPr>
              <a:defRPr/>
            </a:pPr>
            <a:endParaRPr lang="en-US" altLang="ja-JP"/>
          </a:p>
        </p:txBody>
      </p:sp>
      <p:sp>
        <p:nvSpPr>
          <p:cNvPr id="25603" name="Rectangle 3"/>
          <p:cNvSpPr>
            <a:spLocks noGrp="1" noChangeArrowheads="1"/>
          </p:cNvSpPr>
          <p:nvPr>
            <p:ph type="dt" idx="1"/>
          </p:nvPr>
        </p:nvSpPr>
        <p:spPr bwMode="auto">
          <a:xfrm>
            <a:off x="3850644" y="0"/>
            <a:ext cx="2945447" cy="496253"/>
          </a:xfrm>
          <a:prstGeom prst="rect">
            <a:avLst/>
          </a:prstGeom>
          <a:noFill/>
          <a:ln w="9525">
            <a:noFill/>
            <a:miter lim="800000"/>
            <a:headEnd/>
            <a:tailEnd/>
          </a:ln>
          <a:effectLst/>
        </p:spPr>
        <p:txBody>
          <a:bodyPr vert="horz" wrap="square" lIns="92438" tIns="46220" rIns="92438" bIns="46220" numCol="1" anchor="t" anchorCtr="0" compatLnSpc="1">
            <a:prstTxWarp prst="textNoShape">
              <a:avLst/>
            </a:prstTxWarp>
          </a:bodyPr>
          <a:lstStyle>
            <a:lvl1pPr algn="r" defTabSz="924226" eaLnBrk="1" hangingPunct="1">
              <a:spcBef>
                <a:spcPct val="0"/>
              </a:spcBef>
              <a:buFontTx/>
              <a:buNone/>
              <a:defRPr sz="900">
                <a:latin typeface="Arial" charset="0"/>
                <a:ea typeface="ＭＳ Ｐゴシック" pitchFamily="50" charset="-128"/>
                <a:cs typeface="Arial" charset="0"/>
              </a:defRPr>
            </a:lvl1pPr>
          </a:lstStyle>
          <a:p>
            <a:pPr>
              <a:defRPr/>
            </a:pPr>
            <a:endParaRPr lang="en-US" altLang="ja-JP"/>
          </a:p>
        </p:txBody>
      </p:sp>
      <p:sp>
        <p:nvSpPr>
          <p:cNvPr id="3076" name="Rectangle 4"/>
          <p:cNvSpPr>
            <a:spLocks noGrp="1" noRot="1" noChangeAspect="1" noChangeArrowheads="1" noTextEdit="1"/>
          </p:cNvSpPr>
          <p:nvPr>
            <p:ph type="sldImg" idx="2"/>
          </p:nvPr>
        </p:nvSpPr>
        <p:spPr bwMode="auto">
          <a:xfrm>
            <a:off x="709613" y="742950"/>
            <a:ext cx="5376862" cy="3724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5" name="Rectangle 5"/>
          <p:cNvSpPr>
            <a:spLocks noGrp="1" noChangeArrowheads="1"/>
          </p:cNvSpPr>
          <p:nvPr>
            <p:ph type="body" sz="quarter" idx="3"/>
          </p:nvPr>
        </p:nvSpPr>
        <p:spPr bwMode="auto">
          <a:xfrm>
            <a:off x="678500" y="4715193"/>
            <a:ext cx="5440676" cy="4469445"/>
          </a:xfrm>
          <a:prstGeom prst="rect">
            <a:avLst/>
          </a:prstGeom>
          <a:noFill/>
          <a:ln w="9525">
            <a:noFill/>
            <a:miter lim="800000"/>
            <a:headEnd/>
            <a:tailEnd/>
          </a:ln>
          <a:effectLst/>
        </p:spPr>
        <p:txBody>
          <a:bodyPr vert="horz" wrap="square" lIns="92438" tIns="46220" rIns="92438" bIns="46220" numCol="1" anchor="t" anchorCtr="0" compatLnSpc="1">
            <a:prstTxWarp prst="textNoShape">
              <a:avLst/>
            </a:prstTxWarp>
          </a:bodyPr>
          <a:lstStyle/>
          <a:p>
            <a:pPr lvl="0"/>
            <a:r>
              <a:rPr lang="en-US" altLang="ja-JP" noProof="0"/>
              <a:t>Click to edit Master text styles</a:t>
            </a:r>
          </a:p>
          <a:p>
            <a:pPr lvl="1"/>
            <a:r>
              <a:rPr lang="en-US" altLang="ja-JP" noProof="0"/>
              <a:t>Second level</a:t>
            </a:r>
          </a:p>
          <a:p>
            <a:pPr lvl="2"/>
            <a:r>
              <a:rPr lang="en-US" altLang="ja-JP" noProof="0"/>
              <a:t>Third level</a:t>
            </a:r>
          </a:p>
          <a:p>
            <a:pPr lvl="3"/>
            <a:r>
              <a:rPr lang="en-US" altLang="ja-JP" noProof="0"/>
              <a:t>Fourth level</a:t>
            </a:r>
          </a:p>
          <a:p>
            <a:pPr lvl="4"/>
            <a:r>
              <a:rPr lang="en-US" altLang="ja-JP" noProof="0"/>
              <a:t>Fifth level</a:t>
            </a:r>
          </a:p>
        </p:txBody>
      </p:sp>
      <p:sp>
        <p:nvSpPr>
          <p:cNvPr id="25606" name="Rectangle 6"/>
          <p:cNvSpPr>
            <a:spLocks noGrp="1" noChangeArrowheads="1"/>
          </p:cNvSpPr>
          <p:nvPr>
            <p:ph type="ftr" sz="quarter" idx="4"/>
          </p:nvPr>
        </p:nvSpPr>
        <p:spPr bwMode="auto">
          <a:xfrm>
            <a:off x="0" y="9428801"/>
            <a:ext cx="2943863" cy="496252"/>
          </a:xfrm>
          <a:prstGeom prst="rect">
            <a:avLst/>
          </a:prstGeom>
          <a:noFill/>
          <a:ln w="9525">
            <a:noFill/>
            <a:miter lim="800000"/>
            <a:headEnd/>
            <a:tailEnd/>
          </a:ln>
          <a:effectLst/>
        </p:spPr>
        <p:txBody>
          <a:bodyPr vert="horz" wrap="square" lIns="92438" tIns="46220" rIns="92438" bIns="46220" numCol="1" anchor="b" anchorCtr="0" compatLnSpc="1">
            <a:prstTxWarp prst="textNoShape">
              <a:avLst/>
            </a:prstTxWarp>
          </a:bodyPr>
          <a:lstStyle>
            <a:lvl1pPr algn="l" defTabSz="924226" eaLnBrk="1" hangingPunct="1">
              <a:spcBef>
                <a:spcPct val="0"/>
              </a:spcBef>
              <a:buFontTx/>
              <a:buNone/>
              <a:defRPr sz="900">
                <a:latin typeface="Arial" charset="0"/>
                <a:ea typeface="ＭＳ Ｐゴシック" pitchFamily="50" charset="-128"/>
                <a:cs typeface="Arial" charset="0"/>
              </a:defRPr>
            </a:lvl1pPr>
          </a:lstStyle>
          <a:p>
            <a:pPr>
              <a:defRPr/>
            </a:pPr>
            <a:r>
              <a:rPr lang="ja-JP" altLang="en-US"/>
              <a:t>IBM Confidential</a:t>
            </a:r>
            <a:endParaRPr lang="en-US" altLang="ja-JP"/>
          </a:p>
        </p:txBody>
      </p:sp>
      <p:sp>
        <p:nvSpPr>
          <p:cNvPr id="25607" name="Rectangle 7"/>
          <p:cNvSpPr>
            <a:spLocks noGrp="1" noChangeArrowheads="1"/>
          </p:cNvSpPr>
          <p:nvPr>
            <p:ph type="sldNum" sz="quarter" idx="5"/>
          </p:nvPr>
        </p:nvSpPr>
        <p:spPr bwMode="auto">
          <a:xfrm>
            <a:off x="3850644" y="9428801"/>
            <a:ext cx="2945447" cy="496252"/>
          </a:xfrm>
          <a:prstGeom prst="rect">
            <a:avLst/>
          </a:prstGeom>
          <a:noFill/>
          <a:ln w="9525">
            <a:noFill/>
            <a:miter lim="800000"/>
            <a:headEnd/>
            <a:tailEnd/>
          </a:ln>
          <a:effectLst/>
        </p:spPr>
        <p:txBody>
          <a:bodyPr vert="horz" wrap="square" lIns="92438" tIns="46220" rIns="92438" bIns="46220" numCol="1" anchor="b" anchorCtr="0" compatLnSpc="1">
            <a:prstTxWarp prst="textNoShape">
              <a:avLst/>
            </a:prstTxWarp>
          </a:bodyPr>
          <a:lstStyle>
            <a:lvl1pPr algn="r" defTabSz="924182" eaLnBrk="1" hangingPunct="1">
              <a:spcBef>
                <a:spcPct val="0"/>
              </a:spcBef>
              <a:buFontTx/>
              <a:buNone/>
              <a:defRPr sz="900"/>
            </a:lvl1pPr>
          </a:lstStyle>
          <a:p>
            <a:pPr>
              <a:defRPr/>
            </a:pPr>
            <a:fld id="{E4F1DF9C-201A-4871-9C4B-3380F94DB191}" type="slidenum">
              <a:rPr lang="ja-JP" altLang="en-US"/>
              <a:pPr>
                <a:defRPr/>
              </a:pPr>
              <a:t>‹#›</a:t>
            </a:fld>
            <a:endParaRPr lang="en-US" altLang="ja-JP"/>
          </a:p>
        </p:txBody>
      </p:sp>
    </p:spTree>
    <p:extLst>
      <p:ext uri="{BB962C8B-B14F-4D97-AF65-F5344CB8AC3E}">
        <p14:creationId xmlns:p14="http://schemas.microsoft.com/office/powerpoint/2010/main" val="15506745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b="1"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0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9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800" kern="1200">
        <a:solidFill>
          <a:schemeClr val="tx1"/>
        </a:solidFill>
        <a:latin typeface="Arial" charset="0"/>
        <a:ea typeface="+mn-ea"/>
        <a:cs typeface="Arial" charset="0"/>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9343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217195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15163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FBAD65-2E43-346C-B155-D5ABD30306C3}"/>
            </a:ext>
          </a:extLst>
        </p:cNvPr>
        <p:cNvGrpSpPr/>
        <p:nvPr/>
      </p:nvGrpSpPr>
      <p:grpSpPr>
        <a:xfrm>
          <a:off x="0" y="0"/>
          <a:ext cx="0" cy="0"/>
          <a:chOff x="0" y="0"/>
          <a:chExt cx="0" cy="0"/>
        </a:xfrm>
      </p:grpSpPr>
      <p:sp>
        <p:nvSpPr>
          <p:cNvPr id="12290" name="Rectangle 2">
            <a:extLst>
              <a:ext uri="{FF2B5EF4-FFF2-40B4-BE49-F238E27FC236}">
                <a16:creationId xmlns:a16="http://schemas.microsoft.com/office/drawing/2014/main" id="{2EA99463-4EE9-0BF8-749D-E456A03C4C71}"/>
              </a:ext>
            </a:extLst>
          </p:cNvPr>
          <p:cNvSpPr>
            <a:spLocks noGrp="1" noRot="1" noChangeAspect="1" noChangeArrowheads="1" noTextEdit="1"/>
          </p:cNvSpPr>
          <p:nvPr>
            <p:ph type="sldImg"/>
          </p:nvPr>
        </p:nvSpPr>
        <p:spPr>
          <a:ln/>
        </p:spPr>
      </p:sp>
      <p:sp>
        <p:nvSpPr>
          <p:cNvPr id="12291" name="Rectangle 3">
            <a:extLst>
              <a:ext uri="{FF2B5EF4-FFF2-40B4-BE49-F238E27FC236}">
                <a16:creationId xmlns:a16="http://schemas.microsoft.com/office/drawing/2014/main" id="{BF0080B4-EBC2-0D6E-C048-6E137048E1E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52260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3B55F7-640E-9503-BAD5-B82A499B72F7}"/>
            </a:ext>
          </a:extLst>
        </p:cNvPr>
        <p:cNvGrpSpPr/>
        <p:nvPr/>
      </p:nvGrpSpPr>
      <p:grpSpPr>
        <a:xfrm>
          <a:off x="0" y="0"/>
          <a:ext cx="0" cy="0"/>
          <a:chOff x="0" y="0"/>
          <a:chExt cx="0" cy="0"/>
        </a:xfrm>
      </p:grpSpPr>
      <p:sp>
        <p:nvSpPr>
          <p:cNvPr id="8194" name="Rectangle 2">
            <a:extLst>
              <a:ext uri="{FF2B5EF4-FFF2-40B4-BE49-F238E27FC236}">
                <a16:creationId xmlns:a16="http://schemas.microsoft.com/office/drawing/2014/main" id="{1B74A748-E6AB-9C2D-6B92-5D09ACC62ECC}"/>
              </a:ext>
            </a:extLst>
          </p:cNvPr>
          <p:cNvSpPr>
            <a:spLocks noGrp="1" noRot="1" noChangeAspect="1" noChangeArrowheads="1" noTextEdit="1"/>
          </p:cNvSpPr>
          <p:nvPr>
            <p:ph type="sldImg"/>
          </p:nvPr>
        </p:nvSpPr>
        <p:spPr>
          <a:ln/>
        </p:spPr>
      </p:sp>
      <p:sp>
        <p:nvSpPr>
          <p:cNvPr id="8195" name="Rectangle 3">
            <a:extLst>
              <a:ext uri="{FF2B5EF4-FFF2-40B4-BE49-F238E27FC236}">
                <a16:creationId xmlns:a16="http://schemas.microsoft.com/office/drawing/2014/main" id="{89619B85-EBCF-687E-0D4C-C38ADA8794B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90492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Rectangle 12"/>
          <p:cNvSpPr>
            <a:spLocks noChangeArrowheads="1"/>
          </p:cNvSpPr>
          <p:nvPr userDrawn="1"/>
        </p:nvSpPr>
        <p:spPr bwMode="hidden">
          <a:xfrm>
            <a:off x="0" y="5257800"/>
            <a:ext cx="9906000" cy="1600200"/>
          </a:xfrm>
          <a:prstGeom prst="rect">
            <a:avLst/>
          </a:prstGeom>
          <a:solidFill>
            <a:schemeClr val="accent1"/>
          </a:solidFill>
          <a:ln w="9525">
            <a:solidFill>
              <a:schemeClr val="accent1"/>
            </a:solidFill>
            <a:miter lim="800000"/>
            <a:headEnd/>
            <a:tailEnd/>
          </a:ln>
        </p:spPr>
        <p:txBody>
          <a:bodyPr wrap="none" anchor="ctr"/>
          <a:lstStyle>
            <a:lvl1pPr algn="ctr">
              <a:spcBef>
                <a:spcPct val="50000"/>
              </a:spcBef>
              <a:buFont typeface="Wingdings" panose="05000000000000000000" pitchFamily="2" charset="2"/>
              <a:defRPr sz="800">
                <a:solidFill>
                  <a:schemeClr val="tx1"/>
                </a:solidFill>
                <a:latin typeface="Arial" panose="020B0604020202020204" pitchFamily="34" charset="0"/>
                <a:ea typeface="ＭＳ Ｐゴシック" panose="020B0600070205080204" pitchFamily="50" charset="-128"/>
              </a:defRPr>
            </a:lvl1pPr>
            <a:lvl2pPr marL="742950" indent="-285750" algn="ctr">
              <a:spcBef>
                <a:spcPct val="50000"/>
              </a:spcBef>
              <a:buFont typeface="Wingdings" panose="05000000000000000000" pitchFamily="2" charset="2"/>
              <a:defRPr sz="800">
                <a:solidFill>
                  <a:schemeClr val="tx1"/>
                </a:solidFill>
                <a:latin typeface="Arial" panose="020B0604020202020204" pitchFamily="34" charset="0"/>
                <a:ea typeface="ＭＳ Ｐゴシック" panose="020B0600070205080204" pitchFamily="50" charset="-128"/>
              </a:defRPr>
            </a:lvl2pPr>
            <a:lvl3pPr marL="1143000" indent="-228600" algn="ctr">
              <a:spcBef>
                <a:spcPct val="50000"/>
              </a:spcBef>
              <a:buFont typeface="Wingdings" panose="05000000000000000000" pitchFamily="2" charset="2"/>
              <a:defRPr sz="800">
                <a:solidFill>
                  <a:schemeClr val="tx1"/>
                </a:solidFill>
                <a:latin typeface="Arial" panose="020B0604020202020204" pitchFamily="34" charset="0"/>
                <a:ea typeface="ＭＳ Ｐゴシック" panose="020B0600070205080204" pitchFamily="50" charset="-128"/>
              </a:defRPr>
            </a:lvl3pPr>
            <a:lvl4pPr marL="1600200" indent="-228600" algn="ctr">
              <a:spcBef>
                <a:spcPct val="50000"/>
              </a:spcBef>
              <a:buFont typeface="Wingdings" panose="05000000000000000000" pitchFamily="2" charset="2"/>
              <a:defRPr sz="800">
                <a:solidFill>
                  <a:schemeClr val="tx1"/>
                </a:solidFill>
                <a:latin typeface="Arial" panose="020B0604020202020204" pitchFamily="34" charset="0"/>
                <a:ea typeface="ＭＳ Ｐゴシック" panose="020B0600070205080204" pitchFamily="50" charset="-128"/>
              </a:defRPr>
            </a:lvl4pPr>
            <a:lvl5pPr marL="2057400" indent="-228600" algn="ctr">
              <a:spcBef>
                <a:spcPct val="50000"/>
              </a:spcBef>
              <a:buFont typeface="Wingdings" panose="05000000000000000000" pitchFamily="2" charset="2"/>
              <a:defRPr sz="800">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50000"/>
              </a:spcBef>
              <a:spcAft>
                <a:spcPct val="0"/>
              </a:spcAft>
              <a:buFont typeface="Wingdings" panose="05000000000000000000" pitchFamily="2" charset="2"/>
              <a:defRPr sz="800">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50000"/>
              </a:spcBef>
              <a:spcAft>
                <a:spcPct val="0"/>
              </a:spcAft>
              <a:buFont typeface="Wingdings" panose="05000000000000000000" pitchFamily="2" charset="2"/>
              <a:defRPr sz="800">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50000"/>
              </a:spcBef>
              <a:spcAft>
                <a:spcPct val="0"/>
              </a:spcAft>
              <a:buFont typeface="Wingdings" panose="05000000000000000000" pitchFamily="2" charset="2"/>
              <a:defRPr sz="800">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50000"/>
              </a:spcBef>
              <a:spcAft>
                <a:spcPct val="0"/>
              </a:spcAft>
              <a:buFont typeface="Wingdings" panose="05000000000000000000" pitchFamily="2" charset="2"/>
              <a:defRPr sz="8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defRPr/>
            </a:pPr>
            <a:endParaRPr lang="ja-JP" altLang="en-US" sz="1800"/>
          </a:p>
        </p:txBody>
      </p:sp>
      <p:sp>
        <p:nvSpPr>
          <p:cNvPr id="5" name="Rectangle 13"/>
          <p:cNvSpPr>
            <a:spLocks noChangeArrowheads="1"/>
          </p:cNvSpPr>
          <p:nvPr userDrawn="1"/>
        </p:nvSpPr>
        <p:spPr bwMode="hidden">
          <a:xfrm>
            <a:off x="0" y="0"/>
            <a:ext cx="9906000" cy="1600200"/>
          </a:xfrm>
          <a:prstGeom prst="rect">
            <a:avLst/>
          </a:prstGeom>
          <a:solidFill>
            <a:schemeClr val="accent1"/>
          </a:solidFill>
          <a:ln w="9525">
            <a:solidFill>
              <a:schemeClr val="accent1"/>
            </a:solidFill>
            <a:miter lim="800000"/>
            <a:headEnd/>
            <a:tailEnd/>
          </a:ln>
        </p:spPr>
        <p:txBody>
          <a:bodyPr wrap="none" anchor="ctr"/>
          <a:lstStyle>
            <a:lvl1pPr algn="ctr">
              <a:spcBef>
                <a:spcPct val="50000"/>
              </a:spcBef>
              <a:buFont typeface="Wingdings" panose="05000000000000000000" pitchFamily="2" charset="2"/>
              <a:defRPr sz="800">
                <a:solidFill>
                  <a:schemeClr val="tx1"/>
                </a:solidFill>
                <a:latin typeface="Arial" panose="020B0604020202020204" pitchFamily="34" charset="0"/>
                <a:ea typeface="ＭＳ Ｐゴシック" panose="020B0600070205080204" pitchFamily="50" charset="-128"/>
              </a:defRPr>
            </a:lvl1pPr>
            <a:lvl2pPr marL="742950" indent="-285750" algn="ctr">
              <a:spcBef>
                <a:spcPct val="50000"/>
              </a:spcBef>
              <a:buFont typeface="Wingdings" panose="05000000000000000000" pitchFamily="2" charset="2"/>
              <a:defRPr sz="800">
                <a:solidFill>
                  <a:schemeClr val="tx1"/>
                </a:solidFill>
                <a:latin typeface="Arial" panose="020B0604020202020204" pitchFamily="34" charset="0"/>
                <a:ea typeface="ＭＳ Ｐゴシック" panose="020B0600070205080204" pitchFamily="50" charset="-128"/>
              </a:defRPr>
            </a:lvl2pPr>
            <a:lvl3pPr marL="1143000" indent="-228600" algn="ctr">
              <a:spcBef>
                <a:spcPct val="50000"/>
              </a:spcBef>
              <a:buFont typeface="Wingdings" panose="05000000000000000000" pitchFamily="2" charset="2"/>
              <a:defRPr sz="800">
                <a:solidFill>
                  <a:schemeClr val="tx1"/>
                </a:solidFill>
                <a:latin typeface="Arial" panose="020B0604020202020204" pitchFamily="34" charset="0"/>
                <a:ea typeface="ＭＳ Ｐゴシック" panose="020B0600070205080204" pitchFamily="50" charset="-128"/>
              </a:defRPr>
            </a:lvl3pPr>
            <a:lvl4pPr marL="1600200" indent="-228600" algn="ctr">
              <a:spcBef>
                <a:spcPct val="50000"/>
              </a:spcBef>
              <a:buFont typeface="Wingdings" panose="05000000000000000000" pitchFamily="2" charset="2"/>
              <a:defRPr sz="800">
                <a:solidFill>
                  <a:schemeClr val="tx1"/>
                </a:solidFill>
                <a:latin typeface="Arial" panose="020B0604020202020204" pitchFamily="34" charset="0"/>
                <a:ea typeface="ＭＳ Ｐゴシック" panose="020B0600070205080204" pitchFamily="50" charset="-128"/>
              </a:defRPr>
            </a:lvl4pPr>
            <a:lvl5pPr marL="2057400" indent="-228600" algn="ctr">
              <a:spcBef>
                <a:spcPct val="50000"/>
              </a:spcBef>
              <a:buFont typeface="Wingdings" panose="05000000000000000000" pitchFamily="2" charset="2"/>
              <a:defRPr sz="800">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50000"/>
              </a:spcBef>
              <a:spcAft>
                <a:spcPct val="0"/>
              </a:spcAft>
              <a:buFont typeface="Wingdings" panose="05000000000000000000" pitchFamily="2" charset="2"/>
              <a:defRPr sz="800">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50000"/>
              </a:spcBef>
              <a:spcAft>
                <a:spcPct val="0"/>
              </a:spcAft>
              <a:buFont typeface="Wingdings" panose="05000000000000000000" pitchFamily="2" charset="2"/>
              <a:defRPr sz="800">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50000"/>
              </a:spcBef>
              <a:spcAft>
                <a:spcPct val="0"/>
              </a:spcAft>
              <a:buFont typeface="Wingdings" panose="05000000000000000000" pitchFamily="2" charset="2"/>
              <a:defRPr sz="800">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50000"/>
              </a:spcBef>
              <a:spcAft>
                <a:spcPct val="0"/>
              </a:spcAft>
              <a:buFont typeface="Wingdings" panose="05000000000000000000" pitchFamily="2" charset="2"/>
              <a:defRPr sz="8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defRPr/>
            </a:pPr>
            <a:endParaRPr lang="ja-JP" altLang="en-US" sz="1400"/>
          </a:p>
        </p:txBody>
      </p:sp>
      <p:sp>
        <p:nvSpPr>
          <p:cNvPr id="1436676" name="Rectangle 4"/>
          <p:cNvSpPr>
            <a:spLocks noGrp="1" noChangeArrowheads="1"/>
          </p:cNvSpPr>
          <p:nvPr>
            <p:ph type="subTitle" idx="1"/>
          </p:nvPr>
        </p:nvSpPr>
        <p:spPr>
          <a:xfrm>
            <a:off x="2105025" y="4343400"/>
            <a:ext cx="4705350" cy="895350"/>
          </a:xfrm>
        </p:spPr>
        <p:txBody>
          <a:bodyPr lIns="91440" tIns="18000" rIns="91440"/>
          <a:lstStyle>
            <a:lvl1pPr marL="0" indent="0">
              <a:buFont typeface="Wingdings" pitchFamily="2" charset="2"/>
              <a:buNone/>
              <a:defRPr sz="1800"/>
            </a:lvl1pPr>
          </a:lstStyle>
          <a:p>
            <a:r>
              <a:rPr lang="en-US" altLang="ja-JP"/>
              <a:t>Enter Subtitle and Date Here</a:t>
            </a:r>
          </a:p>
          <a:p>
            <a:endParaRPr lang="ja-JP" altLang="en-US"/>
          </a:p>
        </p:txBody>
      </p:sp>
      <p:sp>
        <p:nvSpPr>
          <p:cNvPr id="1436682" name="Rectangle 10"/>
          <p:cNvSpPr>
            <a:spLocks noGrp="1" noChangeArrowheads="1"/>
          </p:cNvSpPr>
          <p:nvPr>
            <p:ph type="ctrTitle" sz="quarter"/>
          </p:nvPr>
        </p:nvSpPr>
        <p:spPr>
          <a:xfrm>
            <a:off x="2109788" y="2244725"/>
            <a:ext cx="5778500" cy="1408113"/>
          </a:xfrm>
        </p:spPr>
        <p:txBody>
          <a:bodyPr lIns="91440" rIns="91440" bIns="45720" anchor="t"/>
          <a:lstStyle>
            <a:lvl1pPr>
              <a:defRPr sz="2900" b="0"/>
            </a:lvl1pPr>
          </a:lstStyle>
          <a:p>
            <a:r>
              <a:rPr lang="en-US" altLang="ja-JP"/>
              <a:t>Enter Title Here</a:t>
            </a:r>
          </a:p>
        </p:txBody>
      </p:sp>
    </p:spTree>
    <p:extLst>
      <p:ext uri="{BB962C8B-B14F-4D97-AF65-F5344CB8AC3E}">
        <p14:creationId xmlns:p14="http://schemas.microsoft.com/office/powerpoint/2010/main" val="307710562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6"/>
          <p:cNvSpPr>
            <a:spLocks noGrp="1" noChangeArrowheads="1"/>
          </p:cNvSpPr>
          <p:nvPr>
            <p:ph type="sldNum" sz="quarter" idx="10"/>
          </p:nvPr>
        </p:nvSpPr>
        <p:spPr>
          <a:ln/>
        </p:spPr>
        <p:txBody>
          <a:bodyPr/>
          <a:lstStyle>
            <a:lvl1pPr>
              <a:defRPr/>
            </a:lvl1pPr>
          </a:lstStyle>
          <a:p>
            <a:pPr>
              <a:defRPr/>
            </a:pPr>
            <a:fld id="{5D38E12F-D588-4702-80F9-D1D32CE839F6}" type="slidenum">
              <a:rPr lang="ja-JP" altLang="en-GB"/>
              <a:pPr>
                <a:defRPr/>
              </a:pPr>
              <a:t>‹#›</a:t>
            </a:fld>
            <a:endParaRPr lang="en-GB" altLang="ja-JP" dirty="0"/>
          </a:p>
        </p:txBody>
      </p:sp>
    </p:spTree>
    <p:extLst>
      <p:ext uri="{BB962C8B-B14F-4D97-AF65-F5344CB8AC3E}">
        <p14:creationId xmlns:p14="http://schemas.microsoft.com/office/powerpoint/2010/main" val="859294894"/>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6613" y="122238"/>
            <a:ext cx="2230437" cy="6411912"/>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5300" y="122238"/>
            <a:ext cx="6538913" cy="6411912"/>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6"/>
          <p:cNvSpPr>
            <a:spLocks noGrp="1" noChangeArrowheads="1"/>
          </p:cNvSpPr>
          <p:nvPr>
            <p:ph type="sldNum" sz="quarter" idx="10"/>
          </p:nvPr>
        </p:nvSpPr>
        <p:spPr>
          <a:ln/>
        </p:spPr>
        <p:txBody>
          <a:bodyPr/>
          <a:lstStyle>
            <a:lvl1pPr>
              <a:defRPr/>
            </a:lvl1pPr>
          </a:lstStyle>
          <a:p>
            <a:pPr>
              <a:defRPr/>
            </a:pPr>
            <a:fld id="{1125D847-B22A-40F1-9630-049614AA1912}" type="slidenum">
              <a:rPr lang="ja-JP" altLang="en-GB"/>
              <a:pPr>
                <a:defRPr/>
              </a:pPr>
              <a:t>‹#›</a:t>
            </a:fld>
            <a:endParaRPr lang="en-GB" altLang="ja-JP" dirty="0"/>
          </a:p>
        </p:txBody>
      </p:sp>
    </p:spTree>
    <p:extLst>
      <p:ext uri="{BB962C8B-B14F-4D97-AF65-F5344CB8AC3E}">
        <p14:creationId xmlns:p14="http://schemas.microsoft.com/office/powerpoint/2010/main" val="1820476409"/>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01650" y="122238"/>
            <a:ext cx="8915400" cy="511175"/>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495300" y="1341438"/>
            <a:ext cx="4381500" cy="5192712"/>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200" y="1341438"/>
            <a:ext cx="4381500" cy="5192712"/>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6"/>
          <p:cNvSpPr>
            <a:spLocks noGrp="1" noChangeArrowheads="1"/>
          </p:cNvSpPr>
          <p:nvPr>
            <p:ph type="sldNum" sz="quarter" idx="10"/>
          </p:nvPr>
        </p:nvSpPr>
        <p:spPr>
          <a:ln/>
        </p:spPr>
        <p:txBody>
          <a:bodyPr/>
          <a:lstStyle>
            <a:lvl1pPr>
              <a:defRPr/>
            </a:lvl1pPr>
          </a:lstStyle>
          <a:p>
            <a:pPr>
              <a:defRPr/>
            </a:pPr>
            <a:fld id="{C150D7C0-7A4B-411C-93EB-0951136596BB}" type="slidenum">
              <a:rPr lang="ja-JP" altLang="en-GB"/>
              <a:pPr>
                <a:defRPr/>
              </a:pPr>
              <a:t>‹#›</a:t>
            </a:fld>
            <a:endParaRPr lang="en-GB" altLang="ja-JP" dirty="0"/>
          </a:p>
        </p:txBody>
      </p:sp>
    </p:spTree>
    <p:extLst>
      <p:ext uri="{BB962C8B-B14F-4D97-AF65-F5344CB8AC3E}">
        <p14:creationId xmlns:p14="http://schemas.microsoft.com/office/powerpoint/2010/main" val="259083356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6"/>
          <p:cNvSpPr>
            <a:spLocks noGrp="1" noChangeArrowheads="1"/>
          </p:cNvSpPr>
          <p:nvPr>
            <p:ph type="sldNum" sz="quarter" idx="10"/>
          </p:nvPr>
        </p:nvSpPr>
        <p:spPr>
          <a:ln/>
        </p:spPr>
        <p:txBody>
          <a:bodyPr/>
          <a:lstStyle>
            <a:lvl1pPr>
              <a:defRPr/>
            </a:lvl1pPr>
          </a:lstStyle>
          <a:p>
            <a:pPr>
              <a:defRPr/>
            </a:pPr>
            <a:fld id="{F5B0410D-EE64-4925-A1CD-DE8A309E3827}" type="slidenum">
              <a:rPr lang="ja-JP" altLang="en-GB"/>
              <a:pPr>
                <a:defRPr/>
              </a:pPr>
              <a:t>‹#›</a:t>
            </a:fld>
            <a:endParaRPr lang="en-GB" altLang="ja-JP" dirty="0"/>
          </a:p>
        </p:txBody>
      </p:sp>
    </p:spTree>
    <p:extLst>
      <p:ext uri="{BB962C8B-B14F-4D97-AF65-F5344CB8AC3E}">
        <p14:creationId xmlns:p14="http://schemas.microsoft.com/office/powerpoint/2010/main" val="31422338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6"/>
          <p:cNvSpPr>
            <a:spLocks noGrp="1" noChangeArrowheads="1"/>
          </p:cNvSpPr>
          <p:nvPr>
            <p:ph type="sldNum" sz="quarter" idx="10"/>
          </p:nvPr>
        </p:nvSpPr>
        <p:spPr>
          <a:ln/>
        </p:spPr>
        <p:txBody>
          <a:bodyPr/>
          <a:lstStyle>
            <a:lvl1pPr>
              <a:defRPr/>
            </a:lvl1pPr>
          </a:lstStyle>
          <a:p>
            <a:pPr>
              <a:defRPr/>
            </a:pPr>
            <a:fld id="{75F0BEE1-F417-40F5-8AA6-0427EA73D3E7}" type="slidenum">
              <a:rPr lang="ja-JP" altLang="en-GB"/>
              <a:pPr>
                <a:defRPr/>
              </a:pPr>
              <a:t>‹#›</a:t>
            </a:fld>
            <a:endParaRPr lang="en-GB" altLang="ja-JP" dirty="0"/>
          </a:p>
        </p:txBody>
      </p:sp>
    </p:spTree>
    <p:extLst>
      <p:ext uri="{BB962C8B-B14F-4D97-AF65-F5344CB8AC3E}">
        <p14:creationId xmlns:p14="http://schemas.microsoft.com/office/powerpoint/2010/main" val="66232457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53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200" y="1341438"/>
            <a:ext cx="4381500" cy="5192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6"/>
          <p:cNvSpPr>
            <a:spLocks noGrp="1" noChangeArrowheads="1"/>
          </p:cNvSpPr>
          <p:nvPr>
            <p:ph type="sldNum" sz="quarter" idx="10"/>
          </p:nvPr>
        </p:nvSpPr>
        <p:spPr>
          <a:ln/>
        </p:spPr>
        <p:txBody>
          <a:bodyPr/>
          <a:lstStyle>
            <a:lvl1pPr>
              <a:defRPr/>
            </a:lvl1pPr>
          </a:lstStyle>
          <a:p>
            <a:pPr>
              <a:defRPr/>
            </a:pPr>
            <a:fld id="{4E142468-CF09-4FD4-ADB2-C085B7743827}" type="slidenum">
              <a:rPr lang="ja-JP" altLang="en-GB"/>
              <a:pPr>
                <a:defRPr/>
              </a:pPr>
              <a:t>‹#›</a:t>
            </a:fld>
            <a:endParaRPr lang="en-GB" altLang="ja-JP" dirty="0"/>
          </a:p>
        </p:txBody>
      </p:sp>
    </p:spTree>
    <p:extLst>
      <p:ext uri="{BB962C8B-B14F-4D97-AF65-F5344CB8AC3E}">
        <p14:creationId xmlns:p14="http://schemas.microsoft.com/office/powerpoint/2010/main" val="159618203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6"/>
          <p:cNvSpPr>
            <a:spLocks noGrp="1" noChangeArrowheads="1"/>
          </p:cNvSpPr>
          <p:nvPr>
            <p:ph type="sldNum" sz="quarter" idx="10"/>
          </p:nvPr>
        </p:nvSpPr>
        <p:spPr>
          <a:ln/>
        </p:spPr>
        <p:txBody>
          <a:bodyPr/>
          <a:lstStyle>
            <a:lvl1pPr>
              <a:defRPr/>
            </a:lvl1pPr>
          </a:lstStyle>
          <a:p>
            <a:pPr>
              <a:defRPr/>
            </a:pPr>
            <a:fld id="{A7E72CCD-62DC-424A-95AF-F88A6606C31F}" type="slidenum">
              <a:rPr lang="ja-JP" altLang="en-GB"/>
              <a:pPr>
                <a:defRPr/>
              </a:pPr>
              <a:t>‹#›</a:t>
            </a:fld>
            <a:endParaRPr lang="en-GB" altLang="ja-JP" dirty="0"/>
          </a:p>
        </p:txBody>
      </p:sp>
    </p:spTree>
    <p:extLst>
      <p:ext uri="{BB962C8B-B14F-4D97-AF65-F5344CB8AC3E}">
        <p14:creationId xmlns:p14="http://schemas.microsoft.com/office/powerpoint/2010/main" val="84907315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6"/>
          <p:cNvSpPr>
            <a:spLocks noGrp="1" noChangeArrowheads="1"/>
          </p:cNvSpPr>
          <p:nvPr>
            <p:ph type="sldNum" sz="quarter" idx="10"/>
          </p:nvPr>
        </p:nvSpPr>
        <p:spPr>
          <a:ln/>
        </p:spPr>
        <p:txBody>
          <a:bodyPr/>
          <a:lstStyle>
            <a:lvl1pPr>
              <a:defRPr/>
            </a:lvl1pPr>
          </a:lstStyle>
          <a:p>
            <a:pPr>
              <a:defRPr/>
            </a:pPr>
            <a:fld id="{045619AA-C10A-499A-8B07-32FD5C5F7519}" type="slidenum">
              <a:rPr lang="ja-JP" altLang="en-GB"/>
              <a:pPr>
                <a:defRPr/>
              </a:pPr>
              <a:t>‹#›</a:t>
            </a:fld>
            <a:endParaRPr lang="en-GB" altLang="ja-JP" dirty="0"/>
          </a:p>
        </p:txBody>
      </p:sp>
    </p:spTree>
    <p:extLst>
      <p:ext uri="{BB962C8B-B14F-4D97-AF65-F5344CB8AC3E}">
        <p14:creationId xmlns:p14="http://schemas.microsoft.com/office/powerpoint/2010/main" val="320908278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13EB67-4864-483B-9371-EE52066739E8}" type="slidenum">
              <a:rPr lang="ja-JP" altLang="en-GB"/>
              <a:pPr>
                <a:defRPr/>
              </a:pPr>
              <a:t>‹#›</a:t>
            </a:fld>
            <a:endParaRPr lang="en-GB" altLang="ja-JP" dirty="0"/>
          </a:p>
        </p:txBody>
      </p:sp>
    </p:spTree>
    <p:extLst>
      <p:ext uri="{BB962C8B-B14F-4D97-AF65-F5344CB8AC3E}">
        <p14:creationId xmlns:p14="http://schemas.microsoft.com/office/powerpoint/2010/main" val="375794463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6"/>
          <p:cNvSpPr>
            <a:spLocks noGrp="1" noChangeArrowheads="1"/>
          </p:cNvSpPr>
          <p:nvPr>
            <p:ph type="sldNum" sz="quarter" idx="10"/>
          </p:nvPr>
        </p:nvSpPr>
        <p:spPr>
          <a:ln/>
        </p:spPr>
        <p:txBody>
          <a:bodyPr/>
          <a:lstStyle>
            <a:lvl1pPr>
              <a:defRPr/>
            </a:lvl1pPr>
          </a:lstStyle>
          <a:p>
            <a:pPr>
              <a:defRPr/>
            </a:pPr>
            <a:fld id="{3DDFE180-77AD-4F35-9FE5-A755EC6DAE34}" type="slidenum">
              <a:rPr lang="ja-JP" altLang="en-GB"/>
              <a:pPr>
                <a:defRPr/>
              </a:pPr>
              <a:t>‹#›</a:t>
            </a:fld>
            <a:endParaRPr lang="en-GB" altLang="ja-JP" dirty="0"/>
          </a:p>
        </p:txBody>
      </p:sp>
    </p:spTree>
    <p:extLst>
      <p:ext uri="{BB962C8B-B14F-4D97-AF65-F5344CB8AC3E}">
        <p14:creationId xmlns:p14="http://schemas.microsoft.com/office/powerpoint/2010/main" val="267299205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6"/>
          <p:cNvSpPr>
            <a:spLocks noGrp="1" noChangeArrowheads="1"/>
          </p:cNvSpPr>
          <p:nvPr>
            <p:ph type="sldNum" sz="quarter" idx="10"/>
          </p:nvPr>
        </p:nvSpPr>
        <p:spPr>
          <a:ln/>
        </p:spPr>
        <p:txBody>
          <a:bodyPr/>
          <a:lstStyle>
            <a:lvl1pPr>
              <a:defRPr/>
            </a:lvl1pPr>
          </a:lstStyle>
          <a:p>
            <a:pPr>
              <a:defRPr/>
            </a:pPr>
            <a:fld id="{70D65E5D-8EBB-4D09-8518-9A5D746C50DA}" type="slidenum">
              <a:rPr lang="ja-JP" altLang="en-GB"/>
              <a:pPr>
                <a:defRPr/>
              </a:pPr>
              <a:t>‹#›</a:t>
            </a:fld>
            <a:endParaRPr lang="en-GB" altLang="ja-JP" dirty="0"/>
          </a:p>
        </p:txBody>
      </p:sp>
    </p:spTree>
    <p:extLst>
      <p:ext uri="{BB962C8B-B14F-4D97-AF65-F5344CB8AC3E}">
        <p14:creationId xmlns:p14="http://schemas.microsoft.com/office/powerpoint/2010/main" val="3911153082"/>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501650" y="122238"/>
            <a:ext cx="8915400"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ja-JP"/>
              <a:t>Header text</a:t>
            </a:r>
          </a:p>
        </p:txBody>
      </p:sp>
      <p:sp>
        <p:nvSpPr>
          <p:cNvPr id="1027" name="Rectangle 5"/>
          <p:cNvSpPr>
            <a:spLocks noGrp="1" noChangeArrowheads="1"/>
          </p:cNvSpPr>
          <p:nvPr>
            <p:ph type="body" idx="1"/>
          </p:nvPr>
        </p:nvSpPr>
        <p:spPr bwMode="auto">
          <a:xfrm>
            <a:off x="495300" y="1341438"/>
            <a:ext cx="8915400" cy="519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t" anchorCtr="0" compatLnSpc="1">
            <a:prstTxWarp prst="textNoShape">
              <a:avLst/>
            </a:prstTxWarp>
          </a:bodyPr>
          <a:lstStyle/>
          <a:p>
            <a:pPr lvl="0"/>
            <a:r>
              <a:rPr lang="en-US" altLang="ja-JP"/>
              <a:t>Level One Text</a:t>
            </a:r>
          </a:p>
          <a:p>
            <a:pPr lvl="1"/>
            <a:r>
              <a:rPr lang="en-US" altLang="ja-JP"/>
              <a:t>Level Two Text</a:t>
            </a:r>
          </a:p>
          <a:p>
            <a:pPr lvl="2"/>
            <a:r>
              <a:rPr lang="en-US" altLang="ja-JP"/>
              <a:t>Level Three Text</a:t>
            </a:r>
          </a:p>
          <a:p>
            <a:pPr lvl="3"/>
            <a:r>
              <a:rPr lang="en-US" altLang="ja-JP"/>
              <a:t>Level Four Text</a:t>
            </a:r>
          </a:p>
          <a:p>
            <a:pPr lvl="4"/>
            <a:r>
              <a:rPr lang="en-US" altLang="ja-JP"/>
              <a:t>Level Five Text</a:t>
            </a:r>
          </a:p>
        </p:txBody>
      </p:sp>
      <p:sp>
        <p:nvSpPr>
          <p:cNvPr id="1435654" name="Rectangle 6"/>
          <p:cNvSpPr>
            <a:spLocks noGrp="1" noChangeArrowheads="1"/>
          </p:cNvSpPr>
          <p:nvPr>
            <p:ph type="sldNum" sz="quarter" idx="4"/>
          </p:nvPr>
        </p:nvSpPr>
        <p:spPr bwMode="auto">
          <a:xfrm rot="10800000" flipV="1">
            <a:off x="9070975" y="6372225"/>
            <a:ext cx="692150" cy="323850"/>
          </a:xfrm>
          <a:prstGeom prst="rect">
            <a:avLst/>
          </a:prstGeom>
          <a:noFill/>
          <a:ln w="9525">
            <a:noFill/>
            <a:miter lim="800000"/>
            <a:headEnd/>
            <a:tailEnd/>
          </a:ln>
          <a:effectLst/>
        </p:spPr>
        <p:txBody>
          <a:bodyPr vert="horz" wrap="square" lIns="144000" tIns="68400" rIns="91440" bIns="45720" numCol="1" anchor="t" anchorCtr="0" compatLnSpc="1">
            <a:prstTxWarp prst="textNoShape">
              <a:avLst/>
            </a:prstTxWarp>
          </a:bodyPr>
          <a:lstStyle>
            <a:lvl1pPr algn="ctr" eaLnBrk="1" hangingPunct="1">
              <a:spcBef>
                <a:spcPct val="0"/>
              </a:spcBef>
              <a:buFontTx/>
              <a:buNone/>
              <a:defRPr sz="1600">
                <a:solidFill>
                  <a:schemeClr val="tx1"/>
                </a:solidFill>
              </a:defRPr>
            </a:lvl1pPr>
          </a:lstStyle>
          <a:p>
            <a:pPr>
              <a:defRPr/>
            </a:pPr>
            <a:fld id="{C801FD45-6EBD-4770-9270-DE295AC5724A}" type="slidenum">
              <a:rPr lang="ja-JP" altLang="en-GB"/>
              <a:pPr>
                <a:defRPr/>
              </a:pPr>
              <a:t>‹#›</a:t>
            </a:fld>
            <a:endParaRPr lang="en-GB" altLang="ja-JP" dirty="0"/>
          </a:p>
        </p:txBody>
      </p:sp>
    </p:spTree>
  </p:cSld>
  <p:clrMap bg1="lt1" tx1="dk1" bg2="lt2" tx2="dk2" accent1="accent1" accent2="accent2" accent3="accent3" accent4="accent4" accent5="accent5" accent6="accent6" hlink="hlink" folHlink="folHlink"/>
  <p:sldLayoutIdLst>
    <p:sldLayoutId id="2147484372" r:id="rId1"/>
    <p:sldLayoutId id="2147484361" r:id="rId2"/>
    <p:sldLayoutId id="2147484362" r:id="rId3"/>
    <p:sldLayoutId id="2147484363" r:id="rId4"/>
    <p:sldLayoutId id="2147484364" r:id="rId5"/>
    <p:sldLayoutId id="2147484365" r:id="rId6"/>
    <p:sldLayoutId id="2147484366" r:id="rId7"/>
    <p:sldLayoutId id="2147484367" r:id="rId8"/>
    <p:sldLayoutId id="2147484368" r:id="rId9"/>
    <p:sldLayoutId id="2147484369" r:id="rId10"/>
    <p:sldLayoutId id="2147484370" r:id="rId11"/>
    <p:sldLayoutId id="2147484371" r:id="rId12"/>
  </p:sldLayoutIdLst>
  <p:transition/>
  <p:hf hdr="0" ftr="0" dt="0"/>
  <p:txStyles>
    <p:titleStyle>
      <a:lvl1pPr algn="l" rtl="0" eaLnBrk="0" fontAlgn="base" hangingPunct="0">
        <a:spcBef>
          <a:spcPct val="0"/>
        </a:spcBef>
        <a:spcAft>
          <a:spcPct val="0"/>
        </a:spcAft>
        <a:defRPr kumimoji="1" sz="2000" b="1">
          <a:solidFill>
            <a:schemeClr val="accent1"/>
          </a:solidFill>
          <a:latin typeface="+mj-lt"/>
          <a:ea typeface="+mj-ea"/>
          <a:cs typeface="+mj-cs"/>
        </a:defRPr>
      </a:lvl1pPr>
      <a:lvl2pPr algn="l" rtl="0" eaLnBrk="0" fontAlgn="base" hangingPunct="0">
        <a:spcBef>
          <a:spcPct val="0"/>
        </a:spcBef>
        <a:spcAft>
          <a:spcPct val="0"/>
        </a:spcAft>
        <a:defRPr kumimoji="1" sz="2000" b="1">
          <a:solidFill>
            <a:schemeClr val="accent1"/>
          </a:solidFill>
          <a:latin typeface="Arial" charset="0"/>
          <a:ea typeface="ＭＳ Ｐゴシック" pitchFamily="50" charset="-128"/>
          <a:cs typeface="Arial" charset="0"/>
        </a:defRPr>
      </a:lvl2pPr>
      <a:lvl3pPr algn="l" rtl="0" eaLnBrk="0" fontAlgn="base" hangingPunct="0">
        <a:spcBef>
          <a:spcPct val="0"/>
        </a:spcBef>
        <a:spcAft>
          <a:spcPct val="0"/>
        </a:spcAft>
        <a:defRPr kumimoji="1" sz="2000" b="1">
          <a:solidFill>
            <a:schemeClr val="accent1"/>
          </a:solidFill>
          <a:latin typeface="Arial" charset="0"/>
          <a:ea typeface="ＭＳ Ｐゴシック" pitchFamily="50" charset="-128"/>
          <a:cs typeface="Arial" charset="0"/>
        </a:defRPr>
      </a:lvl3pPr>
      <a:lvl4pPr algn="l" rtl="0" eaLnBrk="0" fontAlgn="base" hangingPunct="0">
        <a:spcBef>
          <a:spcPct val="0"/>
        </a:spcBef>
        <a:spcAft>
          <a:spcPct val="0"/>
        </a:spcAft>
        <a:defRPr kumimoji="1" sz="2000" b="1">
          <a:solidFill>
            <a:schemeClr val="accent1"/>
          </a:solidFill>
          <a:latin typeface="Arial" charset="0"/>
          <a:ea typeface="ＭＳ Ｐゴシック" pitchFamily="50" charset="-128"/>
          <a:cs typeface="Arial" charset="0"/>
        </a:defRPr>
      </a:lvl4pPr>
      <a:lvl5pPr algn="l" rtl="0" eaLnBrk="0" fontAlgn="base" hangingPunct="0">
        <a:spcBef>
          <a:spcPct val="0"/>
        </a:spcBef>
        <a:spcAft>
          <a:spcPct val="0"/>
        </a:spcAft>
        <a:defRPr kumimoji="1" sz="2000" b="1">
          <a:solidFill>
            <a:schemeClr val="accent1"/>
          </a:solidFill>
          <a:latin typeface="Arial" charset="0"/>
          <a:ea typeface="ＭＳ Ｐゴシック" pitchFamily="50" charset="-128"/>
          <a:cs typeface="Arial" charset="0"/>
        </a:defRPr>
      </a:lvl5pPr>
      <a:lvl6pPr marL="457200" algn="l" rtl="0" fontAlgn="base">
        <a:spcBef>
          <a:spcPct val="0"/>
        </a:spcBef>
        <a:spcAft>
          <a:spcPct val="0"/>
        </a:spcAft>
        <a:defRPr kumimoji="1" sz="2000" b="1">
          <a:solidFill>
            <a:schemeClr val="accent1"/>
          </a:solidFill>
          <a:latin typeface="Arial" charset="0"/>
          <a:ea typeface="ＭＳ Ｐゴシック" pitchFamily="50" charset="-128"/>
          <a:cs typeface="Arial" charset="0"/>
        </a:defRPr>
      </a:lvl6pPr>
      <a:lvl7pPr marL="914400" algn="l" rtl="0" fontAlgn="base">
        <a:spcBef>
          <a:spcPct val="0"/>
        </a:spcBef>
        <a:spcAft>
          <a:spcPct val="0"/>
        </a:spcAft>
        <a:defRPr kumimoji="1" sz="2000" b="1">
          <a:solidFill>
            <a:schemeClr val="accent1"/>
          </a:solidFill>
          <a:latin typeface="Arial" charset="0"/>
          <a:ea typeface="ＭＳ Ｐゴシック" pitchFamily="50" charset="-128"/>
          <a:cs typeface="Arial" charset="0"/>
        </a:defRPr>
      </a:lvl7pPr>
      <a:lvl8pPr marL="1371600" algn="l" rtl="0" fontAlgn="base">
        <a:spcBef>
          <a:spcPct val="0"/>
        </a:spcBef>
        <a:spcAft>
          <a:spcPct val="0"/>
        </a:spcAft>
        <a:defRPr kumimoji="1" sz="2000" b="1">
          <a:solidFill>
            <a:schemeClr val="accent1"/>
          </a:solidFill>
          <a:latin typeface="Arial" charset="0"/>
          <a:ea typeface="ＭＳ Ｐゴシック" pitchFamily="50" charset="-128"/>
          <a:cs typeface="Arial" charset="0"/>
        </a:defRPr>
      </a:lvl8pPr>
      <a:lvl9pPr marL="1828800" algn="l" rtl="0" fontAlgn="base">
        <a:spcBef>
          <a:spcPct val="0"/>
        </a:spcBef>
        <a:spcAft>
          <a:spcPct val="0"/>
        </a:spcAft>
        <a:defRPr kumimoji="1" sz="2000" b="1">
          <a:solidFill>
            <a:schemeClr val="accent1"/>
          </a:solidFill>
          <a:latin typeface="Arial" charset="0"/>
          <a:ea typeface="ＭＳ Ｐゴシック" pitchFamily="50" charset="-128"/>
          <a:cs typeface="Arial" charset="0"/>
        </a:defRPr>
      </a:lvl9pPr>
    </p:titleStyle>
    <p:bodyStyle>
      <a:lvl1pPr marL="192088" indent="-192088" algn="l" rtl="0" eaLnBrk="0" fontAlgn="base" hangingPunct="0">
        <a:lnSpc>
          <a:spcPct val="104000"/>
        </a:lnSpc>
        <a:spcBef>
          <a:spcPct val="20000"/>
        </a:spcBef>
        <a:spcAft>
          <a:spcPct val="0"/>
        </a:spcAft>
        <a:buClr>
          <a:schemeClr val="accent1"/>
        </a:buClr>
        <a:buFont typeface="Wingdings" panose="05000000000000000000" pitchFamily="2" charset="2"/>
        <a:buChar char="§"/>
        <a:defRPr kumimoji="1" sz="1600">
          <a:solidFill>
            <a:schemeClr val="tx1"/>
          </a:solidFill>
          <a:latin typeface="+mn-lt"/>
          <a:ea typeface="+mn-ea"/>
          <a:cs typeface="+mn-cs"/>
        </a:defRPr>
      </a:lvl1pPr>
      <a:lvl2pPr marL="463550" indent="-185738" algn="l" rtl="0" eaLnBrk="0" fontAlgn="base" hangingPunct="0">
        <a:lnSpc>
          <a:spcPct val="104000"/>
        </a:lnSpc>
        <a:spcBef>
          <a:spcPct val="20000"/>
        </a:spcBef>
        <a:spcAft>
          <a:spcPct val="0"/>
        </a:spcAft>
        <a:buClr>
          <a:schemeClr val="accent1"/>
        </a:buClr>
        <a:buSzPct val="70000"/>
        <a:buFont typeface="Wingdings" pitchFamily="2" charset="2"/>
        <a:buChar char="Ø"/>
        <a:defRPr kumimoji="1" sz="1400">
          <a:solidFill>
            <a:schemeClr val="tx1"/>
          </a:solidFill>
          <a:latin typeface="+mn-lt"/>
          <a:ea typeface="+mn-ea"/>
          <a:cs typeface="+mn-cs"/>
        </a:defRPr>
      </a:lvl2pPr>
      <a:lvl3pPr marL="768350" indent="-193675" algn="l" rtl="0" eaLnBrk="0" fontAlgn="base" hangingPunct="0">
        <a:lnSpc>
          <a:spcPct val="104000"/>
        </a:lnSpc>
        <a:spcBef>
          <a:spcPct val="20000"/>
        </a:spcBef>
        <a:spcAft>
          <a:spcPct val="0"/>
        </a:spcAft>
        <a:buClr>
          <a:schemeClr val="accent1"/>
        </a:buClr>
        <a:buFont typeface="Wingdings" panose="05000000000000000000" pitchFamily="2" charset="2"/>
        <a:buChar char="ü"/>
        <a:defRPr kumimoji="1" sz="1200">
          <a:solidFill>
            <a:schemeClr val="tx1"/>
          </a:solidFill>
          <a:latin typeface="+mn-lt"/>
          <a:ea typeface="+mn-ea"/>
          <a:cs typeface="+mn-cs"/>
        </a:defRPr>
      </a:lvl3pPr>
      <a:lvl4pPr marL="1052513" indent="-180975" algn="l" rtl="0" eaLnBrk="0" fontAlgn="base" hangingPunct="0">
        <a:lnSpc>
          <a:spcPct val="104000"/>
        </a:lnSpc>
        <a:spcBef>
          <a:spcPct val="20000"/>
        </a:spcBef>
        <a:spcAft>
          <a:spcPct val="0"/>
        </a:spcAft>
        <a:buClr>
          <a:schemeClr val="accent1"/>
        </a:buClr>
        <a:buFont typeface="SimSun" panose="02010600030101010101" pitchFamily="2" charset="-122"/>
        <a:buChar char="-"/>
        <a:defRPr kumimoji="1" sz="1000">
          <a:solidFill>
            <a:schemeClr val="tx1"/>
          </a:solidFill>
          <a:latin typeface="+mn-lt"/>
          <a:ea typeface="+mn-ea"/>
          <a:cs typeface="+mn-cs"/>
        </a:defRPr>
      </a:lvl4pPr>
      <a:lvl5pPr marL="1381125" indent="-146050" algn="l" rtl="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mn-lt"/>
          <a:ea typeface="+mn-ea"/>
          <a:cs typeface="+mn-cs"/>
        </a:defRPr>
      </a:lvl5pPr>
      <a:lvl6pPr marL="1838325" indent="-146050" algn="l" rtl="0" fontAlgn="base">
        <a:lnSpc>
          <a:spcPct val="104000"/>
        </a:lnSpc>
        <a:spcBef>
          <a:spcPct val="20000"/>
        </a:spcBef>
        <a:spcAft>
          <a:spcPct val="0"/>
        </a:spcAft>
        <a:buClr>
          <a:schemeClr val="accent1"/>
        </a:buClr>
        <a:buFont typeface="Wingdings" pitchFamily="2" charset="2"/>
        <a:buChar char="§"/>
        <a:defRPr kumimoji="1" sz="800">
          <a:solidFill>
            <a:schemeClr val="tx1"/>
          </a:solidFill>
          <a:latin typeface="+mn-lt"/>
          <a:ea typeface="+mn-ea"/>
          <a:cs typeface="+mn-cs"/>
        </a:defRPr>
      </a:lvl6pPr>
      <a:lvl7pPr marL="2295525" indent="-146050" algn="l" rtl="0" fontAlgn="base">
        <a:lnSpc>
          <a:spcPct val="104000"/>
        </a:lnSpc>
        <a:spcBef>
          <a:spcPct val="20000"/>
        </a:spcBef>
        <a:spcAft>
          <a:spcPct val="0"/>
        </a:spcAft>
        <a:buClr>
          <a:schemeClr val="accent1"/>
        </a:buClr>
        <a:buFont typeface="Wingdings" pitchFamily="2" charset="2"/>
        <a:buChar char="§"/>
        <a:defRPr kumimoji="1" sz="800">
          <a:solidFill>
            <a:schemeClr val="tx1"/>
          </a:solidFill>
          <a:latin typeface="+mn-lt"/>
          <a:ea typeface="+mn-ea"/>
          <a:cs typeface="+mn-cs"/>
        </a:defRPr>
      </a:lvl7pPr>
      <a:lvl8pPr marL="2752725" indent="-146050" algn="l" rtl="0" fontAlgn="base">
        <a:lnSpc>
          <a:spcPct val="104000"/>
        </a:lnSpc>
        <a:spcBef>
          <a:spcPct val="20000"/>
        </a:spcBef>
        <a:spcAft>
          <a:spcPct val="0"/>
        </a:spcAft>
        <a:buClr>
          <a:schemeClr val="accent1"/>
        </a:buClr>
        <a:buFont typeface="Wingdings" pitchFamily="2" charset="2"/>
        <a:buChar char="§"/>
        <a:defRPr kumimoji="1" sz="800">
          <a:solidFill>
            <a:schemeClr val="tx1"/>
          </a:solidFill>
          <a:latin typeface="+mn-lt"/>
          <a:ea typeface="+mn-ea"/>
          <a:cs typeface="+mn-cs"/>
        </a:defRPr>
      </a:lvl8pPr>
      <a:lvl9pPr marL="3209925" indent="-146050" algn="l" rtl="0" fontAlgn="base">
        <a:lnSpc>
          <a:spcPct val="104000"/>
        </a:lnSpc>
        <a:spcBef>
          <a:spcPct val="20000"/>
        </a:spcBef>
        <a:spcAft>
          <a:spcPct val="0"/>
        </a:spcAft>
        <a:buClr>
          <a:schemeClr val="accent1"/>
        </a:buClr>
        <a:buFont typeface="Wingdings" pitchFamily="2" charset="2"/>
        <a:buChar char="§"/>
        <a:defRPr kumimoji="1" sz="8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79343" y="613569"/>
            <a:ext cx="883741" cy="511175"/>
          </a:xfrm>
        </p:spPr>
        <p:txBody>
          <a:bodyPr/>
          <a:lstStyle/>
          <a:p>
            <a:pPr eaLnBrk="1" hangingPunct="1"/>
            <a:r>
              <a:rPr lang="en-US" altLang="ja-JP" sz="1800" dirty="0"/>
              <a:t>【</a:t>
            </a:r>
            <a:r>
              <a:rPr lang="ja-JP" altLang="en-US" sz="1800" dirty="0"/>
              <a:t>表紙</a:t>
            </a:r>
            <a:r>
              <a:rPr lang="en-US" altLang="ja-JP" sz="1800" dirty="0"/>
              <a:t>】</a:t>
            </a:r>
            <a:endParaRPr lang="ja-JP" altLang="en-US" dirty="0"/>
          </a:p>
        </p:txBody>
      </p:sp>
      <p:sp>
        <p:nvSpPr>
          <p:cNvPr id="5123" name="Rectangle 3"/>
          <p:cNvSpPr>
            <a:spLocks noGrp="1" noChangeArrowheads="1"/>
          </p:cNvSpPr>
          <p:nvPr>
            <p:ph type="body" idx="1"/>
          </p:nvPr>
        </p:nvSpPr>
        <p:spPr>
          <a:xfrm>
            <a:off x="479343" y="2227105"/>
            <a:ext cx="8921750" cy="4442255"/>
          </a:xfrm>
          <a:solidFill>
            <a:schemeClr val="bg1"/>
          </a:solidFill>
        </p:spPr>
        <p:txBody>
          <a:bodyPr/>
          <a:lstStyle/>
          <a:p>
            <a:pPr marL="177800" indent="-177800" eaLnBrk="1" hangingPunct="1">
              <a:buFont typeface="Wingdings" panose="05000000000000000000" pitchFamily="2" charset="2"/>
              <a:buNone/>
            </a:pPr>
            <a:r>
              <a:rPr lang="ja-JP" altLang="en-US" dirty="0">
                <a:solidFill>
                  <a:srgbClr val="000000"/>
                </a:solidFill>
              </a:rPr>
              <a:t>「ミャク市！大屋根リング木材譲渡にかかる</a:t>
            </a:r>
            <a:r>
              <a:rPr lang="en-US" altLang="ja-JP" dirty="0">
                <a:solidFill>
                  <a:srgbClr val="000000"/>
                </a:solidFill>
              </a:rPr>
              <a:t>2025</a:t>
            </a:r>
            <a:r>
              <a:rPr lang="ja-JP" altLang="en-US" dirty="0">
                <a:solidFill>
                  <a:srgbClr val="000000"/>
                </a:solidFill>
              </a:rPr>
              <a:t>年</a:t>
            </a:r>
            <a:r>
              <a:rPr lang="en-US" altLang="ja-JP" dirty="0">
                <a:solidFill>
                  <a:srgbClr val="000000"/>
                </a:solidFill>
              </a:rPr>
              <a:t>6</a:t>
            </a:r>
            <a:r>
              <a:rPr lang="ja-JP" altLang="en-US" dirty="0">
                <a:solidFill>
                  <a:srgbClr val="000000"/>
                </a:solidFill>
              </a:rPr>
              <a:t>月</a:t>
            </a:r>
            <a:r>
              <a:rPr lang="en-US" altLang="ja-JP" dirty="0">
                <a:solidFill>
                  <a:srgbClr val="000000"/>
                </a:solidFill>
              </a:rPr>
              <a:t>4</a:t>
            </a:r>
            <a:r>
              <a:rPr lang="ja-JP" altLang="en-US" dirty="0">
                <a:solidFill>
                  <a:srgbClr val="000000"/>
                </a:solidFill>
              </a:rPr>
              <a:t>日期公募」にかかる事業詳細計画書</a:t>
            </a:r>
          </a:p>
          <a:p>
            <a:pPr marL="177800" indent="-177800" eaLnBrk="1" hangingPunct="1">
              <a:buFont typeface="Wingdings" panose="05000000000000000000" pitchFamily="2" charset="2"/>
              <a:buNone/>
            </a:pPr>
            <a:endParaRPr lang="ja-JP" altLang="en-US" dirty="0">
              <a:solidFill>
                <a:srgbClr val="000000"/>
              </a:solidFill>
            </a:endParaRPr>
          </a:p>
          <a:p>
            <a:pPr marL="177800" indent="-177800" algn="r" eaLnBrk="1" hangingPunct="1">
              <a:buFont typeface="Wingdings" panose="05000000000000000000" pitchFamily="2" charset="2"/>
              <a:buNone/>
            </a:pPr>
            <a:r>
              <a:rPr lang="en-US" altLang="ja-JP" dirty="0"/>
              <a:t>【</a:t>
            </a:r>
            <a:r>
              <a:rPr lang="ja-JP" altLang="en-US" dirty="0"/>
              <a:t>提出日</a:t>
            </a:r>
            <a:r>
              <a:rPr lang="en-US" altLang="ja-JP" dirty="0"/>
              <a:t>】</a:t>
            </a:r>
            <a:r>
              <a:rPr lang="ja-JP" altLang="en-US" dirty="0"/>
              <a:t>　　　　　年　　月</a:t>
            </a:r>
            <a:r>
              <a:rPr lang="ja-JP" altLang="en-US" i="1" dirty="0">
                <a:solidFill>
                  <a:srgbClr val="FF0000"/>
                </a:solidFill>
              </a:rPr>
              <a:t>　　</a:t>
            </a:r>
            <a:r>
              <a:rPr lang="ja-JP" altLang="en-US" dirty="0"/>
              <a:t>日</a:t>
            </a:r>
          </a:p>
          <a:p>
            <a:pPr marL="177800" indent="-177800" algn="r" eaLnBrk="1" hangingPunct="1">
              <a:buFont typeface="Wingdings" panose="05000000000000000000" pitchFamily="2" charset="2"/>
              <a:buNone/>
            </a:pPr>
            <a:r>
              <a:rPr lang="en-US" altLang="ja-JP" dirty="0"/>
              <a:t>【</a:t>
            </a:r>
            <a:r>
              <a:rPr lang="ja-JP" altLang="en-US" dirty="0"/>
              <a:t>応募者名</a:t>
            </a:r>
            <a:r>
              <a:rPr lang="en-US" altLang="ja-JP" dirty="0"/>
              <a:t>】</a:t>
            </a:r>
            <a:r>
              <a:rPr lang="ja-JP" altLang="en-US" dirty="0"/>
              <a:t>　　　　　　　　　　　　</a:t>
            </a:r>
            <a:r>
              <a:rPr lang="ja-JP" altLang="en-US" dirty="0">
                <a:solidFill>
                  <a:schemeClr val="bg1"/>
                </a:solidFill>
              </a:rPr>
              <a:t>●</a:t>
            </a:r>
            <a:endParaRPr lang="ja-JP" altLang="en-US" b="1" i="1" dirty="0">
              <a:solidFill>
                <a:schemeClr val="bg1"/>
              </a:solidFill>
            </a:endParaRPr>
          </a:p>
          <a:p>
            <a:pPr marL="177800" indent="-177800" algn="r" eaLnBrk="1" hangingPunct="1">
              <a:buFont typeface="Wingdings" panose="05000000000000000000" pitchFamily="2" charset="2"/>
              <a:buNone/>
            </a:pPr>
            <a:r>
              <a:rPr lang="en-US" altLang="ja-JP" dirty="0"/>
              <a:t>【</a:t>
            </a:r>
            <a:r>
              <a:rPr lang="ja-JP" altLang="en-US" dirty="0"/>
              <a:t>代表者名</a:t>
            </a:r>
            <a:r>
              <a:rPr lang="en-US" altLang="ja-JP" dirty="0"/>
              <a:t>】</a:t>
            </a:r>
            <a:r>
              <a:rPr lang="ja-JP" altLang="en-US" dirty="0"/>
              <a:t>　　　　　　　　　　　　</a:t>
            </a:r>
            <a:r>
              <a:rPr lang="ja-JP" altLang="en-US" dirty="0">
                <a:solidFill>
                  <a:schemeClr val="bg1"/>
                </a:solidFill>
              </a:rPr>
              <a:t>●</a:t>
            </a:r>
            <a:endParaRPr lang="ja-JP" altLang="en-US" b="1" i="1" dirty="0">
              <a:solidFill>
                <a:srgbClr val="FF0000"/>
              </a:solidFill>
            </a:endParaRPr>
          </a:p>
          <a:p>
            <a:pPr marL="177800" indent="-177800" algn="r" eaLnBrk="1" hangingPunct="1">
              <a:buFont typeface="Wingdings" panose="05000000000000000000" pitchFamily="2" charset="2"/>
              <a:buNone/>
            </a:pPr>
            <a:endParaRPr lang="ja-JP" altLang="en-US" dirty="0"/>
          </a:p>
          <a:p>
            <a:pPr marL="177800" indent="-177800" eaLnBrk="1" hangingPunct="1">
              <a:buFont typeface="Wingdings" panose="05000000000000000000" pitchFamily="2" charset="2"/>
              <a:buNone/>
            </a:pPr>
            <a:r>
              <a:rPr lang="ja-JP" altLang="en-US" dirty="0"/>
              <a:t>所在地</a:t>
            </a:r>
            <a:r>
              <a:rPr lang="en-US" altLang="ja-JP" dirty="0"/>
              <a:t>	</a:t>
            </a:r>
            <a:r>
              <a:rPr lang="ja-JP" altLang="en-US" dirty="0"/>
              <a:t>〒</a:t>
            </a:r>
          </a:p>
          <a:p>
            <a:pPr marL="177800" indent="-177800" eaLnBrk="1" hangingPunct="1">
              <a:buFont typeface="Wingdings" panose="05000000000000000000" pitchFamily="2" charset="2"/>
              <a:buNone/>
            </a:pPr>
            <a:r>
              <a:rPr lang="en-US" altLang="ja-JP" dirty="0"/>
              <a:t>		</a:t>
            </a:r>
            <a:endParaRPr lang="ja-JP" altLang="en-US" b="1" i="1" dirty="0">
              <a:solidFill>
                <a:srgbClr val="FF0000"/>
              </a:solidFill>
            </a:endParaRPr>
          </a:p>
          <a:p>
            <a:pPr marL="177800" indent="-177800" eaLnBrk="1" hangingPunct="1">
              <a:buFont typeface="Wingdings" panose="05000000000000000000" pitchFamily="2" charset="2"/>
              <a:buNone/>
            </a:pPr>
            <a:r>
              <a:rPr lang="ja-JP" altLang="en-US" dirty="0"/>
              <a:t>連絡先</a:t>
            </a:r>
            <a:r>
              <a:rPr lang="en-US" altLang="ja-JP" dirty="0"/>
              <a:t>	</a:t>
            </a:r>
            <a:r>
              <a:rPr lang="ja-JP" altLang="en-US" dirty="0"/>
              <a:t>所属　</a:t>
            </a:r>
            <a:endParaRPr lang="ja-JP" altLang="en-US" b="1" i="1" dirty="0">
              <a:solidFill>
                <a:srgbClr val="FF0000"/>
              </a:solidFill>
            </a:endParaRPr>
          </a:p>
          <a:p>
            <a:pPr marL="177800" indent="-177800" eaLnBrk="1" hangingPunct="1">
              <a:buFont typeface="Wingdings" panose="05000000000000000000" pitchFamily="2" charset="2"/>
              <a:buNone/>
            </a:pPr>
            <a:r>
              <a:rPr lang="en-US" altLang="ja-JP" dirty="0"/>
              <a:t>		</a:t>
            </a:r>
            <a:r>
              <a:rPr lang="ja-JP" altLang="en-US" dirty="0"/>
              <a:t>役職名　</a:t>
            </a:r>
            <a:endParaRPr lang="ja-JP" altLang="en-US" b="1" i="1" dirty="0">
              <a:solidFill>
                <a:srgbClr val="FF0000"/>
              </a:solidFill>
            </a:endParaRPr>
          </a:p>
          <a:p>
            <a:pPr marL="177800" indent="-177800" eaLnBrk="1" hangingPunct="1">
              <a:buFont typeface="Wingdings" panose="05000000000000000000" pitchFamily="2" charset="2"/>
              <a:buNone/>
            </a:pPr>
            <a:r>
              <a:rPr lang="en-US" altLang="ja-JP" dirty="0"/>
              <a:t>		</a:t>
            </a:r>
            <a:r>
              <a:rPr lang="ja-JP" altLang="en-US" dirty="0"/>
              <a:t>氏名　</a:t>
            </a:r>
            <a:endParaRPr lang="ja-JP" altLang="en-US" b="1" i="1" dirty="0">
              <a:solidFill>
                <a:srgbClr val="FF0000"/>
              </a:solidFill>
            </a:endParaRPr>
          </a:p>
          <a:p>
            <a:pPr marL="177800" indent="-177800" eaLnBrk="1" hangingPunct="1">
              <a:buFont typeface="Wingdings" panose="05000000000000000000" pitchFamily="2" charset="2"/>
              <a:buNone/>
            </a:pPr>
            <a:r>
              <a:rPr lang="en-US" altLang="ja-JP" dirty="0"/>
              <a:t>		</a:t>
            </a:r>
            <a:r>
              <a:rPr lang="ja-JP" altLang="en-US" dirty="0"/>
              <a:t>所在地　</a:t>
            </a:r>
          </a:p>
          <a:p>
            <a:pPr marL="177800" indent="-177800" eaLnBrk="1" hangingPunct="1">
              <a:buFont typeface="Wingdings" panose="05000000000000000000" pitchFamily="2" charset="2"/>
              <a:buNone/>
            </a:pPr>
            <a:r>
              <a:rPr lang="en-US" altLang="ja-JP" dirty="0"/>
              <a:t>		TEL:</a:t>
            </a:r>
            <a:r>
              <a:rPr lang="ja-JP" altLang="en-US" dirty="0"/>
              <a:t>　</a:t>
            </a:r>
            <a:endParaRPr lang="ja-JP" altLang="en-US" b="1" i="1" dirty="0">
              <a:solidFill>
                <a:srgbClr val="FF0000"/>
              </a:solidFill>
            </a:endParaRPr>
          </a:p>
          <a:p>
            <a:pPr marL="177800" indent="-177800" eaLnBrk="1" hangingPunct="1">
              <a:buFont typeface="Wingdings" panose="05000000000000000000" pitchFamily="2" charset="2"/>
              <a:buNone/>
            </a:pPr>
            <a:r>
              <a:rPr lang="en-US" altLang="ja-JP" dirty="0"/>
              <a:t>		E-mail:</a:t>
            </a:r>
            <a:r>
              <a:rPr lang="ja-JP" altLang="en-US" dirty="0"/>
              <a:t>　</a:t>
            </a:r>
            <a:endParaRPr lang="en-US" altLang="ja-JP" dirty="0"/>
          </a:p>
        </p:txBody>
      </p:sp>
      <p:sp>
        <p:nvSpPr>
          <p:cNvPr id="5124" name="Rectangle 4"/>
          <p:cNvSpPr>
            <a:spLocks noChangeArrowheads="1"/>
          </p:cNvSpPr>
          <p:nvPr/>
        </p:nvSpPr>
        <p:spPr bwMode="auto">
          <a:xfrm>
            <a:off x="499484" y="1284252"/>
            <a:ext cx="863600" cy="649288"/>
          </a:xfrm>
          <a:prstGeom prst="rect">
            <a:avLst/>
          </a:prstGeom>
          <a:solidFill>
            <a:schemeClr val="accent2"/>
          </a:solidFill>
          <a:ln w="6350" algn="ctr">
            <a:solidFill>
              <a:schemeClr val="tx1"/>
            </a:solidFill>
            <a:miter lim="800000"/>
            <a:headEnd/>
            <a:tailEnd type="none" w="lg" len="lg"/>
          </a:ln>
        </p:spPr>
        <p:txBody>
          <a:bodyPr wrap="none" lIns="90000" tIns="46800" rIns="90000" bIns="46800" anchor="ctr"/>
          <a:lstStyle>
            <a:lvl1pPr>
              <a:lnSpc>
                <a:spcPct val="104000"/>
              </a:lnSpc>
              <a:spcBef>
                <a:spcPct val="20000"/>
              </a:spcBef>
              <a:buClr>
                <a:schemeClr val="accent1"/>
              </a:buClr>
              <a:buFont typeface="Wingdings" panose="05000000000000000000" pitchFamily="2" charset="2"/>
              <a:buChar char="§"/>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742950" indent="-285750">
              <a:lnSpc>
                <a:spcPct val="104000"/>
              </a:lnSpc>
              <a:spcBef>
                <a:spcPct val="20000"/>
              </a:spcBef>
              <a:buClr>
                <a:schemeClr val="accent1"/>
              </a:buClr>
              <a:buSzPct val="70000"/>
              <a:buFont typeface="Wingdings" panose="05000000000000000000" pitchFamily="2" charset="2"/>
              <a:buChar char="Ø"/>
              <a:defRPr kumimoji="1"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143000" indent="-228600">
              <a:lnSpc>
                <a:spcPct val="104000"/>
              </a:lnSpc>
              <a:spcBef>
                <a:spcPct val="20000"/>
              </a:spcBef>
              <a:buClr>
                <a:schemeClr val="accent1"/>
              </a:buClr>
              <a:buFont typeface="Wingdings" panose="05000000000000000000" pitchFamily="2" charset="2"/>
              <a:buChar char="ü"/>
              <a:defRPr kumimoji="1" sz="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600200" indent="-228600">
              <a:lnSpc>
                <a:spcPct val="104000"/>
              </a:lnSpc>
              <a:spcBef>
                <a:spcPct val="20000"/>
              </a:spcBef>
              <a:buClr>
                <a:schemeClr val="accent1"/>
              </a:buClr>
              <a:buFont typeface="SimSun" panose="02010600030101010101" pitchFamily="2" charset="-122"/>
              <a:buChar char="-"/>
              <a:defRPr kumimoji="1" sz="10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057400" indent="-228600">
              <a:lnSpc>
                <a:spcPct val="104000"/>
              </a:lnSpc>
              <a:spcBef>
                <a:spcPct val="20000"/>
              </a:spcBef>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25146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29718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34290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38862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algn="ctr" eaLnBrk="1" hangingPunct="1">
              <a:lnSpc>
                <a:spcPct val="100000"/>
              </a:lnSpc>
              <a:spcBef>
                <a:spcPct val="50000"/>
              </a:spcBef>
              <a:buClrTx/>
              <a:buFont typeface="Wingdings" panose="05000000000000000000" pitchFamily="2" charset="2"/>
              <a:buNone/>
            </a:pPr>
            <a:r>
              <a:rPr kumimoji="0" lang="ja-JP" altLang="en-US" sz="1400" b="1" dirty="0"/>
              <a:t>記述内容</a:t>
            </a:r>
          </a:p>
        </p:txBody>
      </p:sp>
      <p:sp>
        <p:nvSpPr>
          <p:cNvPr id="5125" name="Rectangle 5"/>
          <p:cNvSpPr>
            <a:spLocks noChangeArrowheads="1"/>
          </p:cNvSpPr>
          <p:nvPr/>
        </p:nvSpPr>
        <p:spPr bwMode="auto">
          <a:xfrm>
            <a:off x="1352600" y="1289910"/>
            <a:ext cx="8058150" cy="649288"/>
          </a:xfrm>
          <a:prstGeom prst="rect">
            <a:avLst/>
          </a:prstGeom>
          <a:solidFill>
            <a:schemeClr val="bg1"/>
          </a:solidFill>
          <a:ln w="6350" algn="ctr">
            <a:solidFill>
              <a:schemeClr val="tx1"/>
            </a:solidFill>
            <a:miter lim="800000"/>
            <a:headEnd/>
            <a:tailEnd type="none" w="lg" len="lg"/>
          </a:ln>
        </p:spPr>
        <p:txBody>
          <a:bodyPr lIns="90000" tIns="46800" rIns="90000" bIns="46800" anchor="ctr"/>
          <a:lstStyle>
            <a:lvl1pPr marL="88900" indent="-88900">
              <a:lnSpc>
                <a:spcPct val="104000"/>
              </a:lnSpc>
              <a:spcBef>
                <a:spcPct val="20000"/>
              </a:spcBef>
              <a:buClr>
                <a:schemeClr val="accent1"/>
              </a:buClr>
              <a:buFont typeface="Wingdings" panose="05000000000000000000" pitchFamily="2" charset="2"/>
              <a:buChar char="§"/>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742950" indent="-285750">
              <a:lnSpc>
                <a:spcPct val="104000"/>
              </a:lnSpc>
              <a:spcBef>
                <a:spcPct val="20000"/>
              </a:spcBef>
              <a:buClr>
                <a:schemeClr val="accent1"/>
              </a:buClr>
              <a:buSzPct val="70000"/>
              <a:buFont typeface="Wingdings" panose="05000000000000000000" pitchFamily="2" charset="2"/>
              <a:buChar char="Ø"/>
              <a:defRPr kumimoji="1"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143000" indent="-228600">
              <a:lnSpc>
                <a:spcPct val="104000"/>
              </a:lnSpc>
              <a:spcBef>
                <a:spcPct val="20000"/>
              </a:spcBef>
              <a:buClr>
                <a:schemeClr val="accent1"/>
              </a:buClr>
              <a:buFont typeface="Wingdings" panose="05000000000000000000" pitchFamily="2" charset="2"/>
              <a:buChar char="ü"/>
              <a:defRPr kumimoji="1" sz="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600200" indent="-228600">
              <a:lnSpc>
                <a:spcPct val="104000"/>
              </a:lnSpc>
              <a:spcBef>
                <a:spcPct val="20000"/>
              </a:spcBef>
              <a:buClr>
                <a:schemeClr val="accent1"/>
              </a:buClr>
              <a:buFont typeface="SimSun" panose="02010600030101010101" pitchFamily="2" charset="-122"/>
              <a:buChar char="-"/>
              <a:defRPr kumimoji="1" sz="10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057400" indent="-228600">
              <a:lnSpc>
                <a:spcPct val="104000"/>
              </a:lnSpc>
              <a:spcBef>
                <a:spcPct val="20000"/>
              </a:spcBef>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25146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29718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34290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38862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eaLnBrk="1" hangingPunct="1">
              <a:lnSpc>
                <a:spcPct val="100000"/>
              </a:lnSpc>
              <a:spcBef>
                <a:spcPct val="0"/>
              </a:spcBef>
              <a:buClrTx/>
            </a:pPr>
            <a:r>
              <a:rPr kumimoji="0" lang="ja-JP" altLang="en-US" sz="1100" dirty="0"/>
              <a:t>提出日、応募者名、代表者名、所在地、連絡先（担当者の所属、役職名、氏名、電話番号、メールアドレス）を記載すること。</a:t>
            </a:r>
            <a:endParaRPr kumimoji="0" lang="en-US" altLang="ja-JP" sz="1100" dirty="0"/>
          </a:p>
          <a:p>
            <a:pPr eaLnBrk="1" hangingPunct="1">
              <a:lnSpc>
                <a:spcPct val="100000"/>
              </a:lnSpc>
              <a:spcBef>
                <a:spcPct val="0"/>
              </a:spcBef>
              <a:buClrTx/>
            </a:pPr>
            <a:r>
              <a:rPr kumimoji="0" lang="ja-JP" altLang="en-US" sz="1100" dirty="0"/>
              <a:t>契約候補者は、本事業詳細計画書に基づき実施すること。</a:t>
            </a:r>
          </a:p>
        </p:txBody>
      </p:sp>
      <p:sp>
        <p:nvSpPr>
          <p:cNvPr id="5127" name="Text Box 9"/>
          <p:cNvSpPr txBox="1">
            <a:spLocks noChangeArrowheads="1"/>
          </p:cNvSpPr>
          <p:nvPr/>
        </p:nvSpPr>
        <p:spPr bwMode="auto">
          <a:xfrm>
            <a:off x="495300" y="6534150"/>
            <a:ext cx="179387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lIns="90000" tIns="46800" rIns="90000" bIns="46800">
            <a:spAutoFit/>
          </a:bodyPr>
          <a:lstStyle>
            <a:lvl1pPr>
              <a:lnSpc>
                <a:spcPct val="104000"/>
              </a:lnSpc>
              <a:spcBef>
                <a:spcPct val="20000"/>
              </a:spcBef>
              <a:buClr>
                <a:schemeClr val="accent1"/>
              </a:buClr>
              <a:buFont typeface="Wingdings" panose="05000000000000000000" pitchFamily="2" charset="2"/>
              <a:buChar char="§"/>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742950" indent="-285750">
              <a:lnSpc>
                <a:spcPct val="104000"/>
              </a:lnSpc>
              <a:spcBef>
                <a:spcPct val="20000"/>
              </a:spcBef>
              <a:buClr>
                <a:schemeClr val="accent1"/>
              </a:buClr>
              <a:buSzPct val="70000"/>
              <a:buFont typeface="Wingdings" panose="05000000000000000000" pitchFamily="2" charset="2"/>
              <a:buChar char="Ø"/>
              <a:defRPr kumimoji="1"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143000" indent="-228600">
              <a:lnSpc>
                <a:spcPct val="104000"/>
              </a:lnSpc>
              <a:spcBef>
                <a:spcPct val="20000"/>
              </a:spcBef>
              <a:buClr>
                <a:schemeClr val="accent1"/>
              </a:buClr>
              <a:buFont typeface="Wingdings" panose="05000000000000000000" pitchFamily="2" charset="2"/>
              <a:buChar char="ü"/>
              <a:defRPr kumimoji="1" sz="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600200" indent="-228600">
              <a:lnSpc>
                <a:spcPct val="104000"/>
              </a:lnSpc>
              <a:spcBef>
                <a:spcPct val="20000"/>
              </a:spcBef>
              <a:buClr>
                <a:schemeClr val="accent1"/>
              </a:buClr>
              <a:buFont typeface="SimSun" panose="02010600030101010101" pitchFamily="2" charset="-122"/>
              <a:buChar char="-"/>
              <a:defRPr kumimoji="1" sz="10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057400" indent="-228600">
              <a:lnSpc>
                <a:spcPct val="104000"/>
              </a:lnSpc>
              <a:spcBef>
                <a:spcPct val="20000"/>
              </a:spcBef>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25146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29718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34290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38862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algn="ctr" eaLnBrk="1" hangingPunct="1">
              <a:lnSpc>
                <a:spcPct val="100000"/>
              </a:lnSpc>
              <a:spcBef>
                <a:spcPct val="50000"/>
              </a:spcBef>
              <a:buClrTx/>
              <a:buFont typeface="Wingdings" panose="05000000000000000000" pitchFamily="2" charset="2"/>
              <a:buNone/>
            </a:pPr>
            <a:endParaRPr kumimoji="0" lang="ja-JP" altLang="en-US" sz="800"/>
          </a:p>
        </p:txBody>
      </p:sp>
      <p:sp>
        <p:nvSpPr>
          <p:cNvPr id="5128" name="スライド番号プレースホルダー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00">
                <a:solidFill>
                  <a:schemeClr val="tx1"/>
                </a:solidFill>
                <a:latin typeface="Arial" panose="020B0604020202020204" pitchFamily="34" charset="0"/>
                <a:ea typeface="ＭＳ Ｐゴシック" panose="020B0600070205080204" pitchFamily="50" charset="-128"/>
              </a:defRPr>
            </a:lvl1pPr>
            <a:lvl2pPr marL="742950" indent="-285750">
              <a:defRPr sz="800">
                <a:solidFill>
                  <a:schemeClr val="tx1"/>
                </a:solidFill>
                <a:latin typeface="Arial" panose="020B0604020202020204" pitchFamily="34" charset="0"/>
                <a:ea typeface="ＭＳ Ｐゴシック" panose="020B0600070205080204" pitchFamily="50" charset="-128"/>
              </a:defRPr>
            </a:lvl2pPr>
            <a:lvl3pPr marL="1143000" indent="-228600">
              <a:defRPr sz="800">
                <a:solidFill>
                  <a:schemeClr val="tx1"/>
                </a:solidFill>
                <a:latin typeface="Arial" panose="020B0604020202020204" pitchFamily="34" charset="0"/>
                <a:ea typeface="ＭＳ Ｐゴシック" panose="020B0600070205080204" pitchFamily="50" charset="-128"/>
              </a:defRPr>
            </a:lvl3pPr>
            <a:lvl4pPr marL="1600200" indent="-228600">
              <a:defRPr sz="800">
                <a:solidFill>
                  <a:schemeClr val="tx1"/>
                </a:solidFill>
                <a:latin typeface="Arial" panose="020B0604020202020204" pitchFamily="34" charset="0"/>
                <a:ea typeface="ＭＳ Ｐゴシック" panose="020B0600070205080204" pitchFamily="50" charset="-128"/>
              </a:defRPr>
            </a:lvl4pPr>
            <a:lvl5pPr marL="2057400" indent="-228600">
              <a:defRPr sz="8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9pPr>
          </a:lstStyle>
          <a:p>
            <a:fld id="{12284AAC-8166-4DA5-BE16-B581DD386A2F}" type="slidenum">
              <a:rPr lang="ja-JP" altLang="en-GB" sz="1600" smtClean="0"/>
              <a:pPr/>
              <a:t>1</a:t>
            </a:fld>
            <a:endParaRPr lang="en-GB" altLang="ja-JP" sz="1600"/>
          </a:p>
        </p:txBody>
      </p:sp>
      <p:sp>
        <p:nvSpPr>
          <p:cNvPr id="2" name="Text Box 6">
            <a:extLst>
              <a:ext uri="{FF2B5EF4-FFF2-40B4-BE49-F238E27FC236}">
                <a16:creationId xmlns:a16="http://schemas.microsoft.com/office/drawing/2014/main" id="{755A7828-6E75-3F50-C985-FA1ED2C71A7D}"/>
              </a:ext>
            </a:extLst>
          </p:cNvPr>
          <p:cNvSpPr txBox="1">
            <a:spLocks noChangeArrowheads="1"/>
          </p:cNvSpPr>
          <p:nvPr/>
        </p:nvSpPr>
        <p:spPr bwMode="auto">
          <a:xfrm>
            <a:off x="3741056" y="506429"/>
            <a:ext cx="2248029" cy="402291"/>
          </a:xfrm>
          <a:prstGeom prst="rect">
            <a:avLst/>
          </a:prstGeom>
          <a:noFill/>
          <a:ln w="6350" algn="ctr">
            <a:solidFill>
              <a:srgbClr val="000000"/>
            </a:solidFill>
            <a:miter lim="800000"/>
            <a:headEnd/>
            <a:tailEnd type="none" w="lg" len="lg"/>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lnSpc>
                <a:spcPct val="104000"/>
              </a:lnSpc>
              <a:spcBef>
                <a:spcPct val="20000"/>
              </a:spcBef>
              <a:buClr>
                <a:schemeClr val="accent1"/>
              </a:buClr>
              <a:buFont typeface="Wingdings" panose="05000000000000000000" pitchFamily="2" charset="2"/>
              <a:buChar char="§"/>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742950" indent="-285750">
              <a:lnSpc>
                <a:spcPct val="104000"/>
              </a:lnSpc>
              <a:spcBef>
                <a:spcPct val="20000"/>
              </a:spcBef>
              <a:buClr>
                <a:schemeClr val="accent1"/>
              </a:buClr>
              <a:buSzPct val="70000"/>
              <a:buFont typeface="Wingdings" panose="05000000000000000000" pitchFamily="2" charset="2"/>
              <a:buChar char="Ø"/>
              <a:defRPr kumimoji="1"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143000" indent="-228600">
              <a:lnSpc>
                <a:spcPct val="104000"/>
              </a:lnSpc>
              <a:spcBef>
                <a:spcPct val="20000"/>
              </a:spcBef>
              <a:buClr>
                <a:schemeClr val="accent1"/>
              </a:buClr>
              <a:buFont typeface="Wingdings" panose="05000000000000000000" pitchFamily="2" charset="2"/>
              <a:buChar char="ü"/>
              <a:defRPr kumimoji="1" sz="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600200" indent="-228600">
              <a:lnSpc>
                <a:spcPct val="104000"/>
              </a:lnSpc>
              <a:spcBef>
                <a:spcPct val="20000"/>
              </a:spcBef>
              <a:buClr>
                <a:schemeClr val="accent1"/>
              </a:buClr>
              <a:buFont typeface="SimSun" panose="02010600030101010101" pitchFamily="2" charset="-122"/>
              <a:buChar char="-"/>
              <a:defRPr kumimoji="1" sz="10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057400" indent="-228600">
              <a:lnSpc>
                <a:spcPct val="104000"/>
              </a:lnSpc>
              <a:spcBef>
                <a:spcPct val="20000"/>
              </a:spcBef>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25146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29718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34290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38862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algn="ctr" eaLnBrk="1" hangingPunct="1">
              <a:lnSpc>
                <a:spcPct val="100000"/>
              </a:lnSpc>
              <a:spcBef>
                <a:spcPct val="50000"/>
              </a:spcBef>
              <a:buClrTx/>
              <a:buFont typeface="Wingdings" panose="05000000000000000000" pitchFamily="2" charset="2"/>
              <a:buNone/>
            </a:pPr>
            <a:r>
              <a:rPr kumimoji="0" lang="ja-JP" altLang="en-US" sz="2000" b="1" dirty="0"/>
              <a:t>「事業詳細計画書」</a:t>
            </a:r>
            <a:endParaRPr kumimoji="0" lang="en-US" altLang="ja-JP" sz="2000" b="1"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2" name="Rectangle 4"/>
          <p:cNvSpPr>
            <a:spLocks noChangeArrowheads="1"/>
          </p:cNvSpPr>
          <p:nvPr/>
        </p:nvSpPr>
        <p:spPr bwMode="auto">
          <a:xfrm>
            <a:off x="495300" y="692150"/>
            <a:ext cx="863600" cy="1512714"/>
          </a:xfrm>
          <a:prstGeom prst="rect">
            <a:avLst/>
          </a:prstGeom>
          <a:solidFill>
            <a:schemeClr val="accent2"/>
          </a:solidFill>
          <a:ln w="6350" algn="ctr">
            <a:solidFill>
              <a:schemeClr val="tx1"/>
            </a:solidFill>
            <a:miter lim="800000"/>
            <a:headEnd/>
            <a:tailEnd type="none" w="lg" len="lg"/>
          </a:ln>
        </p:spPr>
        <p:txBody>
          <a:bodyPr wrap="none" lIns="90000" tIns="46800" rIns="90000" bIns="46800" anchor="ctr"/>
          <a:lstStyle>
            <a:lvl1pPr>
              <a:lnSpc>
                <a:spcPct val="104000"/>
              </a:lnSpc>
              <a:spcBef>
                <a:spcPct val="20000"/>
              </a:spcBef>
              <a:buClr>
                <a:schemeClr val="accent1"/>
              </a:buClr>
              <a:buFont typeface="Wingdings" panose="05000000000000000000" pitchFamily="2" charset="2"/>
              <a:buChar char="§"/>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742950" indent="-285750">
              <a:lnSpc>
                <a:spcPct val="104000"/>
              </a:lnSpc>
              <a:spcBef>
                <a:spcPct val="20000"/>
              </a:spcBef>
              <a:buClr>
                <a:schemeClr val="accent1"/>
              </a:buClr>
              <a:buSzPct val="70000"/>
              <a:buFont typeface="Wingdings" panose="05000000000000000000" pitchFamily="2" charset="2"/>
              <a:buChar char="Ø"/>
              <a:defRPr kumimoji="1"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143000" indent="-228600">
              <a:lnSpc>
                <a:spcPct val="104000"/>
              </a:lnSpc>
              <a:spcBef>
                <a:spcPct val="20000"/>
              </a:spcBef>
              <a:buClr>
                <a:schemeClr val="accent1"/>
              </a:buClr>
              <a:buFont typeface="Wingdings" panose="05000000000000000000" pitchFamily="2" charset="2"/>
              <a:buChar char="ü"/>
              <a:defRPr kumimoji="1" sz="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600200" indent="-228600">
              <a:lnSpc>
                <a:spcPct val="104000"/>
              </a:lnSpc>
              <a:spcBef>
                <a:spcPct val="20000"/>
              </a:spcBef>
              <a:buClr>
                <a:schemeClr val="accent1"/>
              </a:buClr>
              <a:buFont typeface="SimSun" panose="02010600030101010101" pitchFamily="2" charset="-122"/>
              <a:buChar char="-"/>
              <a:defRPr kumimoji="1" sz="10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057400" indent="-228600">
              <a:lnSpc>
                <a:spcPct val="104000"/>
              </a:lnSpc>
              <a:spcBef>
                <a:spcPct val="20000"/>
              </a:spcBef>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25146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29718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34290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38862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algn="ctr" eaLnBrk="1" hangingPunct="1">
              <a:lnSpc>
                <a:spcPct val="100000"/>
              </a:lnSpc>
              <a:spcBef>
                <a:spcPct val="50000"/>
              </a:spcBef>
              <a:buClrTx/>
              <a:buFont typeface="Wingdings" panose="05000000000000000000" pitchFamily="2" charset="2"/>
              <a:buNone/>
            </a:pPr>
            <a:r>
              <a:rPr kumimoji="0" lang="ja-JP" altLang="en-US" sz="1400" b="1" dirty="0"/>
              <a:t>評価内容</a:t>
            </a:r>
          </a:p>
        </p:txBody>
      </p:sp>
      <p:sp>
        <p:nvSpPr>
          <p:cNvPr id="7173" name="Rectangle 5"/>
          <p:cNvSpPr>
            <a:spLocks noChangeArrowheads="1"/>
          </p:cNvSpPr>
          <p:nvPr/>
        </p:nvSpPr>
        <p:spPr bwMode="auto">
          <a:xfrm>
            <a:off x="1358900" y="692149"/>
            <a:ext cx="8058150" cy="1512715"/>
          </a:xfrm>
          <a:prstGeom prst="rect">
            <a:avLst/>
          </a:prstGeom>
          <a:solidFill>
            <a:schemeClr val="bg1"/>
          </a:solidFill>
          <a:ln w="6350" algn="ctr">
            <a:solidFill>
              <a:schemeClr val="tx1"/>
            </a:solidFill>
            <a:miter lim="800000"/>
            <a:headEnd/>
            <a:tailEnd type="none" w="lg" len="lg"/>
          </a:ln>
        </p:spPr>
        <p:txBody>
          <a:bodyPr lIns="90000" tIns="46800" rIns="90000" bIns="46800" anchor="ctr"/>
          <a:lstStyle>
            <a:lvl1pPr marL="88900" indent="-88900">
              <a:lnSpc>
                <a:spcPct val="104000"/>
              </a:lnSpc>
              <a:spcBef>
                <a:spcPct val="20000"/>
              </a:spcBef>
              <a:buClr>
                <a:schemeClr val="accent1"/>
              </a:buClr>
              <a:buFont typeface="Wingdings" panose="05000000000000000000" pitchFamily="2" charset="2"/>
              <a:buChar char="§"/>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742950" indent="-285750">
              <a:lnSpc>
                <a:spcPct val="104000"/>
              </a:lnSpc>
              <a:spcBef>
                <a:spcPct val="20000"/>
              </a:spcBef>
              <a:buClr>
                <a:schemeClr val="accent1"/>
              </a:buClr>
              <a:buSzPct val="70000"/>
              <a:buFont typeface="Wingdings" panose="05000000000000000000" pitchFamily="2" charset="2"/>
              <a:buChar char="Ø"/>
              <a:defRPr kumimoji="1"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143000" indent="-228600">
              <a:lnSpc>
                <a:spcPct val="104000"/>
              </a:lnSpc>
              <a:spcBef>
                <a:spcPct val="20000"/>
              </a:spcBef>
              <a:buClr>
                <a:schemeClr val="accent1"/>
              </a:buClr>
              <a:buFont typeface="Wingdings" panose="05000000000000000000" pitchFamily="2" charset="2"/>
              <a:buChar char="ü"/>
              <a:defRPr kumimoji="1" sz="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600200" indent="-228600">
              <a:lnSpc>
                <a:spcPct val="104000"/>
              </a:lnSpc>
              <a:spcBef>
                <a:spcPct val="20000"/>
              </a:spcBef>
              <a:buClr>
                <a:schemeClr val="accent1"/>
              </a:buClr>
              <a:buFont typeface="SimSun" panose="02010600030101010101" pitchFamily="2" charset="-122"/>
              <a:buChar char="-"/>
              <a:defRPr kumimoji="1" sz="10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057400" indent="-228600">
              <a:lnSpc>
                <a:spcPct val="104000"/>
              </a:lnSpc>
              <a:spcBef>
                <a:spcPct val="20000"/>
              </a:spcBef>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25146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29718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34290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38862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marL="0" indent="0" eaLnBrk="1" hangingPunct="1">
              <a:lnSpc>
                <a:spcPct val="100000"/>
              </a:lnSpc>
              <a:spcBef>
                <a:spcPct val="0"/>
              </a:spcBef>
              <a:buClrTx/>
              <a:buNone/>
            </a:pPr>
            <a:r>
              <a:rPr kumimoji="0" lang="en-US" altLang="ja-JP" sz="1100" dirty="0"/>
              <a:t>【</a:t>
            </a:r>
            <a:r>
              <a:rPr kumimoji="0" lang="ja-JP" altLang="en-US" sz="1100" dirty="0"/>
              <a:t>必須項目</a:t>
            </a:r>
            <a:r>
              <a:rPr kumimoji="0" lang="en-US" altLang="ja-JP" sz="1100" dirty="0"/>
              <a:t>】</a:t>
            </a:r>
          </a:p>
          <a:p>
            <a:pPr marL="0" indent="0" eaLnBrk="1" hangingPunct="1">
              <a:lnSpc>
                <a:spcPct val="100000"/>
              </a:lnSpc>
              <a:spcBef>
                <a:spcPct val="0"/>
              </a:spcBef>
              <a:buClrTx/>
              <a:buNone/>
            </a:pPr>
            <a:r>
              <a:rPr kumimoji="0" lang="ja-JP" altLang="en-US" sz="1100" dirty="0"/>
              <a:t>●大阪・関西万博の理念に沿った計画となっているか。</a:t>
            </a:r>
            <a:endParaRPr kumimoji="0" lang="en-US" altLang="ja-JP" sz="1100" dirty="0"/>
          </a:p>
          <a:p>
            <a:pPr marL="0" indent="0" eaLnBrk="1" hangingPunct="1">
              <a:lnSpc>
                <a:spcPct val="100000"/>
              </a:lnSpc>
              <a:spcBef>
                <a:spcPct val="0"/>
              </a:spcBef>
              <a:buClrTx/>
              <a:buNone/>
            </a:pPr>
            <a:r>
              <a:rPr kumimoji="0" lang="ja-JP" altLang="en-US" sz="1100" dirty="0"/>
              <a:t>●リユースを目的とした計画となっているか。</a:t>
            </a:r>
            <a:endParaRPr kumimoji="0" lang="en-US" altLang="ja-JP" sz="1100" dirty="0"/>
          </a:p>
          <a:p>
            <a:pPr marL="0" indent="0" eaLnBrk="1" hangingPunct="1">
              <a:lnSpc>
                <a:spcPct val="100000"/>
              </a:lnSpc>
              <a:spcBef>
                <a:spcPct val="0"/>
              </a:spcBef>
              <a:buClrTx/>
              <a:buNone/>
            </a:pPr>
            <a:endParaRPr kumimoji="0" lang="en-US" altLang="ja-JP" sz="1100" dirty="0"/>
          </a:p>
          <a:p>
            <a:pPr marL="0" indent="0" eaLnBrk="1" hangingPunct="1">
              <a:lnSpc>
                <a:spcPct val="100000"/>
              </a:lnSpc>
              <a:spcBef>
                <a:spcPct val="0"/>
              </a:spcBef>
              <a:buClrTx/>
              <a:buNone/>
            </a:pPr>
            <a:r>
              <a:rPr kumimoji="0" lang="en-US" altLang="ja-JP" sz="1100" dirty="0"/>
              <a:t>【</a:t>
            </a:r>
            <a:r>
              <a:rPr kumimoji="0" lang="ja-JP" altLang="en-US" sz="1100" dirty="0"/>
              <a:t>加点項目</a:t>
            </a:r>
            <a:r>
              <a:rPr kumimoji="0" lang="en-US" altLang="ja-JP" sz="1100" dirty="0"/>
              <a:t>】</a:t>
            </a:r>
          </a:p>
          <a:p>
            <a:pPr marL="0" indent="0" eaLnBrk="1" hangingPunct="1">
              <a:lnSpc>
                <a:spcPct val="100000"/>
              </a:lnSpc>
              <a:spcBef>
                <a:spcPct val="0"/>
              </a:spcBef>
              <a:buClrTx/>
              <a:buNone/>
            </a:pPr>
            <a:r>
              <a:rPr kumimoji="0" lang="ja-JP" altLang="en-US" sz="1100" dirty="0"/>
              <a:t>●公共の用に供する計画であるか（ただし、公募要領「４．</a:t>
            </a:r>
            <a:r>
              <a:rPr kumimoji="0" lang="en-US" altLang="ja-JP" sz="1100" dirty="0"/>
              <a:t>(2)</a:t>
            </a:r>
            <a:r>
              <a:rPr kumimoji="0" lang="ja-JP" altLang="en-US" sz="1100" dirty="0"/>
              <a:t>評価の内容」にある①～④に限る。）。</a:t>
            </a:r>
            <a:endParaRPr kumimoji="0" lang="en-US" altLang="ja-JP" sz="1100" dirty="0"/>
          </a:p>
          <a:p>
            <a:pPr marL="0" indent="0" eaLnBrk="1" hangingPunct="1">
              <a:lnSpc>
                <a:spcPct val="100000"/>
              </a:lnSpc>
              <a:spcBef>
                <a:spcPct val="0"/>
              </a:spcBef>
              <a:buClrTx/>
              <a:buNone/>
            </a:pPr>
            <a:r>
              <a:rPr kumimoji="0" lang="ja-JP" altLang="en-US" sz="1100" dirty="0"/>
              <a:t>●広く不特定多数人の利用が可能な計画となっているか（ただし、公募要領「４．</a:t>
            </a:r>
            <a:r>
              <a:rPr kumimoji="0" lang="en-US" altLang="ja-JP" sz="1100" dirty="0"/>
              <a:t>(2)</a:t>
            </a:r>
            <a:r>
              <a:rPr kumimoji="0" lang="ja-JP" altLang="en-US" sz="1100" dirty="0"/>
              <a:t>評価の内容」にある⑤に限る。 ）。</a:t>
            </a:r>
            <a:endParaRPr kumimoji="0" lang="en-US" altLang="ja-JP" sz="1100" dirty="0"/>
          </a:p>
          <a:p>
            <a:pPr marL="0" indent="0" eaLnBrk="1" hangingPunct="1">
              <a:lnSpc>
                <a:spcPct val="100000"/>
              </a:lnSpc>
              <a:spcBef>
                <a:spcPct val="0"/>
              </a:spcBef>
              <a:buClrTx/>
              <a:buNone/>
            </a:pPr>
            <a:r>
              <a:rPr kumimoji="0" lang="ja-JP" altLang="en-US" sz="1100" dirty="0"/>
              <a:t>●循環経済（サーキュラーエコノミー）の普及促進に資する計画であるか。</a:t>
            </a:r>
            <a:endParaRPr kumimoji="0" lang="en-US" altLang="ja-JP" sz="1100" dirty="0"/>
          </a:p>
        </p:txBody>
      </p:sp>
      <p:sp>
        <p:nvSpPr>
          <p:cNvPr id="7170" name="Rectangle 2"/>
          <p:cNvSpPr>
            <a:spLocks noGrp="1" noChangeArrowheads="1"/>
          </p:cNvSpPr>
          <p:nvPr>
            <p:ph type="title"/>
          </p:nvPr>
        </p:nvSpPr>
        <p:spPr>
          <a:xfrm>
            <a:off x="488504" y="161925"/>
            <a:ext cx="8915400" cy="530226"/>
          </a:xfrm>
        </p:spPr>
        <p:txBody>
          <a:bodyPr anchor="ctr" anchorCtr="0"/>
          <a:lstStyle/>
          <a:p>
            <a:pPr eaLnBrk="1" hangingPunct="1"/>
            <a:r>
              <a:rPr lang="en-US" altLang="ja-JP" sz="1800" dirty="0"/>
              <a:t>【1.</a:t>
            </a:r>
            <a:r>
              <a:rPr lang="ja-JP" altLang="en-US" sz="1800" dirty="0"/>
              <a:t>　計画の目的・内容</a:t>
            </a:r>
            <a:r>
              <a:rPr lang="en-US" altLang="ja-JP" sz="1800" dirty="0"/>
              <a:t>】</a:t>
            </a:r>
            <a:r>
              <a:rPr lang="ja-JP" altLang="en-US" sz="1800" dirty="0">
                <a:solidFill>
                  <a:srgbClr val="FB3131"/>
                </a:solidFill>
              </a:rPr>
              <a:t>（地方公共団体の方は地域再生計画等を添付してください。）</a:t>
            </a:r>
            <a:endParaRPr lang="ja-JP" altLang="en-US" sz="1800" dirty="0"/>
          </a:p>
        </p:txBody>
      </p:sp>
      <p:sp>
        <p:nvSpPr>
          <p:cNvPr id="7175" name="スライド番号プレースホルダー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00">
                <a:solidFill>
                  <a:schemeClr val="tx1"/>
                </a:solidFill>
                <a:latin typeface="Arial" panose="020B0604020202020204" pitchFamily="34" charset="0"/>
                <a:ea typeface="ＭＳ Ｐゴシック" panose="020B0600070205080204" pitchFamily="50" charset="-128"/>
              </a:defRPr>
            </a:lvl1pPr>
            <a:lvl2pPr marL="742950" indent="-285750">
              <a:defRPr sz="800">
                <a:solidFill>
                  <a:schemeClr val="tx1"/>
                </a:solidFill>
                <a:latin typeface="Arial" panose="020B0604020202020204" pitchFamily="34" charset="0"/>
                <a:ea typeface="ＭＳ Ｐゴシック" panose="020B0600070205080204" pitchFamily="50" charset="-128"/>
              </a:defRPr>
            </a:lvl2pPr>
            <a:lvl3pPr marL="1143000" indent="-228600">
              <a:defRPr sz="800">
                <a:solidFill>
                  <a:schemeClr val="tx1"/>
                </a:solidFill>
                <a:latin typeface="Arial" panose="020B0604020202020204" pitchFamily="34" charset="0"/>
                <a:ea typeface="ＭＳ Ｐゴシック" panose="020B0600070205080204" pitchFamily="50" charset="-128"/>
              </a:defRPr>
            </a:lvl3pPr>
            <a:lvl4pPr marL="1600200" indent="-228600">
              <a:defRPr sz="800">
                <a:solidFill>
                  <a:schemeClr val="tx1"/>
                </a:solidFill>
                <a:latin typeface="Arial" panose="020B0604020202020204" pitchFamily="34" charset="0"/>
                <a:ea typeface="ＭＳ Ｐゴシック" panose="020B0600070205080204" pitchFamily="50" charset="-128"/>
              </a:defRPr>
            </a:lvl4pPr>
            <a:lvl5pPr marL="2057400" indent="-228600">
              <a:defRPr sz="8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9pPr>
          </a:lstStyle>
          <a:p>
            <a:fld id="{BF400948-31FF-4CCE-9273-866942744664}" type="slidenum">
              <a:rPr lang="ja-JP" altLang="en-GB" sz="1600" smtClean="0"/>
              <a:pPr/>
              <a:t>2</a:t>
            </a:fld>
            <a:endParaRPr lang="en-GB" altLang="ja-JP" sz="160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01650" y="161924"/>
            <a:ext cx="8915400" cy="386756"/>
          </a:xfrm>
        </p:spPr>
        <p:txBody>
          <a:bodyPr anchor="ctr" anchorCtr="0"/>
          <a:lstStyle/>
          <a:p>
            <a:pPr eaLnBrk="1" hangingPunct="1"/>
            <a:r>
              <a:rPr lang="en-US" altLang="ja-JP" sz="1800" dirty="0"/>
              <a:t>【</a:t>
            </a:r>
            <a:r>
              <a:rPr lang="ja-JP" altLang="en-US" sz="1800" dirty="0"/>
              <a:t>２</a:t>
            </a:r>
            <a:r>
              <a:rPr lang="en-US" altLang="ja-JP" sz="1800" dirty="0"/>
              <a:t>.</a:t>
            </a:r>
            <a:r>
              <a:rPr lang="ja-JP" altLang="en-US" sz="1800" dirty="0"/>
              <a:t>万博会場からの引取りを含む移設計画</a:t>
            </a:r>
            <a:r>
              <a:rPr lang="en-US" altLang="ja-JP" sz="1800" dirty="0"/>
              <a:t>】</a:t>
            </a:r>
            <a:endParaRPr lang="ja-JP" altLang="en-US" sz="1800" dirty="0"/>
          </a:p>
        </p:txBody>
      </p:sp>
      <p:sp>
        <p:nvSpPr>
          <p:cNvPr id="11268" name="Rectangle 5"/>
          <p:cNvSpPr>
            <a:spLocks noChangeArrowheads="1"/>
          </p:cNvSpPr>
          <p:nvPr/>
        </p:nvSpPr>
        <p:spPr bwMode="auto">
          <a:xfrm>
            <a:off x="1358900" y="692149"/>
            <a:ext cx="8058150" cy="1368699"/>
          </a:xfrm>
          <a:prstGeom prst="rect">
            <a:avLst/>
          </a:prstGeom>
          <a:solidFill>
            <a:schemeClr val="bg1"/>
          </a:solidFill>
          <a:ln w="6350" algn="ctr">
            <a:solidFill>
              <a:schemeClr val="tx1"/>
            </a:solidFill>
            <a:miter lim="800000"/>
            <a:headEnd/>
            <a:tailEnd type="none" w="lg" len="lg"/>
          </a:ln>
        </p:spPr>
        <p:txBody>
          <a:bodyPr lIns="90000" tIns="46800" rIns="90000" bIns="46800" anchor="ctr"/>
          <a:lstStyle>
            <a:lvl1pPr marL="88900" indent="-88900">
              <a:lnSpc>
                <a:spcPct val="104000"/>
              </a:lnSpc>
              <a:spcBef>
                <a:spcPct val="20000"/>
              </a:spcBef>
              <a:buClr>
                <a:schemeClr val="accent1"/>
              </a:buClr>
              <a:buFont typeface="Wingdings" panose="05000000000000000000" pitchFamily="2" charset="2"/>
              <a:buChar char="§"/>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742950" indent="-285750">
              <a:lnSpc>
                <a:spcPct val="104000"/>
              </a:lnSpc>
              <a:spcBef>
                <a:spcPct val="20000"/>
              </a:spcBef>
              <a:buClr>
                <a:schemeClr val="accent1"/>
              </a:buClr>
              <a:buSzPct val="70000"/>
              <a:buFont typeface="Wingdings" panose="05000000000000000000" pitchFamily="2" charset="2"/>
              <a:buChar char="Ø"/>
              <a:defRPr kumimoji="1"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143000" indent="-228600">
              <a:lnSpc>
                <a:spcPct val="104000"/>
              </a:lnSpc>
              <a:spcBef>
                <a:spcPct val="20000"/>
              </a:spcBef>
              <a:buClr>
                <a:schemeClr val="accent1"/>
              </a:buClr>
              <a:buFont typeface="Wingdings" panose="05000000000000000000" pitchFamily="2" charset="2"/>
              <a:buChar char="ü"/>
              <a:defRPr kumimoji="1" sz="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600200" indent="-228600">
              <a:lnSpc>
                <a:spcPct val="104000"/>
              </a:lnSpc>
              <a:spcBef>
                <a:spcPct val="20000"/>
              </a:spcBef>
              <a:buClr>
                <a:schemeClr val="accent1"/>
              </a:buClr>
              <a:buFont typeface="SimSun" panose="02010600030101010101" pitchFamily="2" charset="-122"/>
              <a:buChar char="-"/>
              <a:defRPr kumimoji="1" sz="10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057400" indent="-228600">
              <a:lnSpc>
                <a:spcPct val="104000"/>
              </a:lnSpc>
              <a:spcBef>
                <a:spcPct val="20000"/>
              </a:spcBef>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25146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29718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34290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38862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marL="0" indent="0" eaLnBrk="1" hangingPunct="1">
              <a:lnSpc>
                <a:spcPct val="100000"/>
              </a:lnSpc>
              <a:spcBef>
                <a:spcPct val="0"/>
              </a:spcBef>
              <a:buClrTx/>
              <a:buNone/>
            </a:pPr>
            <a:r>
              <a:rPr kumimoji="0" lang="en-US" altLang="ja-JP" sz="1100" dirty="0"/>
              <a:t>【</a:t>
            </a:r>
            <a:r>
              <a:rPr kumimoji="0" lang="ja-JP" altLang="en-US" sz="1100" dirty="0"/>
              <a:t>必須項目</a:t>
            </a:r>
            <a:r>
              <a:rPr kumimoji="0" lang="en-US" altLang="ja-JP" sz="1100" dirty="0"/>
              <a:t>】</a:t>
            </a:r>
          </a:p>
          <a:p>
            <a:pPr marL="0" indent="0" eaLnBrk="1" hangingPunct="1">
              <a:lnSpc>
                <a:spcPct val="100000"/>
              </a:lnSpc>
              <a:spcBef>
                <a:spcPct val="0"/>
              </a:spcBef>
              <a:buClrTx/>
              <a:buNone/>
            </a:pPr>
            <a:r>
              <a:rPr kumimoji="0" lang="ja-JP" altLang="en-US" sz="1100" dirty="0"/>
              <a:t>●移設計画を作成しているか。</a:t>
            </a:r>
            <a:endParaRPr kumimoji="0" lang="en-US" altLang="ja-JP" sz="1100" dirty="0"/>
          </a:p>
          <a:p>
            <a:pPr marL="0" indent="0" eaLnBrk="1" hangingPunct="1">
              <a:lnSpc>
                <a:spcPct val="100000"/>
              </a:lnSpc>
              <a:spcBef>
                <a:spcPct val="0"/>
              </a:spcBef>
              <a:buClrTx/>
              <a:buNone/>
            </a:pPr>
            <a:endParaRPr kumimoji="0" lang="en-US" altLang="ja-JP" sz="1100" dirty="0"/>
          </a:p>
          <a:p>
            <a:pPr marL="0" indent="0" eaLnBrk="1" hangingPunct="1">
              <a:lnSpc>
                <a:spcPct val="100000"/>
              </a:lnSpc>
              <a:spcBef>
                <a:spcPct val="0"/>
              </a:spcBef>
              <a:buClrTx/>
              <a:buNone/>
            </a:pPr>
            <a:r>
              <a:rPr kumimoji="0" lang="en-US" altLang="ja-JP" sz="1100" dirty="0"/>
              <a:t>【</a:t>
            </a:r>
            <a:r>
              <a:rPr kumimoji="0" lang="ja-JP" altLang="en-US" sz="1100" dirty="0"/>
              <a:t>加点項目</a:t>
            </a:r>
            <a:r>
              <a:rPr kumimoji="0" lang="en-US" altLang="ja-JP" sz="1100" dirty="0"/>
              <a:t>】</a:t>
            </a:r>
          </a:p>
          <a:p>
            <a:pPr marL="0" indent="0" eaLnBrk="1" hangingPunct="1">
              <a:lnSpc>
                <a:spcPct val="100000"/>
              </a:lnSpc>
              <a:spcBef>
                <a:spcPct val="0"/>
              </a:spcBef>
              <a:buClrTx/>
              <a:buNone/>
            </a:pPr>
            <a:r>
              <a:rPr kumimoji="0" lang="ja-JP" altLang="en-US" sz="1100" dirty="0"/>
              <a:t>●移設が可能な資金計画となっているか。</a:t>
            </a:r>
            <a:endParaRPr kumimoji="0" lang="en-US" altLang="ja-JP" sz="1100" dirty="0"/>
          </a:p>
          <a:p>
            <a:pPr marL="0" indent="0" eaLnBrk="1" hangingPunct="1">
              <a:lnSpc>
                <a:spcPct val="100000"/>
              </a:lnSpc>
              <a:spcBef>
                <a:spcPct val="0"/>
              </a:spcBef>
              <a:buClrTx/>
              <a:buNone/>
            </a:pPr>
            <a:r>
              <a:rPr kumimoji="0" lang="ja-JP" altLang="en-US" sz="1100" dirty="0"/>
              <a:t>●移設が可能な体制計画となっているか。</a:t>
            </a:r>
            <a:endParaRPr kumimoji="0" lang="en-US" altLang="ja-JP" sz="1100" dirty="0"/>
          </a:p>
          <a:p>
            <a:pPr marL="0" indent="0" eaLnBrk="1" hangingPunct="1">
              <a:lnSpc>
                <a:spcPct val="100000"/>
              </a:lnSpc>
              <a:spcBef>
                <a:spcPct val="0"/>
              </a:spcBef>
              <a:buClrTx/>
              <a:buNone/>
            </a:pPr>
            <a:r>
              <a:rPr kumimoji="0" lang="ja-JP" altLang="en-US" sz="1100" dirty="0"/>
              <a:t>●移設が可能なスケジュール・行程計画となっているか。</a:t>
            </a:r>
            <a:endParaRPr kumimoji="0" lang="en-US" altLang="ja-JP" sz="1100" dirty="0"/>
          </a:p>
        </p:txBody>
      </p:sp>
      <p:sp>
        <p:nvSpPr>
          <p:cNvPr id="11269" name="Rectangle 8"/>
          <p:cNvSpPr>
            <a:spLocks noChangeArrowheads="1"/>
          </p:cNvSpPr>
          <p:nvPr/>
        </p:nvSpPr>
        <p:spPr bwMode="auto">
          <a:xfrm>
            <a:off x="501650" y="692150"/>
            <a:ext cx="863600" cy="1368698"/>
          </a:xfrm>
          <a:prstGeom prst="rect">
            <a:avLst/>
          </a:prstGeom>
          <a:solidFill>
            <a:schemeClr val="accent2"/>
          </a:solidFill>
          <a:ln w="6350" algn="ctr">
            <a:solidFill>
              <a:schemeClr val="tx1"/>
            </a:solidFill>
            <a:miter lim="800000"/>
            <a:headEnd/>
            <a:tailEnd type="none" w="lg" len="lg"/>
          </a:ln>
        </p:spPr>
        <p:txBody>
          <a:bodyPr wrap="none" lIns="90000" tIns="46800" rIns="90000" bIns="46800" anchor="ctr"/>
          <a:lstStyle>
            <a:lvl1pPr>
              <a:lnSpc>
                <a:spcPct val="104000"/>
              </a:lnSpc>
              <a:spcBef>
                <a:spcPct val="20000"/>
              </a:spcBef>
              <a:buClr>
                <a:schemeClr val="accent1"/>
              </a:buClr>
              <a:buFont typeface="Wingdings" panose="05000000000000000000" pitchFamily="2" charset="2"/>
              <a:buChar char="§"/>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742950" indent="-285750">
              <a:lnSpc>
                <a:spcPct val="104000"/>
              </a:lnSpc>
              <a:spcBef>
                <a:spcPct val="20000"/>
              </a:spcBef>
              <a:buClr>
                <a:schemeClr val="accent1"/>
              </a:buClr>
              <a:buSzPct val="70000"/>
              <a:buFont typeface="Wingdings" panose="05000000000000000000" pitchFamily="2" charset="2"/>
              <a:buChar char="Ø"/>
              <a:defRPr kumimoji="1"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143000" indent="-228600">
              <a:lnSpc>
                <a:spcPct val="104000"/>
              </a:lnSpc>
              <a:spcBef>
                <a:spcPct val="20000"/>
              </a:spcBef>
              <a:buClr>
                <a:schemeClr val="accent1"/>
              </a:buClr>
              <a:buFont typeface="Wingdings" panose="05000000000000000000" pitchFamily="2" charset="2"/>
              <a:buChar char="ü"/>
              <a:defRPr kumimoji="1" sz="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600200" indent="-228600">
              <a:lnSpc>
                <a:spcPct val="104000"/>
              </a:lnSpc>
              <a:spcBef>
                <a:spcPct val="20000"/>
              </a:spcBef>
              <a:buClr>
                <a:schemeClr val="accent1"/>
              </a:buClr>
              <a:buFont typeface="SimSun" panose="02010600030101010101" pitchFamily="2" charset="-122"/>
              <a:buChar char="-"/>
              <a:defRPr kumimoji="1" sz="10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057400" indent="-228600">
              <a:lnSpc>
                <a:spcPct val="104000"/>
              </a:lnSpc>
              <a:spcBef>
                <a:spcPct val="20000"/>
              </a:spcBef>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25146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29718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34290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38862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algn="ctr" eaLnBrk="1" hangingPunct="1">
              <a:lnSpc>
                <a:spcPct val="100000"/>
              </a:lnSpc>
              <a:spcBef>
                <a:spcPct val="50000"/>
              </a:spcBef>
              <a:buClrTx/>
              <a:buFont typeface="Wingdings" panose="05000000000000000000" pitchFamily="2" charset="2"/>
              <a:buNone/>
            </a:pPr>
            <a:r>
              <a:rPr kumimoji="0" lang="ja-JP" altLang="en-US" sz="1400" b="1" dirty="0"/>
              <a:t>評価内容</a:t>
            </a:r>
          </a:p>
        </p:txBody>
      </p:sp>
      <p:sp>
        <p:nvSpPr>
          <p:cNvPr id="11321" name="スライド番号プレースホルダー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00">
                <a:solidFill>
                  <a:schemeClr val="tx1"/>
                </a:solidFill>
                <a:latin typeface="Arial" panose="020B0604020202020204" pitchFamily="34" charset="0"/>
                <a:ea typeface="ＭＳ Ｐゴシック" panose="020B0600070205080204" pitchFamily="50" charset="-128"/>
              </a:defRPr>
            </a:lvl1pPr>
            <a:lvl2pPr marL="742950" indent="-285750">
              <a:defRPr sz="800">
                <a:solidFill>
                  <a:schemeClr val="tx1"/>
                </a:solidFill>
                <a:latin typeface="Arial" panose="020B0604020202020204" pitchFamily="34" charset="0"/>
                <a:ea typeface="ＭＳ Ｐゴシック" panose="020B0600070205080204" pitchFamily="50" charset="-128"/>
              </a:defRPr>
            </a:lvl2pPr>
            <a:lvl3pPr marL="1143000" indent="-228600">
              <a:defRPr sz="800">
                <a:solidFill>
                  <a:schemeClr val="tx1"/>
                </a:solidFill>
                <a:latin typeface="Arial" panose="020B0604020202020204" pitchFamily="34" charset="0"/>
                <a:ea typeface="ＭＳ Ｐゴシック" panose="020B0600070205080204" pitchFamily="50" charset="-128"/>
              </a:defRPr>
            </a:lvl3pPr>
            <a:lvl4pPr marL="1600200" indent="-228600">
              <a:defRPr sz="800">
                <a:solidFill>
                  <a:schemeClr val="tx1"/>
                </a:solidFill>
                <a:latin typeface="Arial" panose="020B0604020202020204" pitchFamily="34" charset="0"/>
                <a:ea typeface="ＭＳ Ｐゴシック" panose="020B0600070205080204" pitchFamily="50" charset="-128"/>
              </a:defRPr>
            </a:lvl4pPr>
            <a:lvl5pPr marL="2057400" indent="-228600">
              <a:defRPr sz="8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9pPr>
          </a:lstStyle>
          <a:p>
            <a:fld id="{901D02C4-04C7-4500-B25C-8CCCAF029504}" type="slidenum">
              <a:rPr lang="ja-JP" altLang="en-GB" sz="1600" smtClean="0"/>
              <a:pPr/>
              <a:t>3</a:t>
            </a:fld>
            <a:endParaRPr lang="en-GB" altLang="ja-JP" sz="160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8E4777-F68A-1121-7D3C-D1AF7B14F50E}"/>
            </a:ext>
          </a:extLst>
        </p:cNvPr>
        <p:cNvGrpSpPr/>
        <p:nvPr/>
      </p:nvGrpSpPr>
      <p:grpSpPr>
        <a:xfrm>
          <a:off x="0" y="0"/>
          <a:ext cx="0" cy="0"/>
          <a:chOff x="0" y="0"/>
          <a:chExt cx="0" cy="0"/>
        </a:xfrm>
      </p:grpSpPr>
      <p:sp>
        <p:nvSpPr>
          <p:cNvPr id="11266" name="Rectangle 2">
            <a:extLst>
              <a:ext uri="{FF2B5EF4-FFF2-40B4-BE49-F238E27FC236}">
                <a16:creationId xmlns:a16="http://schemas.microsoft.com/office/drawing/2014/main" id="{DF078266-282B-5E0D-A01B-9A7C65069E30}"/>
              </a:ext>
            </a:extLst>
          </p:cNvPr>
          <p:cNvSpPr>
            <a:spLocks noGrp="1" noChangeArrowheads="1"/>
          </p:cNvSpPr>
          <p:nvPr>
            <p:ph type="title"/>
          </p:nvPr>
        </p:nvSpPr>
        <p:spPr>
          <a:xfrm>
            <a:off x="501650" y="118295"/>
            <a:ext cx="8915400" cy="430385"/>
          </a:xfrm>
        </p:spPr>
        <p:txBody>
          <a:bodyPr anchor="ctr" anchorCtr="0"/>
          <a:lstStyle/>
          <a:p>
            <a:pPr eaLnBrk="1" hangingPunct="1"/>
            <a:r>
              <a:rPr lang="en-US" altLang="ja-JP" sz="1800" dirty="0"/>
              <a:t>【</a:t>
            </a:r>
            <a:r>
              <a:rPr lang="ja-JP" altLang="en-US" sz="1800" dirty="0"/>
              <a:t>３．移設後の維持管理</a:t>
            </a:r>
            <a:r>
              <a:rPr lang="en-US" altLang="zh-TW" sz="1800" dirty="0" err="1"/>
              <a:t>計画</a:t>
            </a:r>
            <a:r>
              <a:rPr lang="en-US" altLang="ja-JP" sz="1800" dirty="0"/>
              <a:t>】</a:t>
            </a:r>
            <a:endParaRPr lang="ja-JP" altLang="en-US" sz="1800" dirty="0"/>
          </a:p>
        </p:txBody>
      </p:sp>
      <p:sp>
        <p:nvSpPr>
          <p:cNvPr id="11268" name="Rectangle 5">
            <a:extLst>
              <a:ext uri="{FF2B5EF4-FFF2-40B4-BE49-F238E27FC236}">
                <a16:creationId xmlns:a16="http://schemas.microsoft.com/office/drawing/2014/main" id="{6ABA074F-6589-1F69-0C93-380401CAB3E8}"/>
              </a:ext>
            </a:extLst>
          </p:cNvPr>
          <p:cNvSpPr>
            <a:spLocks noChangeArrowheads="1"/>
          </p:cNvSpPr>
          <p:nvPr/>
        </p:nvSpPr>
        <p:spPr bwMode="auto">
          <a:xfrm>
            <a:off x="1358900" y="692150"/>
            <a:ext cx="8058150" cy="1368698"/>
          </a:xfrm>
          <a:prstGeom prst="rect">
            <a:avLst/>
          </a:prstGeom>
          <a:solidFill>
            <a:schemeClr val="bg1"/>
          </a:solidFill>
          <a:ln w="6350" algn="ctr">
            <a:solidFill>
              <a:schemeClr val="tx1"/>
            </a:solidFill>
            <a:miter lim="800000"/>
            <a:headEnd/>
            <a:tailEnd type="none" w="lg" len="lg"/>
          </a:ln>
        </p:spPr>
        <p:txBody>
          <a:bodyPr lIns="90000" tIns="46800" rIns="90000" bIns="46800" anchor="ctr"/>
          <a:lstStyle>
            <a:lvl1pPr marL="88900" indent="-88900">
              <a:lnSpc>
                <a:spcPct val="104000"/>
              </a:lnSpc>
              <a:spcBef>
                <a:spcPct val="20000"/>
              </a:spcBef>
              <a:buClr>
                <a:schemeClr val="accent1"/>
              </a:buClr>
              <a:buFont typeface="Wingdings" panose="05000000000000000000" pitchFamily="2" charset="2"/>
              <a:buChar char="§"/>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742950" indent="-285750">
              <a:lnSpc>
                <a:spcPct val="104000"/>
              </a:lnSpc>
              <a:spcBef>
                <a:spcPct val="20000"/>
              </a:spcBef>
              <a:buClr>
                <a:schemeClr val="accent1"/>
              </a:buClr>
              <a:buSzPct val="70000"/>
              <a:buFont typeface="Wingdings" panose="05000000000000000000" pitchFamily="2" charset="2"/>
              <a:buChar char="Ø"/>
              <a:defRPr kumimoji="1"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143000" indent="-228600">
              <a:lnSpc>
                <a:spcPct val="104000"/>
              </a:lnSpc>
              <a:spcBef>
                <a:spcPct val="20000"/>
              </a:spcBef>
              <a:buClr>
                <a:schemeClr val="accent1"/>
              </a:buClr>
              <a:buFont typeface="Wingdings" panose="05000000000000000000" pitchFamily="2" charset="2"/>
              <a:buChar char="ü"/>
              <a:defRPr kumimoji="1" sz="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600200" indent="-228600">
              <a:lnSpc>
                <a:spcPct val="104000"/>
              </a:lnSpc>
              <a:spcBef>
                <a:spcPct val="20000"/>
              </a:spcBef>
              <a:buClr>
                <a:schemeClr val="accent1"/>
              </a:buClr>
              <a:buFont typeface="SimSun" panose="02010600030101010101" pitchFamily="2" charset="-122"/>
              <a:buChar char="-"/>
              <a:defRPr kumimoji="1" sz="10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057400" indent="-228600">
              <a:lnSpc>
                <a:spcPct val="104000"/>
              </a:lnSpc>
              <a:spcBef>
                <a:spcPct val="20000"/>
              </a:spcBef>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25146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29718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34290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38862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marL="0" indent="0" eaLnBrk="1" hangingPunct="1">
              <a:lnSpc>
                <a:spcPct val="100000"/>
              </a:lnSpc>
              <a:spcBef>
                <a:spcPct val="0"/>
              </a:spcBef>
              <a:buClrTx/>
              <a:buNone/>
            </a:pPr>
            <a:r>
              <a:rPr kumimoji="0" lang="en-US" altLang="ja-JP" sz="1100" dirty="0"/>
              <a:t>【</a:t>
            </a:r>
            <a:r>
              <a:rPr kumimoji="0" lang="ja-JP" altLang="en-US" sz="1100" dirty="0"/>
              <a:t>必須項目</a:t>
            </a:r>
            <a:r>
              <a:rPr kumimoji="0" lang="en-US" altLang="ja-JP" sz="1100" dirty="0"/>
              <a:t>】</a:t>
            </a:r>
          </a:p>
          <a:p>
            <a:pPr marL="0" indent="0" eaLnBrk="1" hangingPunct="1">
              <a:lnSpc>
                <a:spcPct val="100000"/>
              </a:lnSpc>
              <a:spcBef>
                <a:spcPct val="0"/>
              </a:spcBef>
              <a:buClrTx/>
              <a:buNone/>
            </a:pPr>
            <a:r>
              <a:rPr kumimoji="0" lang="ja-JP" altLang="en-US" sz="1100" dirty="0"/>
              <a:t>●維持管理計画を作成しているか。</a:t>
            </a:r>
            <a:endParaRPr kumimoji="0" lang="en-US" altLang="ja-JP" sz="1100" dirty="0"/>
          </a:p>
          <a:p>
            <a:pPr marL="0" indent="0" eaLnBrk="1" hangingPunct="1">
              <a:lnSpc>
                <a:spcPct val="100000"/>
              </a:lnSpc>
              <a:spcBef>
                <a:spcPct val="0"/>
              </a:spcBef>
              <a:buClrTx/>
              <a:buNone/>
            </a:pPr>
            <a:endParaRPr kumimoji="0" lang="en-US" altLang="ja-JP" sz="1100" dirty="0"/>
          </a:p>
          <a:p>
            <a:pPr marL="0" indent="0" eaLnBrk="1" hangingPunct="1">
              <a:lnSpc>
                <a:spcPct val="100000"/>
              </a:lnSpc>
              <a:spcBef>
                <a:spcPct val="0"/>
              </a:spcBef>
              <a:buClrTx/>
              <a:buNone/>
            </a:pPr>
            <a:r>
              <a:rPr kumimoji="0" lang="en-US" altLang="ja-JP" sz="1100" dirty="0"/>
              <a:t>【</a:t>
            </a:r>
            <a:r>
              <a:rPr kumimoji="0" lang="ja-JP" altLang="en-US" sz="1100" dirty="0"/>
              <a:t>加点項目</a:t>
            </a:r>
            <a:r>
              <a:rPr kumimoji="0" lang="en-US" altLang="ja-JP" sz="1100" dirty="0"/>
              <a:t>】</a:t>
            </a:r>
          </a:p>
          <a:p>
            <a:pPr marL="0" indent="0" eaLnBrk="1" hangingPunct="1">
              <a:lnSpc>
                <a:spcPct val="100000"/>
              </a:lnSpc>
              <a:spcBef>
                <a:spcPct val="0"/>
              </a:spcBef>
              <a:buClrTx/>
              <a:buNone/>
            </a:pPr>
            <a:r>
              <a:rPr kumimoji="0" lang="ja-JP" altLang="en-US" sz="1100" dirty="0"/>
              <a:t>●維持管理が可能な資金計画となっているか。</a:t>
            </a:r>
            <a:endParaRPr kumimoji="0" lang="en-US" altLang="ja-JP" sz="1100" dirty="0"/>
          </a:p>
          <a:p>
            <a:pPr marL="0" indent="0" eaLnBrk="1" hangingPunct="1">
              <a:lnSpc>
                <a:spcPct val="100000"/>
              </a:lnSpc>
              <a:spcBef>
                <a:spcPct val="0"/>
              </a:spcBef>
              <a:buClrTx/>
              <a:buNone/>
            </a:pPr>
            <a:r>
              <a:rPr kumimoji="0" lang="ja-JP" altLang="en-US" sz="1100" dirty="0"/>
              <a:t>●維持管理が可能な体制計画となっているか。</a:t>
            </a:r>
            <a:endParaRPr kumimoji="0" lang="en-US" altLang="ja-JP" sz="1100" dirty="0"/>
          </a:p>
          <a:p>
            <a:pPr marL="0" indent="0" eaLnBrk="1" hangingPunct="1">
              <a:lnSpc>
                <a:spcPct val="100000"/>
              </a:lnSpc>
              <a:spcBef>
                <a:spcPct val="0"/>
              </a:spcBef>
              <a:buClrTx/>
              <a:buNone/>
            </a:pPr>
            <a:r>
              <a:rPr kumimoji="0" lang="ja-JP" altLang="en-US" sz="1100" dirty="0"/>
              <a:t>●維持管理が可能なスケジュール・行程計画となっているか。</a:t>
            </a:r>
            <a:endParaRPr kumimoji="0" lang="en-US" altLang="ja-JP" sz="1100" dirty="0"/>
          </a:p>
        </p:txBody>
      </p:sp>
      <p:sp>
        <p:nvSpPr>
          <p:cNvPr id="11269" name="Rectangle 8">
            <a:extLst>
              <a:ext uri="{FF2B5EF4-FFF2-40B4-BE49-F238E27FC236}">
                <a16:creationId xmlns:a16="http://schemas.microsoft.com/office/drawing/2014/main" id="{DF3D43E7-75AB-0371-17B8-214E8572385B}"/>
              </a:ext>
            </a:extLst>
          </p:cNvPr>
          <p:cNvSpPr>
            <a:spLocks noChangeArrowheads="1"/>
          </p:cNvSpPr>
          <p:nvPr/>
        </p:nvSpPr>
        <p:spPr bwMode="auto">
          <a:xfrm>
            <a:off x="501650" y="692150"/>
            <a:ext cx="863600" cy="1368698"/>
          </a:xfrm>
          <a:prstGeom prst="rect">
            <a:avLst/>
          </a:prstGeom>
          <a:solidFill>
            <a:schemeClr val="accent2"/>
          </a:solidFill>
          <a:ln w="6350" algn="ctr">
            <a:solidFill>
              <a:schemeClr val="tx1"/>
            </a:solidFill>
            <a:miter lim="800000"/>
            <a:headEnd/>
            <a:tailEnd type="none" w="lg" len="lg"/>
          </a:ln>
        </p:spPr>
        <p:txBody>
          <a:bodyPr wrap="none" lIns="90000" tIns="46800" rIns="90000" bIns="46800" anchor="ctr"/>
          <a:lstStyle>
            <a:lvl1pPr>
              <a:lnSpc>
                <a:spcPct val="104000"/>
              </a:lnSpc>
              <a:spcBef>
                <a:spcPct val="20000"/>
              </a:spcBef>
              <a:buClr>
                <a:schemeClr val="accent1"/>
              </a:buClr>
              <a:buFont typeface="Wingdings" panose="05000000000000000000" pitchFamily="2" charset="2"/>
              <a:buChar char="§"/>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742950" indent="-285750">
              <a:lnSpc>
                <a:spcPct val="104000"/>
              </a:lnSpc>
              <a:spcBef>
                <a:spcPct val="20000"/>
              </a:spcBef>
              <a:buClr>
                <a:schemeClr val="accent1"/>
              </a:buClr>
              <a:buSzPct val="70000"/>
              <a:buFont typeface="Wingdings" panose="05000000000000000000" pitchFamily="2" charset="2"/>
              <a:buChar char="Ø"/>
              <a:defRPr kumimoji="1"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143000" indent="-228600">
              <a:lnSpc>
                <a:spcPct val="104000"/>
              </a:lnSpc>
              <a:spcBef>
                <a:spcPct val="20000"/>
              </a:spcBef>
              <a:buClr>
                <a:schemeClr val="accent1"/>
              </a:buClr>
              <a:buFont typeface="Wingdings" panose="05000000000000000000" pitchFamily="2" charset="2"/>
              <a:buChar char="ü"/>
              <a:defRPr kumimoji="1" sz="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600200" indent="-228600">
              <a:lnSpc>
                <a:spcPct val="104000"/>
              </a:lnSpc>
              <a:spcBef>
                <a:spcPct val="20000"/>
              </a:spcBef>
              <a:buClr>
                <a:schemeClr val="accent1"/>
              </a:buClr>
              <a:buFont typeface="SimSun" panose="02010600030101010101" pitchFamily="2" charset="-122"/>
              <a:buChar char="-"/>
              <a:defRPr kumimoji="1" sz="10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057400" indent="-228600">
              <a:lnSpc>
                <a:spcPct val="104000"/>
              </a:lnSpc>
              <a:spcBef>
                <a:spcPct val="20000"/>
              </a:spcBef>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25146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29718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34290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38862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algn="ctr" eaLnBrk="1" hangingPunct="1">
              <a:lnSpc>
                <a:spcPct val="100000"/>
              </a:lnSpc>
              <a:spcBef>
                <a:spcPct val="50000"/>
              </a:spcBef>
              <a:buClrTx/>
              <a:buFont typeface="Wingdings" panose="05000000000000000000" pitchFamily="2" charset="2"/>
              <a:buNone/>
            </a:pPr>
            <a:r>
              <a:rPr kumimoji="0" lang="ja-JP" altLang="en-US" sz="1400" b="1" dirty="0"/>
              <a:t>評価内容</a:t>
            </a:r>
          </a:p>
        </p:txBody>
      </p:sp>
      <p:sp>
        <p:nvSpPr>
          <p:cNvPr id="11321" name="スライド番号プレースホルダー 1">
            <a:extLst>
              <a:ext uri="{FF2B5EF4-FFF2-40B4-BE49-F238E27FC236}">
                <a16:creationId xmlns:a16="http://schemas.microsoft.com/office/drawing/2014/main" id="{3EC7908E-3308-B9B6-69C1-024ABF7C3780}"/>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00">
                <a:solidFill>
                  <a:schemeClr val="tx1"/>
                </a:solidFill>
                <a:latin typeface="Arial" panose="020B0604020202020204" pitchFamily="34" charset="0"/>
                <a:ea typeface="ＭＳ Ｐゴシック" panose="020B0600070205080204" pitchFamily="50" charset="-128"/>
              </a:defRPr>
            </a:lvl1pPr>
            <a:lvl2pPr marL="742950" indent="-285750">
              <a:defRPr sz="800">
                <a:solidFill>
                  <a:schemeClr val="tx1"/>
                </a:solidFill>
                <a:latin typeface="Arial" panose="020B0604020202020204" pitchFamily="34" charset="0"/>
                <a:ea typeface="ＭＳ Ｐゴシック" panose="020B0600070205080204" pitchFamily="50" charset="-128"/>
              </a:defRPr>
            </a:lvl2pPr>
            <a:lvl3pPr marL="1143000" indent="-228600">
              <a:defRPr sz="800">
                <a:solidFill>
                  <a:schemeClr val="tx1"/>
                </a:solidFill>
                <a:latin typeface="Arial" panose="020B0604020202020204" pitchFamily="34" charset="0"/>
                <a:ea typeface="ＭＳ Ｐゴシック" panose="020B0600070205080204" pitchFamily="50" charset="-128"/>
              </a:defRPr>
            </a:lvl3pPr>
            <a:lvl4pPr marL="1600200" indent="-228600">
              <a:defRPr sz="800">
                <a:solidFill>
                  <a:schemeClr val="tx1"/>
                </a:solidFill>
                <a:latin typeface="Arial" panose="020B0604020202020204" pitchFamily="34" charset="0"/>
                <a:ea typeface="ＭＳ Ｐゴシック" panose="020B0600070205080204" pitchFamily="50" charset="-128"/>
              </a:defRPr>
            </a:lvl4pPr>
            <a:lvl5pPr marL="2057400" indent="-228600">
              <a:defRPr sz="8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9pPr>
          </a:lstStyle>
          <a:p>
            <a:fld id="{901D02C4-04C7-4500-B25C-8CCCAF029504}" type="slidenum">
              <a:rPr lang="ja-JP" altLang="en-GB" sz="1600" smtClean="0"/>
              <a:pPr/>
              <a:t>4</a:t>
            </a:fld>
            <a:endParaRPr lang="en-GB" altLang="ja-JP" sz="1600"/>
          </a:p>
        </p:txBody>
      </p:sp>
    </p:spTree>
    <p:extLst>
      <p:ext uri="{BB962C8B-B14F-4D97-AF65-F5344CB8AC3E}">
        <p14:creationId xmlns:p14="http://schemas.microsoft.com/office/powerpoint/2010/main" val="371195514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6792FD-7E09-0865-96FD-CDF062F02930}"/>
            </a:ext>
          </a:extLst>
        </p:cNvPr>
        <p:cNvGrpSpPr/>
        <p:nvPr/>
      </p:nvGrpSpPr>
      <p:grpSpPr>
        <a:xfrm>
          <a:off x="0" y="0"/>
          <a:ext cx="0" cy="0"/>
          <a:chOff x="0" y="0"/>
          <a:chExt cx="0" cy="0"/>
        </a:xfrm>
      </p:grpSpPr>
      <p:sp>
        <p:nvSpPr>
          <p:cNvPr id="7170" name="Rectangle 2">
            <a:extLst>
              <a:ext uri="{FF2B5EF4-FFF2-40B4-BE49-F238E27FC236}">
                <a16:creationId xmlns:a16="http://schemas.microsoft.com/office/drawing/2014/main" id="{029BEA15-445F-EA6F-415B-44FF9F881740}"/>
              </a:ext>
            </a:extLst>
          </p:cNvPr>
          <p:cNvSpPr>
            <a:spLocks noGrp="1" noChangeArrowheads="1"/>
          </p:cNvSpPr>
          <p:nvPr>
            <p:ph type="title"/>
          </p:nvPr>
        </p:nvSpPr>
        <p:spPr>
          <a:xfrm>
            <a:off x="488504" y="161924"/>
            <a:ext cx="8915400" cy="458765"/>
          </a:xfrm>
        </p:spPr>
        <p:txBody>
          <a:bodyPr anchor="ctr" anchorCtr="0"/>
          <a:lstStyle/>
          <a:p>
            <a:pPr eaLnBrk="1" hangingPunct="1"/>
            <a:r>
              <a:rPr lang="en-US" altLang="ja-JP" sz="1800" dirty="0"/>
              <a:t>【</a:t>
            </a:r>
            <a:r>
              <a:rPr lang="ja-JP" altLang="en-US" sz="1800" dirty="0"/>
              <a:t>４</a:t>
            </a:r>
            <a:r>
              <a:rPr lang="en-US" altLang="ja-JP" sz="1800" dirty="0"/>
              <a:t>.</a:t>
            </a:r>
            <a:r>
              <a:rPr lang="ja-JP" altLang="en-US" sz="1800" dirty="0"/>
              <a:t>　レガシーの継承計画</a:t>
            </a:r>
            <a:r>
              <a:rPr lang="en-US" altLang="ja-JP" sz="1800" dirty="0"/>
              <a:t>】</a:t>
            </a:r>
            <a:endParaRPr lang="ja-JP" altLang="en-US" sz="1800" dirty="0"/>
          </a:p>
        </p:txBody>
      </p:sp>
      <p:sp>
        <p:nvSpPr>
          <p:cNvPr id="7172" name="Rectangle 4">
            <a:extLst>
              <a:ext uri="{FF2B5EF4-FFF2-40B4-BE49-F238E27FC236}">
                <a16:creationId xmlns:a16="http://schemas.microsoft.com/office/drawing/2014/main" id="{B4CCC67F-287F-4D43-E2A2-3E7B23B9C18D}"/>
              </a:ext>
            </a:extLst>
          </p:cNvPr>
          <p:cNvSpPr>
            <a:spLocks noChangeArrowheads="1"/>
          </p:cNvSpPr>
          <p:nvPr/>
        </p:nvSpPr>
        <p:spPr bwMode="auto">
          <a:xfrm>
            <a:off x="495300" y="692150"/>
            <a:ext cx="863600" cy="1152674"/>
          </a:xfrm>
          <a:prstGeom prst="rect">
            <a:avLst/>
          </a:prstGeom>
          <a:solidFill>
            <a:schemeClr val="accent2"/>
          </a:solidFill>
          <a:ln w="6350" algn="ctr">
            <a:solidFill>
              <a:schemeClr val="tx1"/>
            </a:solidFill>
            <a:miter lim="800000"/>
            <a:headEnd/>
            <a:tailEnd type="none" w="lg" len="lg"/>
          </a:ln>
        </p:spPr>
        <p:txBody>
          <a:bodyPr wrap="none" lIns="90000" tIns="46800" rIns="90000" bIns="46800" anchor="ctr"/>
          <a:lstStyle>
            <a:lvl1pPr>
              <a:lnSpc>
                <a:spcPct val="104000"/>
              </a:lnSpc>
              <a:spcBef>
                <a:spcPct val="20000"/>
              </a:spcBef>
              <a:buClr>
                <a:schemeClr val="accent1"/>
              </a:buClr>
              <a:buFont typeface="Wingdings" panose="05000000000000000000" pitchFamily="2" charset="2"/>
              <a:buChar char="§"/>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742950" indent="-285750">
              <a:lnSpc>
                <a:spcPct val="104000"/>
              </a:lnSpc>
              <a:spcBef>
                <a:spcPct val="20000"/>
              </a:spcBef>
              <a:buClr>
                <a:schemeClr val="accent1"/>
              </a:buClr>
              <a:buSzPct val="70000"/>
              <a:buFont typeface="Wingdings" panose="05000000000000000000" pitchFamily="2" charset="2"/>
              <a:buChar char="Ø"/>
              <a:defRPr kumimoji="1"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143000" indent="-228600">
              <a:lnSpc>
                <a:spcPct val="104000"/>
              </a:lnSpc>
              <a:spcBef>
                <a:spcPct val="20000"/>
              </a:spcBef>
              <a:buClr>
                <a:schemeClr val="accent1"/>
              </a:buClr>
              <a:buFont typeface="Wingdings" panose="05000000000000000000" pitchFamily="2" charset="2"/>
              <a:buChar char="ü"/>
              <a:defRPr kumimoji="1" sz="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600200" indent="-228600">
              <a:lnSpc>
                <a:spcPct val="104000"/>
              </a:lnSpc>
              <a:spcBef>
                <a:spcPct val="20000"/>
              </a:spcBef>
              <a:buClr>
                <a:schemeClr val="accent1"/>
              </a:buClr>
              <a:buFont typeface="SimSun" panose="02010600030101010101" pitchFamily="2" charset="-122"/>
              <a:buChar char="-"/>
              <a:defRPr kumimoji="1" sz="10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057400" indent="-228600">
              <a:lnSpc>
                <a:spcPct val="104000"/>
              </a:lnSpc>
              <a:spcBef>
                <a:spcPct val="20000"/>
              </a:spcBef>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25146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29718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34290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38862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algn="ctr" eaLnBrk="1" hangingPunct="1">
              <a:lnSpc>
                <a:spcPct val="100000"/>
              </a:lnSpc>
              <a:spcBef>
                <a:spcPct val="50000"/>
              </a:spcBef>
              <a:buClrTx/>
              <a:buFont typeface="Wingdings" panose="05000000000000000000" pitchFamily="2" charset="2"/>
              <a:buNone/>
            </a:pPr>
            <a:r>
              <a:rPr kumimoji="0" lang="ja-JP" altLang="en-US" sz="1400" b="1" dirty="0"/>
              <a:t>評価内容</a:t>
            </a:r>
          </a:p>
        </p:txBody>
      </p:sp>
      <p:sp>
        <p:nvSpPr>
          <p:cNvPr id="7173" name="Rectangle 5">
            <a:extLst>
              <a:ext uri="{FF2B5EF4-FFF2-40B4-BE49-F238E27FC236}">
                <a16:creationId xmlns:a16="http://schemas.microsoft.com/office/drawing/2014/main" id="{33D8DF8A-DBC2-7A2E-7FB8-8032ACA69BFF}"/>
              </a:ext>
            </a:extLst>
          </p:cNvPr>
          <p:cNvSpPr>
            <a:spLocks noChangeArrowheads="1"/>
          </p:cNvSpPr>
          <p:nvPr/>
        </p:nvSpPr>
        <p:spPr bwMode="auto">
          <a:xfrm>
            <a:off x="1358900" y="692150"/>
            <a:ext cx="8058150" cy="1152674"/>
          </a:xfrm>
          <a:prstGeom prst="rect">
            <a:avLst/>
          </a:prstGeom>
          <a:solidFill>
            <a:schemeClr val="bg1"/>
          </a:solidFill>
          <a:ln w="6350" algn="ctr">
            <a:solidFill>
              <a:schemeClr val="tx1"/>
            </a:solidFill>
            <a:miter lim="800000"/>
            <a:headEnd/>
            <a:tailEnd type="none" w="lg" len="lg"/>
          </a:ln>
        </p:spPr>
        <p:txBody>
          <a:bodyPr lIns="90000" tIns="46800" rIns="90000" bIns="46800" anchor="ctr"/>
          <a:lstStyle>
            <a:lvl1pPr marL="88900" indent="-88900">
              <a:lnSpc>
                <a:spcPct val="104000"/>
              </a:lnSpc>
              <a:spcBef>
                <a:spcPct val="20000"/>
              </a:spcBef>
              <a:buClr>
                <a:schemeClr val="accent1"/>
              </a:buClr>
              <a:buFont typeface="Wingdings" panose="05000000000000000000" pitchFamily="2" charset="2"/>
              <a:buChar char="§"/>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742950" indent="-285750">
              <a:lnSpc>
                <a:spcPct val="104000"/>
              </a:lnSpc>
              <a:spcBef>
                <a:spcPct val="20000"/>
              </a:spcBef>
              <a:buClr>
                <a:schemeClr val="accent1"/>
              </a:buClr>
              <a:buSzPct val="70000"/>
              <a:buFont typeface="Wingdings" panose="05000000000000000000" pitchFamily="2" charset="2"/>
              <a:buChar char="Ø"/>
              <a:defRPr kumimoji="1"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143000" indent="-228600">
              <a:lnSpc>
                <a:spcPct val="104000"/>
              </a:lnSpc>
              <a:spcBef>
                <a:spcPct val="20000"/>
              </a:spcBef>
              <a:buClr>
                <a:schemeClr val="accent1"/>
              </a:buClr>
              <a:buFont typeface="Wingdings" panose="05000000000000000000" pitchFamily="2" charset="2"/>
              <a:buChar char="ü"/>
              <a:defRPr kumimoji="1" sz="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600200" indent="-228600">
              <a:lnSpc>
                <a:spcPct val="104000"/>
              </a:lnSpc>
              <a:spcBef>
                <a:spcPct val="20000"/>
              </a:spcBef>
              <a:buClr>
                <a:schemeClr val="accent1"/>
              </a:buClr>
              <a:buFont typeface="SimSun" panose="02010600030101010101" pitchFamily="2" charset="-122"/>
              <a:buChar char="-"/>
              <a:defRPr kumimoji="1" sz="10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057400" indent="-228600">
              <a:lnSpc>
                <a:spcPct val="104000"/>
              </a:lnSpc>
              <a:spcBef>
                <a:spcPct val="20000"/>
              </a:spcBef>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25146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29718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34290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38862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marL="0" indent="0" eaLnBrk="1" hangingPunct="1">
              <a:lnSpc>
                <a:spcPct val="100000"/>
              </a:lnSpc>
              <a:spcBef>
                <a:spcPct val="0"/>
              </a:spcBef>
              <a:buClrTx/>
              <a:buNone/>
            </a:pPr>
            <a:r>
              <a:rPr kumimoji="0" lang="en-US" altLang="ja-JP" sz="1100" dirty="0"/>
              <a:t>【</a:t>
            </a:r>
            <a:r>
              <a:rPr kumimoji="0" lang="ja-JP" altLang="en-US" sz="1100" dirty="0"/>
              <a:t>必須項目</a:t>
            </a:r>
            <a:r>
              <a:rPr kumimoji="0" lang="en-US" altLang="ja-JP" sz="1100" dirty="0"/>
              <a:t>】</a:t>
            </a:r>
          </a:p>
          <a:p>
            <a:pPr marL="0" indent="0" eaLnBrk="1" hangingPunct="1">
              <a:lnSpc>
                <a:spcPct val="100000"/>
              </a:lnSpc>
              <a:spcBef>
                <a:spcPct val="0"/>
              </a:spcBef>
              <a:buClrTx/>
              <a:buNone/>
            </a:pPr>
            <a:r>
              <a:rPr kumimoji="0" lang="ja-JP" altLang="en-US" sz="1100" dirty="0"/>
              <a:t>●レガシー継承計画が作成されているか</a:t>
            </a:r>
            <a:endParaRPr kumimoji="0" lang="en-US" altLang="ja-JP" sz="1100" dirty="0"/>
          </a:p>
          <a:p>
            <a:pPr marL="0" indent="0" eaLnBrk="1" hangingPunct="1">
              <a:lnSpc>
                <a:spcPct val="100000"/>
              </a:lnSpc>
              <a:spcBef>
                <a:spcPct val="0"/>
              </a:spcBef>
              <a:buClrTx/>
              <a:buNone/>
            </a:pPr>
            <a:endParaRPr kumimoji="0" lang="en-US" altLang="ja-JP" sz="1100" dirty="0"/>
          </a:p>
          <a:p>
            <a:pPr marL="0" indent="0" eaLnBrk="1" hangingPunct="1">
              <a:lnSpc>
                <a:spcPct val="100000"/>
              </a:lnSpc>
              <a:spcBef>
                <a:spcPct val="0"/>
              </a:spcBef>
              <a:buClrTx/>
              <a:buNone/>
            </a:pPr>
            <a:r>
              <a:rPr kumimoji="0" lang="en-US" altLang="ja-JP" sz="1100" dirty="0"/>
              <a:t>【</a:t>
            </a:r>
            <a:r>
              <a:rPr kumimoji="0" lang="ja-JP" altLang="en-US" sz="1100" dirty="0"/>
              <a:t>加点項目</a:t>
            </a:r>
            <a:r>
              <a:rPr kumimoji="0" lang="en-US" altLang="ja-JP" sz="1100" dirty="0"/>
              <a:t>】</a:t>
            </a:r>
          </a:p>
          <a:p>
            <a:pPr marL="0" indent="0" eaLnBrk="1" hangingPunct="1">
              <a:lnSpc>
                <a:spcPct val="100000"/>
              </a:lnSpc>
              <a:spcBef>
                <a:spcPct val="0"/>
              </a:spcBef>
              <a:buClrTx/>
              <a:buNone/>
            </a:pPr>
            <a:r>
              <a:rPr kumimoji="0" lang="ja-JP" altLang="en-US" sz="1100" dirty="0"/>
              <a:t>●移設後においても、当該施設等が大阪・関西万博の資材であった象徴される工夫が施されている計画になっているか。</a:t>
            </a:r>
            <a:endParaRPr kumimoji="0" lang="en-US" altLang="ja-JP" sz="1100" dirty="0"/>
          </a:p>
          <a:p>
            <a:pPr marL="0" indent="0" eaLnBrk="1" hangingPunct="1">
              <a:lnSpc>
                <a:spcPct val="100000"/>
              </a:lnSpc>
              <a:spcBef>
                <a:spcPct val="0"/>
              </a:spcBef>
              <a:buClrTx/>
              <a:buNone/>
            </a:pPr>
            <a:r>
              <a:rPr kumimoji="0" lang="ja-JP" altLang="en-US" sz="1100" dirty="0"/>
              <a:t>●移設後においても、当該施設等が原形を留めた状態で利活用する計画になっているか。</a:t>
            </a:r>
          </a:p>
        </p:txBody>
      </p:sp>
      <p:sp>
        <p:nvSpPr>
          <p:cNvPr id="7175" name="スライド番号プレースホルダー 1">
            <a:extLst>
              <a:ext uri="{FF2B5EF4-FFF2-40B4-BE49-F238E27FC236}">
                <a16:creationId xmlns:a16="http://schemas.microsoft.com/office/drawing/2014/main" id="{FFFF6CCB-632D-D5F1-BE34-5C18C3B60A80}"/>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00">
                <a:solidFill>
                  <a:schemeClr val="tx1"/>
                </a:solidFill>
                <a:latin typeface="Arial" panose="020B0604020202020204" pitchFamily="34" charset="0"/>
                <a:ea typeface="ＭＳ Ｐゴシック" panose="020B0600070205080204" pitchFamily="50" charset="-128"/>
              </a:defRPr>
            </a:lvl1pPr>
            <a:lvl2pPr marL="742950" indent="-285750">
              <a:defRPr sz="800">
                <a:solidFill>
                  <a:schemeClr val="tx1"/>
                </a:solidFill>
                <a:latin typeface="Arial" panose="020B0604020202020204" pitchFamily="34" charset="0"/>
                <a:ea typeface="ＭＳ Ｐゴシック" panose="020B0600070205080204" pitchFamily="50" charset="-128"/>
              </a:defRPr>
            </a:lvl2pPr>
            <a:lvl3pPr marL="1143000" indent="-228600">
              <a:defRPr sz="800">
                <a:solidFill>
                  <a:schemeClr val="tx1"/>
                </a:solidFill>
                <a:latin typeface="Arial" panose="020B0604020202020204" pitchFamily="34" charset="0"/>
                <a:ea typeface="ＭＳ Ｐゴシック" panose="020B0600070205080204" pitchFamily="50" charset="-128"/>
              </a:defRPr>
            </a:lvl3pPr>
            <a:lvl4pPr marL="1600200" indent="-228600">
              <a:defRPr sz="800">
                <a:solidFill>
                  <a:schemeClr val="tx1"/>
                </a:solidFill>
                <a:latin typeface="Arial" panose="020B0604020202020204" pitchFamily="34" charset="0"/>
                <a:ea typeface="ＭＳ Ｐゴシック" panose="020B0600070205080204" pitchFamily="50" charset="-128"/>
              </a:defRPr>
            </a:lvl4pPr>
            <a:lvl5pPr marL="2057400" indent="-228600">
              <a:defRPr sz="8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ＭＳ Ｐゴシック" panose="020B0600070205080204" pitchFamily="50" charset="-128"/>
              </a:defRPr>
            </a:lvl9pPr>
          </a:lstStyle>
          <a:p>
            <a:fld id="{BF400948-31FF-4CCE-9273-866942744664}" type="slidenum">
              <a:rPr lang="ja-JP" altLang="en-GB" sz="1600" smtClean="0"/>
              <a:pPr/>
              <a:t>5</a:t>
            </a:fld>
            <a:endParaRPr lang="en-GB" altLang="ja-JP" sz="1600"/>
          </a:p>
        </p:txBody>
      </p:sp>
    </p:spTree>
    <p:extLst>
      <p:ext uri="{BB962C8B-B14F-4D97-AF65-F5344CB8AC3E}">
        <p14:creationId xmlns:p14="http://schemas.microsoft.com/office/powerpoint/2010/main" val="1249973512"/>
      </p:ext>
    </p:extLst>
  </p:cSld>
  <p:clrMapOvr>
    <a:masterClrMapping/>
  </p:clrMapOvr>
  <p:transition/>
</p:sld>
</file>

<file path=ppt/theme/theme1.xml><?xml version="1.0" encoding="utf-8"?>
<a:theme xmlns:a="http://schemas.openxmlformats.org/drawingml/2006/main" name="3_BCS Template White Background">
  <a:themeElements>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fontScheme name="3_BCS Template White Background">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6350" cap="flat" cmpd="sng" algn="ctr">
          <a:solidFill>
            <a:schemeClr val="tx1"/>
          </a:solidFill>
          <a:prstDash val="solid"/>
          <a:round/>
          <a:headEnd type="none" w="med" len="med"/>
          <a:tailEnd type="none" w="med" len="med"/>
        </a:ln>
        <a:effectLst/>
      </a:spPr>
      <a:bodyPr vert="horz" wrap="squar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 typeface="Wingdings" pitchFamily="2" charset="2"/>
          <a:buNone/>
          <a:tabLst/>
          <a:defRPr kumimoji="0" lang="en-US" sz="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spDef>
    <a:lnDef>
      <a:spPr bwMode="auto">
        <a:xfrm>
          <a:off x="0" y="0"/>
          <a:ext cx="1" cy="1"/>
        </a:xfrm>
        <a:custGeom>
          <a:avLst/>
          <a:gdLst/>
          <a:ahLst/>
          <a:cxnLst/>
          <a:rect l="0" t="0" r="0" b="0"/>
          <a:pathLst/>
        </a:custGeom>
        <a:noFill/>
        <a:ln w="6350" cap="flat" cmpd="sng" algn="ctr">
          <a:solidFill>
            <a:schemeClr val="tx1"/>
          </a:solidFill>
          <a:prstDash val="solid"/>
          <a:round/>
          <a:headEnd type="none" w="med" len="med"/>
          <a:tailEnd type="none" w="med" len="med"/>
        </a:ln>
        <a:effectLst/>
      </a:spPr>
      <a:bodyPr vert="horz" wrap="squar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 typeface="Wingdings" pitchFamily="2" charset="2"/>
          <a:buNone/>
          <a:tabLst/>
          <a:defRPr kumimoji="0" lang="en-US" sz="800" b="0" i="0" u="none" strike="noStrike" cap="none" normalizeH="0" baseline="0" smtClean="0">
            <a:ln>
              <a:noFill/>
            </a:ln>
            <a:solidFill>
              <a:schemeClr val="tx1"/>
            </a:solidFill>
            <a:effectLst/>
            <a:latin typeface="Arial" charset="0"/>
            <a:ea typeface="ＭＳ Ｐゴシック" pitchFamily="50" charset="-128"/>
            <a:cs typeface="Arial" charset="0"/>
          </a:defRPr>
        </a:defPPr>
      </a:lstStyle>
    </a:lnDef>
  </a:objectDefaults>
  <a:extraClrSchemeLst>
    <a:extraClrScheme>
      <a:clrScheme name="3_BCS Template White Background 1">
        <a:dk1>
          <a:srgbClr val="000000"/>
        </a:dk1>
        <a:lt1>
          <a:srgbClr val="FFFFFF"/>
        </a:lt1>
        <a:dk2>
          <a:srgbClr val="061DC8"/>
        </a:dk2>
        <a:lt2>
          <a:srgbClr val="727272"/>
        </a:lt2>
        <a:accent1>
          <a:srgbClr val="7889FB"/>
        </a:accent1>
        <a:accent2>
          <a:srgbClr val="C7CDFD"/>
        </a:accent2>
        <a:accent3>
          <a:srgbClr val="FFFFFF"/>
        </a:accent3>
        <a:accent4>
          <a:srgbClr val="000000"/>
        </a:accent4>
        <a:accent5>
          <a:srgbClr val="BEC4FD"/>
        </a:accent5>
        <a:accent6>
          <a:srgbClr val="B4BAE5"/>
        </a:accent6>
        <a:hlink>
          <a:srgbClr val="669900"/>
        </a:hlink>
        <a:folHlink>
          <a:srgbClr val="8CC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0FF6459D1265349A70B213B00344CEC" ma:contentTypeVersion="32" ma:contentTypeDescription="新しいドキュメントを作成します。" ma:contentTypeScope="" ma:versionID="055ab9afd56870fd20657013eb2bee53">
  <xsd:schema xmlns:xsd="http://www.w3.org/2001/XMLSchema" xmlns:xs="http://www.w3.org/2001/XMLSchema" xmlns:p="http://schemas.microsoft.com/office/2006/metadata/properties" xmlns:ns1="http://schemas.microsoft.com/sharepoint/v3" xmlns:ns2="73e2863e-a577-4dec-b109-a9324525e442" xmlns:ns3="6aaa157e-471b-4da4-a77c-d2b488d3f16c" xmlns:ns4="407c753c-d045-48ba-b6ec-a3b613d36ae8" targetNamespace="http://schemas.microsoft.com/office/2006/metadata/properties" ma:root="true" ma:fieldsID="48dea115180919768a9922ec4107e828" ns1:_="" ns2:_="" ns3:_="" ns4:_="">
    <xsd:import namespace="http://schemas.microsoft.com/sharepoint/v3"/>
    <xsd:import namespace="73e2863e-a577-4dec-b109-a9324525e442"/>
    <xsd:import namespace="6aaa157e-471b-4da4-a77c-d2b488d3f16c"/>
    <xsd:import namespace="407c753c-d045-48ba-b6ec-a3b613d36ae8"/>
    <xsd:element name="properties">
      <xsd:complexType>
        <xsd:sequence>
          <xsd:element name="documentManagement">
            <xsd:complexType>
              <xsd:all>
                <xsd:element ref="ns2:_x63b2__x8f09__x65e5_" minOccurs="0"/>
                <xsd:element ref="ns1:AverageRating" minOccurs="0"/>
                <xsd:element ref="ns1:RatingCount" minOccurs="0"/>
                <xsd:element ref="ns1:LikesCount" minOccurs="0"/>
                <xsd:element ref="ns2:_x7ba1__x7406__x90e8__x7f72_" minOccurs="0"/>
                <xsd:element ref="ns2:_x30b7__x30fc__x30b1__x30f3__x30b9_" minOccurs="0"/>
                <xsd:element ref="ns1:RatedBy" minOccurs="0"/>
                <xsd:element ref="ns1:Ratings" minOccurs="0"/>
                <xsd:element ref="ns1:LikedBy" minOccurs="0"/>
                <xsd:element ref="ns2:MediaServiceMetadata" minOccurs="0"/>
                <xsd:element ref="ns2:MediaServiceFastMetadata" minOccurs="0"/>
                <xsd:element ref="ns3:SharedWithUsers" minOccurs="0"/>
                <xsd:element ref="ns3:SharedWithDetails" minOccurs="0"/>
                <xsd:element ref="ns4:MediaServiceGenerationTime" minOccurs="0"/>
                <xsd:element ref="ns4:MediaServiceEventHashCode" minOccurs="0"/>
                <xsd:element ref="ns4:MediaServiceAutoKeyPoints" minOccurs="0"/>
                <xsd:element ref="ns4:MediaServiceKeyPoints" minOccurs="0"/>
                <xsd:element ref="ns4:MediaServiceDateTaken" minOccurs="0"/>
                <xsd:element ref="ns4:MediaServiceOCR" minOccurs="0"/>
                <xsd:element ref="ns4:MediaLengthInSeconds" minOccurs="0"/>
                <xsd:element ref="ns4:lcf76f155ced4ddcb4097134ff3c332f" minOccurs="0"/>
                <xsd:element ref="ns3:TaxCatchAll" minOccurs="0"/>
                <xsd:element ref="ns4:MediaServiceObjectDetectorVersion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2" nillable="true" ma:displayName="評価 (0 ～ 5)" ma:decimals="2" ma:description="送信されたすべての評価の平均値" ma:internalName="AverageRating" ma:readOnly="true">
      <xsd:simpleType>
        <xsd:restriction base="dms:Number"/>
      </xsd:simpleType>
    </xsd:element>
    <xsd:element name="RatingCount" ma:index="3" nillable="true" ma:displayName="評価の数" ma:decimals="0" ma:description="送信された評価の数" ma:internalName="RatingCount" ma:readOnly="true">
      <xsd:simpleType>
        <xsd:restriction base="dms:Number"/>
      </xsd:simpleType>
    </xsd:element>
    <xsd:element name="LikesCount" ma:index="4" nillable="true" ma:displayName="「いいね!」の数" ma:internalName="LikesCount">
      <xsd:simpleType>
        <xsd:restriction base="dms:Unknown"/>
      </xsd:simpleType>
    </xsd:element>
    <xsd:element name="RatedBy" ma:index="10" nillable="true" ma:displayName="評価者" ma:description="アイテムを評価したユーザーです。"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11" nillable="true" ma:displayName="ユーザーの評価" ma:description="ユーザーによるアイテムの評価です。" ma:hidden="true" ma:internalName="Ratings">
      <xsd:simpleType>
        <xsd:restriction base="dms:Note"/>
      </xsd:simpleType>
    </xsd:element>
    <xsd:element name="LikedBy" ma:index="12" nillable="true" ma:displayName="「いいね!」と評価したメンバー"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73e2863e-a577-4dec-b109-a9324525e442" elementFormDefault="qualified">
    <xsd:import namespace="http://schemas.microsoft.com/office/2006/documentManagement/types"/>
    <xsd:import namespace="http://schemas.microsoft.com/office/infopath/2007/PartnerControls"/>
    <xsd:element name="_x63b2__x8f09__x65e5_" ma:index="1" nillable="true" ma:displayName="掲載日" ma:default="[today]" ma:format="DateOnly" ma:internalName="_x63b2__x8f09__x65e5_">
      <xsd:simpleType>
        <xsd:restriction base="dms:DateTime"/>
      </xsd:simpleType>
    </xsd:element>
    <xsd:element name="_x7ba1__x7406__x90e8__x7f72_" ma:index="5" nillable="true" ma:displayName="管理部署" ma:format="Dropdown" ma:internalName="_x7ba1__x7406__x90e8__x7f72_">
      <xsd:simpleType>
        <xsd:restriction base="dms:Choice">
          <xsd:enumeration value="経営企画部"/>
          <xsd:enumeration value="監査室"/>
          <xsd:enumeration value="総務部"/>
          <xsd:enumeration value="人事部"/>
          <xsd:enumeration value="経理部"/>
          <xsd:enumeration value="法務部"/>
          <xsd:enumeration value="イノベーション戦略センター"/>
          <xsd:enumeration value="事業統括部"/>
          <xsd:enumeration value="水素・アンモニア部"/>
          <xsd:enumeration value="再生可能エネルギー部"/>
          <xsd:enumeration value="サーキュラーエコノミー部"/>
          <xsd:enumeration value="半導体・情報インフラ部"/>
          <xsd:enumeration value="AI・ロボット部"/>
          <xsd:enumeration value="バイオ・材料部"/>
          <xsd:enumeration value="自動車・蓄電池部"/>
          <xsd:enumeration value="航空・宇宙部"/>
          <xsd:enumeration value="スタートアップ支援部"/>
          <xsd:enumeration value="海外展開部"/>
          <xsd:enumeration value="フロンティア部"/>
        </xsd:restriction>
      </xsd:simpleType>
    </xsd:element>
    <xsd:element name="_x30b7__x30fc__x30b1__x30f3__x30b9_" ma:index="7" nillable="true" ma:displayName="シーケンス" ma:internalName="_x30b7__x30fc__x30b1__x30f3__x30b9_" ma:percentage="FALSE">
      <xsd:simpleType>
        <xsd:restriction base="dms:Number"/>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aaa157e-471b-4da4-a77c-d2b488d3f16c" elementFormDefault="qualified">
    <xsd:import namespace="http://schemas.microsoft.com/office/2006/documentManagement/types"/>
    <xsd:import namespace="http://schemas.microsoft.com/office/infopath/2007/PartnerControls"/>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element name="TaxCatchAll" ma:index="30" nillable="true" ma:displayName="Taxonomy Catch All Column" ma:hidden="true" ma:list="{bd8b07c3-0515-4768-a0ce-a137a0a06d6e}" ma:internalName="TaxCatchAll" ma:showField="CatchAllData" ma:web="6aaa157e-471b-4da4-a77c-d2b488d3f16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07c753c-d045-48ba-b6ec-a3b613d36ae8" elementFormDefault="qualified">
    <xsd:import namespace="http://schemas.microsoft.com/office/2006/documentManagement/types"/>
    <xsd:import namespace="http://schemas.microsoft.com/office/infopath/2007/PartnerControls"/>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AutoKeyPoints" ma:index="23" nillable="true" ma:displayName="MediaServiceAutoKeyPoints" ma:hidden="true" ma:internalName="MediaServiceAutoKeyPoints" ma:readOnly="true">
      <xsd:simpleType>
        <xsd:restriction base="dms:Note"/>
      </xsd:simpleType>
    </xsd:element>
    <xsd:element name="MediaServiceKeyPoints" ma:index="24" nillable="true" ma:displayName="KeyPoints" ma:internalName="MediaServiceKeyPoints" ma:readOnly="true">
      <xsd:simpleType>
        <xsd:restriction base="dms:Note">
          <xsd:maxLength value="255"/>
        </xsd:restriction>
      </xsd:simpleType>
    </xsd:element>
    <xsd:element name="MediaServiceDateTaken" ma:index="25" nillable="true" ma:displayName="MediaServiceDateTaken" ma:hidden="true" ma:internalName="MediaServiceDateTaken" ma:readOnly="true">
      <xsd:simpleType>
        <xsd:restriction base="dms:Text"/>
      </xsd:simpleType>
    </xsd:element>
    <xsd:element name="MediaServiceOCR" ma:index="26" nillable="true" ma:displayName="Extracted Text" ma:internalName="MediaServiceOCR" ma:readOnly="true">
      <xsd:simpleType>
        <xsd:restriction base="dms:Note">
          <xsd:maxLength value="255"/>
        </xsd:restriction>
      </xsd:simpleType>
    </xsd:element>
    <xsd:element name="MediaLengthInSeconds" ma:index="27" nillable="true" ma:displayName="Length (seconds)" ma:internalName="MediaLengthInSeconds" ma:readOnly="true">
      <xsd:simpleType>
        <xsd:restriction base="dms:Unknown"/>
      </xsd:simpleType>
    </xsd:element>
    <xsd:element name="lcf76f155ced4ddcb4097134ff3c332f" ma:index="29" nillable="true" ma:taxonomy="true" ma:internalName="lcf76f155ced4ddcb4097134ff3c332f" ma:taxonomyFieldName="MediaServiceImageTags" ma:displayName="画像タグ" ma:readOnly="false" ma:fieldId="{5cf76f15-5ced-4ddc-b409-7134ff3c332f}" ma:taxonomyMulti="true" ma:sspId="124746b4-7287-4506-a7cb-985d711bc40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31" nillable="true" ma:displayName="MediaServiceObjectDetectorVersions" ma:hidden="true" ma:indexed="true" ma:internalName="MediaServiceObjectDetectorVersions" ma:readOnly="true">
      <xsd:simpleType>
        <xsd:restriction base="dms:Text"/>
      </xsd:simpleType>
    </xsd:element>
    <xsd:element name="MediaServiceSearchProperties" ma:index="3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5" ma:displayName="コンテンツ タイプ"/>
        <xsd:element ref="dc:title" minOccurs="0" maxOccurs="1"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407c753c-d045-48ba-b6ec-a3b613d36ae8">
      <Terms xmlns="http://schemas.microsoft.com/office/infopath/2007/PartnerControls"/>
    </lcf76f155ced4ddcb4097134ff3c332f>
    <LikesCount xmlns="http://schemas.microsoft.com/sharepoint/v3" xsi:nil="true"/>
    <TaxCatchAll xmlns="6aaa157e-471b-4da4-a77c-d2b488d3f16c" xsi:nil="true"/>
    <Ratings xmlns="http://schemas.microsoft.com/sharepoint/v3" xsi:nil="true"/>
    <LikedBy xmlns="http://schemas.microsoft.com/sharepoint/v3">
      <UserInfo>
        <DisplayName/>
        <AccountId xsi:nil="true"/>
        <AccountType/>
      </UserInfo>
    </LikedBy>
    <_x7ba1__x7406__x90e8__x7f72_ xmlns="73e2863e-a577-4dec-b109-a9324525e442" xsi:nil="true"/>
    <_x63b2__x8f09__x65e5_ xmlns="73e2863e-a577-4dec-b109-a9324525e442">2022-06-13T11:30:12+00:00</_x63b2__x8f09__x65e5_>
    <_x30b7__x30fc__x30b1__x30f3__x30b9_ xmlns="73e2863e-a577-4dec-b109-a9324525e442" xsi:nil="true"/>
    <RatedBy xmlns="http://schemas.microsoft.com/sharepoint/v3">
      <UserInfo>
        <DisplayName/>
        <AccountId xsi:nil="true"/>
        <AccountType/>
      </UserInfo>
    </RatedBy>
  </documentManagement>
</p:properties>
</file>

<file path=customXml/itemProps1.xml><?xml version="1.0" encoding="utf-8"?>
<ds:datastoreItem xmlns:ds="http://schemas.openxmlformats.org/officeDocument/2006/customXml" ds:itemID="{8C7CEBC5-274F-4777-A66F-B68814788E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3e2863e-a577-4dec-b109-a9324525e442"/>
    <ds:schemaRef ds:uri="6aaa157e-471b-4da4-a77c-d2b488d3f16c"/>
    <ds:schemaRef ds:uri="407c753c-d045-48ba-b6ec-a3b613d36ae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40435A2-B95D-41BE-AB75-909DC5A77559}">
  <ds:schemaRefs>
    <ds:schemaRef ds:uri="http://schemas.microsoft.com/sharepoint/v3/contenttype/forms"/>
  </ds:schemaRefs>
</ds:datastoreItem>
</file>

<file path=customXml/itemProps3.xml><?xml version="1.0" encoding="utf-8"?>
<ds:datastoreItem xmlns:ds="http://schemas.openxmlformats.org/officeDocument/2006/customXml" ds:itemID="{A01517A0-9BCA-4EDA-A0B2-FF345BC58661}">
  <ds:schemaRefs>
    <ds:schemaRef ds:uri="http://purl.org/dc/terms/"/>
    <ds:schemaRef ds:uri="http://schemas.microsoft.com/office/2006/documentManagement/types"/>
    <ds:schemaRef ds:uri="http://purl.org/dc/elements/1.1/"/>
    <ds:schemaRef ds:uri="http://www.w3.org/XML/1998/namespace"/>
    <ds:schemaRef ds:uri="http://schemas.microsoft.com/office/infopath/2007/PartnerControls"/>
    <ds:schemaRef ds:uri="http://schemas.openxmlformats.org/package/2006/metadata/core-properties"/>
    <ds:schemaRef ds:uri="6aaa157e-471b-4da4-a77c-d2b488d3f16c"/>
    <ds:schemaRef ds:uri="407c753c-d045-48ba-b6ec-a3b613d36ae8"/>
    <ds:schemaRef ds:uri="http://schemas.microsoft.com/sharepoint/v3"/>
    <ds:schemaRef ds:uri="73e2863e-a577-4dec-b109-a9324525e442"/>
    <ds:schemaRef ds:uri="http://schemas.microsoft.com/office/2006/metadata/properties"/>
    <ds:schemaRef ds:uri="http://purl.org/dc/dcmitype/"/>
  </ds:schemaRefs>
</ds:datastoreItem>
</file>

<file path=docMetadata/LabelInfo.xml><?xml version="1.0" encoding="utf-8"?>
<clbl:labelList xmlns:clbl="http://schemas.microsoft.com/office/2020/mipLabelMetadata">
  <clbl:label id="{ba288b91-6ee9-4f5c-8080-e813fd4adb56}" enabled="1" method="Privileged" siteId="{0887bfb2-df9a-4dfd-968d-83326fd2126c}" contentBits="0" removed="0"/>
</clbl:labelList>
</file>

<file path=docProps/app.xml><?xml version="1.0" encoding="utf-8"?>
<Properties xmlns="http://schemas.openxmlformats.org/officeDocument/2006/extended-properties" xmlns:vt="http://schemas.openxmlformats.org/officeDocument/2006/docPropsVTypes">
  <Template/>
  <TotalTime>1</TotalTime>
  <Words>493</Words>
  <Application>Microsoft Office PowerPoint</Application>
  <PresentationFormat>A4 210 x 297 mm</PresentationFormat>
  <Paragraphs>60</Paragraphs>
  <Slides>5</Slides>
  <Notes>5</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5</vt:i4>
      </vt:variant>
    </vt:vector>
  </HeadingPairs>
  <TitlesOfParts>
    <vt:vector size="9" baseType="lpstr">
      <vt:lpstr>SimSun</vt:lpstr>
      <vt:lpstr>Arial</vt:lpstr>
      <vt:lpstr>Wingdings</vt:lpstr>
      <vt:lpstr>3_BCS Template White Background</vt:lpstr>
      <vt:lpstr>【表紙】</vt:lpstr>
      <vt:lpstr>【1.　計画の目的・内容】（地方公共団体の方は地域再生計画等を添付してください。）</vt:lpstr>
      <vt:lpstr>【２.万博会場からの引取りを含む移設計画】</vt:lpstr>
      <vt:lpstr>【３．移設後の維持管理計画】</vt:lpstr>
      <vt:lpstr>【４.　レガシーの継承計画】</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【表紙】</dc:title>
  <dc:creator>佐々木 淳</dc:creator>
  <cp:lastModifiedBy>城田　竜也</cp:lastModifiedBy>
  <cp:revision>9</cp:revision>
  <cp:lastPrinted>2025-03-03T06:59:00Z</cp:lastPrinted>
  <dcterms:created xsi:type="dcterms:W3CDTF">2022-06-13T11:28:53Z</dcterms:created>
  <dcterms:modified xsi:type="dcterms:W3CDTF">2025-05-22T04:38:05Z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0x010100E0FF6459D1265349A70B213B00344CEC</vt:lpwstr>
  </property>
  <property fmtid="{D5CDD505-2E9C-101B-9397-08002B2CF9AE}" pid="3" name="MediaServiceImageTags">
    <vt:lpwstr/>
  </property>
</Properties>
</file>