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田中　大一" initials="田中　大一" lastIdx="0" clrIdx="0">
    <p:extLst>
      <p:ext uri="{19B8F6BF-5375-455C-9EA6-DF929625EA0E}">
        <p15:presenceInfo xmlns:p15="http://schemas.microsoft.com/office/powerpoint/2012/main" userId="S-1-5-21-2954525614-3209371491-613088022-11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5" autoAdjust="0"/>
    <p:restoredTop sz="94660"/>
  </p:normalViewPr>
  <p:slideViewPr>
    <p:cSldViewPr>
      <p:cViewPr varScale="1">
        <p:scale>
          <a:sx n="68" d="100"/>
          <a:sy n="68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F3EA4-7027-4484-B9ED-A69438F66872}" type="datetimeFigureOut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4264D-35CC-4EDC-B7E9-F8397C615E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598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916FF-D54B-45A8-87D5-5146631F43DA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745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9DD3A-4080-4CB3-9EFC-E5A1E97851F6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62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9C9E-6E3F-4AD8-9EDD-430AA4C1AD6C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30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5FE63-88C1-4075-9C81-7F499F8CD686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60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5958-338A-4468-9574-7BE79E7800D7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934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B945-C4D1-4035-86D2-BCCF2E163F6B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966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02FD4-2E82-4C76-BD7C-0C058467F3E1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104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B7940-7D9C-40FB-8DDF-9EC533A9B191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872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4774D-CB07-4A9D-8A41-657629353BB3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81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7AA40-EC67-4E7D-AF99-1F4394F98EF7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613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374AB-0FF6-4A8E-BEF7-4C2133EA8072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928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187A6-21AC-465D-9299-4B57A8F33F6D}" type="datetime1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B0FCC-0973-46B4-ADAE-5A6F1EC96E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649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A2B5B8F-8D85-4E5E-B141-1BAA7ACB58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837" y="734337"/>
            <a:ext cx="9449673" cy="6044151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>
          <a:xfrm flipH="1">
            <a:off x="3125241" y="4453898"/>
            <a:ext cx="64293" cy="385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H="1">
            <a:off x="3169806" y="4548061"/>
            <a:ext cx="12857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>
            <a:off x="3026465" y="4647373"/>
            <a:ext cx="29850" cy="7428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 flipV="1">
            <a:off x="2956722" y="4974190"/>
            <a:ext cx="78778" cy="6663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正方形/長方形 103"/>
          <p:cNvSpPr>
            <a:spLocks noChangeAspect="1"/>
          </p:cNvSpPr>
          <p:nvPr/>
        </p:nvSpPr>
        <p:spPr>
          <a:xfrm>
            <a:off x="359806" y="255082"/>
            <a:ext cx="1403882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位 置 図</a:t>
            </a:r>
            <a:endParaRPr lang="en-US" altLang="ja-JP" sz="2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FB2AAE8-3C27-4BBE-A9C7-78DA9D05F76F}"/>
              </a:ext>
            </a:extLst>
          </p:cNvPr>
          <p:cNvGrpSpPr/>
          <p:nvPr/>
        </p:nvGrpSpPr>
        <p:grpSpPr>
          <a:xfrm>
            <a:off x="8172400" y="1196752"/>
            <a:ext cx="478015" cy="999229"/>
            <a:chOff x="710191" y="854503"/>
            <a:chExt cx="810849" cy="1350361"/>
          </a:xfrm>
        </p:grpSpPr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36B1ED9B-6C3F-4D18-9144-D8CC2D344C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5616" y="1162281"/>
              <a:ext cx="0" cy="10425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A6FC937E-A856-4DDB-8B4A-F0A0D2FEA0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584" y="1162281"/>
              <a:ext cx="288032" cy="6105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08F07228-320F-4377-AAB5-B6210C749383}"/>
                </a:ext>
              </a:extLst>
            </p:cNvPr>
            <p:cNvCxnSpPr>
              <a:cxnSpLocks/>
            </p:cNvCxnSpPr>
            <p:nvPr/>
          </p:nvCxnSpPr>
          <p:spPr>
            <a:xfrm>
              <a:off x="827583" y="1772816"/>
              <a:ext cx="50405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FEEC4F2D-8996-48C3-B0D0-83AB8D1F1699}"/>
                </a:ext>
              </a:extLst>
            </p:cNvPr>
            <p:cNvCxnSpPr>
              <a:cxnSpLocks/>
            </p:cNvCxnSpPr>
            <p:nvPr/>
          </p:nvCxnSpPr>
          <p:spPr>
            <a:xfrm>
              <a:off x="827583" y="1988840"/>
              <a:ext cx="50405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970B0DC8-B570-40A5-9CED-D908073A795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0191" y="854503"/>
              <a:ext cx="81084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1">
              <a:spAutoFit/>
            </a:bodyPr>
            <a:lstStyle/>
            <a:p>
              <a:pPr algn="ctr"/>
              <a:r>
                <a:rPr lang="en-US" altLang="ja-JP" sz="20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N</a:t>
              </a:r>
            </a:p>
          </p:txBody>
        </p:sp>
      </p:grpSp>
      <p:pic>
        <p:nvPicPr>
          <p:cNvPr id="4" name="図 3">
            <a:extLst>
              <a:ext uri="{FF2B5EF4-FFF2-40B4-BE49-F238E27FC236}">
                <a16:creationId xmlns:a16="http://schemas.microsoft.com/office/drawing/2014/main" id="{EDBAC8F2-7017-476C-8A88-7294CF23E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" y="4964488"/>
            <a:ext cx="3000255" cy="175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855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88900" cap="rnd">
          <a:solidFill>
            <a:srgbClr val="00B0F0">
              <a:alpha val="65000"/>
            </a:srgbClr>
          </a:solidFill>
          <a:prstDash val="solid"/>
          <a:tailEnd type="none"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4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内田　知子</dc:creator>
  <cp:lastModifiedBy>田中　大一</cp:lastModifiedBy>
  <cp:revision>60</cp:revision>
  <cp:lastPrinted>2019-05-30T05:32:21Z</cp:lastPrinted>
  <dcterms:created xsi:type="dcterms:W3CDTF">2018-03-27T08:06:33Z</dcterms:created>
  <dcterms:modified xsi:type="dcterms:W3CDTF">2021-02-25T02:03:41Z</dcterms:modified>
</cp:coreProperties>
</file>