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3"/>
  </p:notesMasterIdLst>
  <p:sldIdLst>
    <p:sldId id="276" r:id="rId2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秋元　陽介" initials="秋元　陽介" lastIdx="2" clrIdx="0">
    <p:extLst>
      <p:ext uri="{19B8F6BF-5375-455C-9EA6-DF929625EA0E}">
        <p15:presenceInfo xmlns:p15="http://schemas.microsoft.com/office/powerpoint/2012/main" userId="S-1-5-21-2954525614-3209371491-613088022-1408" providerId="AD"/>
      </p:ext>
    </p:extLst>
  </p:cmAuthor>
  <p:cmAuthor id="2" name="田中　義起" initials="田中　義起" lastIdx="3" clrIdx="1">
    <p:extLst>
      <p:ext uri="{19B8F6BF-5375-455C-9EA6-DF929625EA0E}">
        <p15:presenceInfo xmlns:p15="http://schemas.microsoft.com/office/powerpoint/2012/main" userId="田中　義起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9FFF"/>
    <a:srgbClr val="FF9F7F"/>
    <a:srgbClr val="FF3F00"/>
    <a:srgbClr val="FDE4A5"/>
    <a:srgbClr val="FFBF7F"/>
    <a:srgbClr val="7FDFFF"/>
    <a:srgbClr val="BFFF7F"/>
    <a:srgbClr val="0000FF"/>
    <a:srgbClr val="CC66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21" autoAdjust="0"/>
    <p:restoredTop sz="93775" autoAdjust="0"/>
  </p:normalViewPr>
  <p:slideViewPr>
    <p:cSldViewPr snapToGrid="0">
      <p:cViewPr varScale="1">
        <p:scale>
          <a:sx n="114" d="100"/>
          <a:sy n="114" d="100"/>
        </p:scale>
        <p:origin x="198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18830" cy="493316"/>
          </a:xfrm>
          <a:prstGeom prst="rect">
            <a:avLst/>
          </a:prstGeom>
        </p:spPr>
        <p:txBody>
          <a:bodyPr vert="horz" lIns="90626" tIns="45314" rIns="90626" bIns="4531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7" y="2"/>
            <a:ext cx="2918830" cy="493316"/>
          </a:xfrm>
          <a:prstGeom prst="rect">
            <a:avLst/>
          </a:prstGeom>
        </p:spPr>
        <p:txBody>
          <a:bodyPr vert="horz" lIns="90626" tIns="45314" rIns="90626" bIns="45314" rtlCol="0"/>
          <a:lstStyle>
            <a:lvl1pPr algn="r">
              <a:defRPr sz="1200"/>
            </a:lvl1pPr>
          </a:lstStyle>
          <a:p>
            <a:fld id="{3375BA60-8FA4-4002-8A4E-1E19EE92EEF8}" type="datetimeFigureOut">
              <a:rPr kumimoji="1" lang="ja-JP" altLang="en-US" smtClean="0"/>
              <a:t>2021/5/18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26" tIns="45314" rIns="90626" bIns="4531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</p:spPr>
        <p:txBody>
          <a:bodyPr vert="horz" lIns="90626" tIns="45314" rIns="90626" bIns="4531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4" y="9371287"/>
            <a:ext cx="2918830" cy="493316"/>
          </a:xfrm>
          <a:prstGeom prst="rect">
            <a:avLst/>
          </a:prstGeom>
        </p:spPr>
        <p:txBody>
          <a:bodyPr vert="horz" lIns="90626" tIns="45314" rIns="90626" bIns="4531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7" y="9371287"/>
            <a:ext cx="2918830" cy="493316"/>
          </a:xfrm>
          <a:prstGeom prst="rect">
            <a:avLst/>
          </a:prstGeom>
        </p:spPr>
        <p:txBody>
          <a:bodyPr vert="horz" lIns="90626" tIns="45314" rIns="90626" bIns="45314" rtlCol="0" anchor="b"/>
          <a:lstStyle>
            <a:lvl1pPr algn="r">
              <a:defRPr sz="1200"/>
            </a:lvl1pPr>
          </a:lstStyle>
          <a:p>
            <a:fld id="{6CE13331-3881-4563-BB14-0BF40DA9D7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434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12D07-8536-4919-910E-ED1ABCFBB24A}" type="datetime1">
              <a:rPr kumimoji="1" lang="ja-JP" altLang="en-US" smtClean="0"/>
              <a:t>2021/5/18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1471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4F33-E48F-4EBA-98C9-9212CA6060CC}" type="datetime1">
              <a:rPr kumimoji="1" lang="ja-JP" altLang="en-US" smtClean="0"/>
              <a:t>2021/5/18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9502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A813-50A7-49ED-A5EC-54A2597C0DE3}" type="datetime1">
              <a:rPr kumimoji="1" lang="ja-JP" altLang="en-US" smtClean="0"/>
              <a:t>2021/5/18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8079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B8C62-BC61-4007-B383-3CD4D9AA2B30}" type="datetime1">
              <a:rPr kumimoji="1" lang="ja-JP" altLang="en-US" smtClean="0"/>
              <a:t>2021/5/18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9507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0DAE0-1F1D-4639-BA8C-6A06A8B77966}" type="datetime1">
              <a:rPr kumimoji="1" lang="ja-JP" altLang="en-US" smtClean="0"/>
              <a:t>2021/5/18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094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69266-99EC-4923-9180-C496318FC446}" type="datetime1">
              <a:rPr kumimoji="1" lang="ja-JP" altLang="en-US" smtClean="0"/>
              <a:t>2021/5/18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7650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03697-1FF1-4C1F-AFE4-D831D72E2222}" type="datetime1">
              <a:rPr kumimoji="1" lang="ja-JP" altLang="en-US" smtClean="0"/>
              <a:t>2021/5/18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3961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34887-414F-4AC2-85A0-D98780F8D547}" type="datetime1">
              <a:rPr kumimoji="1" lang="ja-JP" altLang="en-US" smtClean="0"/>
              <a:t>2021/5/18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83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97E96-0511-4C56-A875-9471DE19E348}" type="datetime1">
              <a:rPr kumimoji="1" lang="ja-JP" altLang="en-US" smtClean="0"/>
              <a:t>2021/5/18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683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6D812-E9A8-464A-A7C2-0CB82B632178}" type="datetime1">
              <a:rPr kumimoji="1" lang="ja-JP" altLang="en-US" smtClean="0"/>
              <a:t>2021/5/18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640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1FA45-D3F0-4098-A90B-399E6106FAE3}" type="datetime1">
              <a:rPr kumimoji="1" lang="ja-JP" altLang="en-US" smtClean="0"/>
              <a:t>2021/5/18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1613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5AC35-E8AE-4BAC-9853-AEAE187FC08E}" type="datetime1">
              <a:rPr kumimoji="1" lang="ja-JP" altLang="en-US" smtClean="0"/>
              <a:t>2021/5/18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5556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ダイアグラム&#10;&#10;自動的に生成された説明">
            <a:extLst>
              <a:ext uri="{FF2B5EF4-FFF2-40B4-BE49-F238E27FC236}">
                <a16:creationId xmlns:a16="http://schemas.microsoft.com/office/drawing/2014/main" id="{320650BE-3F5E-4898-9B69-59647D9876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23" r="25523"/>
          <a:stretch/>
        </p:blipFill>
        <p:spPr>
          <a:xfrm>
            <a:off x="0" y="-59635"/>
            <a:ext cx="7285259" cy="6383794"/>
          </a:xfrm>
          <a:prstGeom prst="rect">
            <a:avLst/>
          </a:prstGeom>
        </p:spPr>
      </p:pic>
      <p:sp>
        <p:nvSpPr>
          <p:cNvPr id="21" name="テキスト ボックス 23">
            <a:extLst>
              <a:ext uri="{FF2B5EF4-FFF2-40B4-BE49-F238E27FC236}">
                <a16:creationId xmlns:a16="http://schemas.microsoft.com/office/drawing/2014/main" id="{4F649247-65EF-4E4B-B376-93EF13627158}"/>
              </a:ext>
            </a:extLst>
          </p:cNvPr>
          <p:cNvSpPr txBox="1"/>
          <p:nvPr/>
        </p:nvSpPr>
        <p:spPr>
          <a:xfrm>
            <a:off x="6215753" y="463837"/>
            <a:ext cx="805999" cy="342090"/>
          </a:xfrm>
          <a:prstGeom prst="rect">
            <a:avLst/>
          </a:prstGeom>
          <a:noFill/>
          <a:ln w="25400">
            <a:noFill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ts val="1200"/>
              </a:lnSpc>
              <a:spcAft>
                <a:spcPts val="0"/>
              </a:spcAft>
            </a:pPr>
            <a:r>
              <a:rPr lang="ja-JP" sz="1100" b="1" dirty="0">
                <a:solidFill>
                  <a:srgbClr val="000000">
                    <a:alpha val="80000"/>
                  </a:srgbClr>
                </a:solidFill>
                <a:effectLst>
                  <a:outerShdw blurRad="50800" dist="38100" dir="2700000" algn="tl">
                    <a:schemeClr val="bg1">
                      <a:alpha val="40000"/>
                    </a:schemeClr>
                  </a:outerShdw>
                </a:effectLst>
                <a:latin typeface="Yu Gothic Medium" panose="020B0500000000000000" pitchFamily="50" charset="-128"/>
                <a:ea typeface="Yu Gothic Medium" panose="020B0500000000000000" pitchFamily="50" charset="-128"/>
                <a:cs typeface="Meiryo UI" panose="020B0604030504040204" pitchFamily="50" charset="-128"/>
              </a:rPr>
              <a:t>至</a:t>
            </a:r>
            <a:r>
              <a:rPr lang="ja-JP" altLang="en-US" sz="1100" b="1" dirty="0">
                <a:solidFill>
                  <a:srgbClr val="000000">
                    <a:alpha val="80000"/>
                  </a:srgbClr>
                </a:solidFill>
                <a:effectLst>
                  <a:outerShdw blurRad="50800" dist="38100" dir="2700000" algn="tl">
                    <a:schemeClr val="bg1">
                      <a:alpha val="40000"/>
                    </a:schemeClr>
                  </a:outerShdw>
                </a:effectLst>
                <a:latin typeface="Yu Gothic Medium" panose="020B0500000000000000" pitchFamily="50" charset="-128"/>
                <a:ea typeface="Yu Gothic Medium" panose="020B0500000000000000" pitchFamily="50" charset="-128"/>
                <a:cs typeface="Meiryo UI" panose="020B0604030504040204" pitchFamily="50" charset="-128"/>
              </a:rPr>
              <a:t>　</a:t>
            </a:r>
            <a:r>
              <a:rPr lang="ja-JP" sz="1100" b="1" dirty="0">
                <a:solidFill>
                  <a:srgbClr val="000000">
                    <a:alpha val="80000"/>
                  </a:srgbClr>
                </a:solidFill>
                <a:effectLst>
                  <a:outerShdw blurRad="50800" dist="38100" dir="2700000" algn="tl">
                    <a:schemeClr val="bg1">
                      <a:alpha val="40000"/>
                    </a:schemeClr>
                  </a:outerShdw>
                </a:effectLst>
                <a:latin typeface="Yu Gothic Medium" panose="020B0500000000000000" pitchFamily="50" charset="-128"/>
                <a:ea typeface="Yu Gothic Medium" panose="020B0500000000000000" pitchFamily="50" charset="-128"/>
                <a:cs typeface="Meiryo UI" panose="020B0604030504040204" pitchFamily="50" charset="-128"/>
              </a:rPr>
              <a:t>舞洲</a:t>
            </a:r>
            <a:endParaRPr lang="ja-JP" sz="1100" dirty="0">
              <a:effectLst/>
              <a:latin typeface="Yu Gothic Medium" panose="020B0500000000000000" pitchFamily="50" charset="-128"/>
              <a:ea typeface="Yu Gothic Medium" panose="020B0500000000000000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22" name="テキスト ボックス 23">
            <a:extLst>
              <a:ext uri="{FF2B5EF4-FFF2-40B4-BE49-F238E27FC236}">
                <a16:creationId xmlns:a16="http://schemas.microsoft.com/office/drawing/2014/main" id="{41952ECD-CB76-4DA2-9E24-949FE60B4211}"/>
              </a:ext>
            </a:extLst>
          </p:cNvPr>
          <p:cNvSpPr txBox="1"/>
          <p:nvPr/>
        </p:nvSpPr>
        <p:spPr>
          <a:xfrm>
            <a:off x="6996430" y="4410389"/>
            <a:ext cx="805999" cy="342090"/>
          </a:xfrm>
          <a:prstGeom prst="rect">
            <a:avLst/>
          </a:prstGeom>
          <a:noFill/>
          <a:ln w="25400">
            <a:noFill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ts val="1200"/>
              </a:lnSpc>
              <a:spcAft>
                <a:spcPts val="0"/>
              </a:spcAft>
            </a:pPr>
            <a:r>
              <a:rPr lang="ja-JP" sz="1100" b="1" dirty="0">
                <a:solidFill>
                  <a:srgbClr val="000000">
                    <a:alpha val="80000"/>
                  </a:srgbClr>
                </a:solidFill>
                <a:effectLst>
                  <a:outerShdw blurRad="50800" dist="38100" dir="2700000" algn="tl">
                    <a:schemeClr val="bg1">
                      <a:alpha val="40000"/>
                    </a:schemeClr>
                  </a:outerShdw>
                </a:effectLst>
                <a:latin typeface="Yu Gothic Medium" panose="020B0500000000000000" pitchFamily="50" charset="-128"/>
                <a:ea typeface="Yu Gothic Medium" panose="020B0500000000000000" pitchFamily="50" charset="-128"/>
                <a:cs typeface="Meiryo UI" panose="020B0604030504040204" pitchFamily="50" charset="-128"/>
              </a:rPr>
              <a:t>至</a:t>
            </a:r>
            <a:r>
              <a:rPr lang="ja-JP" altLang="en-US" sz="1100" b="1" dirty="0">
                <a:solidFill>
                  <a:srgbClr val="000000">
                    <a:alpha val="80000"/>
                  </a:srgbClr>
                </a:solidFill>
                <a:effectLst>
                  <a:outerShdw blurRad="50800" dist="38100" dir="2700000" algn="tl">
                    <a:schemeClr val="bg1">
                      <a:alpha val="40000"/>
                    </a:schemeClr>
                  </a:outerShdw>
                </a:effectLst>
                <a:latin typeface="Yu Gothic Medium" panose="020B0500000000000000" pitchFamily="50" charset="-128"/>
                <a:ea typeface="Yu Gothic Medium" panose="020B0500000000000000" pitchFamily="50" charset="-128"/>
                <a:cs typeface="Meiryo UI" panose="020B0604030504040204" pitchFamily="50" charset="-128"/>
              </a:rPr>
              <a:t>　</a:t>
            </a:r>
            <a:r>
              <a:rPr lang="ja-JP" sz="1100" b="1" dirty="0">
                <a:solidFill>
                  <a:srgbClr val="000000">
                    <a:alpha val="80000"/>
                  </a:srgbClr>
                </a:solidFill>
                <a:effectLst>
                  <a:outerShdw blurRad="50800" dist="38100" dir="2700000" algn="tl">
                    <a:schemeClr val="bg1">
                      <a:alpha val="40000"/>
                    </a:schemeClr>
                  </a:outerShdw>
                </a:effectLst>
                <a:latin typeface="Yu Gothic Medium" panose="020B0500000000000000" pitchFamily="50" charset="-128"/>
                <a:ea typeface="Yu Gothic Medium" panose="020B0500000000000000" pitchFamily="50" charset="-128"/>
                <a:cs typeface="Meiryo UI" panose="020B0604030504040204" pitchFamily="50" charset="-128"/>
              </a:rPr>
              <a:t>咲洲</a:t>
            </a:r>
            <a:endParaRPr lang="ja-JP" sz="1100" dirty="0">
              <a:effectLst/>
              <a:latin typeface="Yu Gothic Medium" panose="020B0500000000000000" pitchFamily="50" charset="-128"/>
              <a:ea typeface="Yu Gothic Medium" panose="020B0500000000000000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00861D0-C97B-493A-B4ED-35ED267CCA2B}"/>
              </a:ext>
            </a:extLst>
          </p:cNvPr>
          <p:cNvSpPr txBox="1"/>
          <p:nvPr/>
        </p:nvSpPr>
        <p:spPr>
          <a:xfrm>
            <a:off x="4777425" y="6331326"/>
            <a:ext cx="408344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資料名称 ：</a:t>
            </a:r>
            <a:r>
              <a:rPr lang="ja-JP" altLang="ja-JP" sz="1200" dirty="0">
                <a:effectLst/>
                <a:latin typeface="Yu Gothic Medium" panose="020B0500000000000000" pitchFamily="50" charset="-128"/>
                <a:ea typeface="Yu Gothic Medium" panose="020B0500000000000000" pitchFamily="50" charset="-128"/>
                <a:cs typeface="Times New Roman" panose="02020603050405020304" pitchFamily="18" charset="0"/>
              </a:rPr>
              <a:t>ゲート施設</a:t>
            </a:r>
            <a:r>
              <a:rPr lang="ja-JP" altLang="en-US" sz="1200" dirty="0">
                <a:effectLst/>
                <a:latin typeface="Yu Gothic Medium" panose="020B0500000000000000" pitchFamily="50" charset="-128"/>
                <a:ea typeface="Yu Gothic Medium" panose="020B0500000000000000" pitchFamily="50" charset="-128"/>
                <a:cs typeface="Times New Roman" panose="02020603050405020304" pitchFamily="18" charset="0"/>
              </a:rPr>
              <a:t>　</a:t>
            </a:r>
            <a:r>
              <a:rPr lang="ja-JP" altLang="en-US" sz="1200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基本設計対象施設位置図</a:t>
            </a:r>
            <a:endParaRPr lang="en-US" altLang="ja-JP" sz="1200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D6B0E78-4B4C-4D3B-934E-FB42B6AA6306}"/>
              </a:ext>
            </a:extLst>
          </p:cNvPr>
          <p:cNvSpPr txBox="1"/>
          <p:nvPr/>
        </p:nvSpPr>
        <p:spPr>
          <a:xfrm>
            <a:off x="696578" y="5877465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色凡例</a:t>
            </a:r>
            <a:endParaRPr kumimoji="1" lang="ja-JP" altLang="en-US" sz="1000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08B7094-19D0-483C-A11D-31A383965CE6}"/>
              </a:ext>
            </a:extLst>
          </p:cNvPr>
          <p:cNvSpPr/>
          <p:nvPr/>
        </p:nvSpPr>
        <p:spPr>
          <a:xfrm>
            <a:off x="817731" y="6397368"/>
            <a:ext cx="163540" cy="142842"/>
          </a:xfrm>
          <a:prstGeom prst="rect">
            <a:avLst/>
          </a:prstGeom>
          <a:solidFill>
            <a:srgbClr val="7F9FFF">
              <a:alpha val="98824"/>
            </a:srgbClr>
          </a:solidFill>
          <a:ln>
            <a:solidFill>
              <a:srgbClr val="7F9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3A9569-54E0-4B8D-A9F5-0A1CAC09F4C9}"/>
              </a:ext>
            </a:extLst>
          </p:cNvPr>
          <p:cNvSpPr/>
          <p:nvPr/>
        </p:nvSpPr>
        <p:spPr>
          <a:xfrm>
            <a:off x="696578" y="6103783"/>
            <a:ext cx="1436141" cy="49491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1BC921C-4E98-41AB-8FC5-EC139BD9AF2C}"/>
              </a:ext>
            </a:extLst>
          </p:cNvPr>
          <p:cNvSpPr txBox="1"/>
          <p:nvPr/>
        </p:nvSpPr>
        <p:spPr>
          <a:xfrm>
            <a:off x="952924" y="6355493"/>
            <a:ext cx="1258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ゲート施設</a:t>
            </a:r>
            <a:r>
              <a:rPr lang="en-US" altLang="ja-JP" sz="1000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(</a:t>
            </a:r>
            <a:r>
              <a:rPr lang="ja-JP" altLang="en-US" sz="1000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東側）</a:t>
            </a:r>
            <a:endParaRPr kumimoji="1" lang="ja-JP" altLang="en-US" sz="1000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7AE82DF7-E2FC-4017-A83D-7BBB6C18C6BD}"/>
              </a:ext>
            </a:extLst>
          </p:cNvPr>
          <p:cNvGrpSpPr/>
          <p:nvPr/>
        </p:nvGrpSpPr>
        <p:grpSpPr>
          <a:xfrm>
            <a:off x="8195317" y="296444"/>
            <a:ext cx="665549" cy="1129920"/>
            <a:chOff x="710191" y="862089"/>
            <a:chExt cx="810849" cy="1342775"/>
          </a:xfrm>
        </p:grpSpPr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DFA417FE-2309-4EC9-B686-7DE2187F9F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5616" y="1162281"/>
              <a:ext cx="0" cy="104258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9231B7F4-93ED-4F84-9E91-4D6179A867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7584" y="1162281"/>
              <a:ext cx="288032" cy="61053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EDEA71C1-4841-471E-AB32-DDEA730D470E}"/>
                </a:ext>
              </a:extLst>
            </p:cNvPr>
            <p:cNvCxnSpPr>
              <a:cxnSpLocks/>
            </p:cNvCxnSpPr>
            <p:nvPr/>
          </p:nvCxnSpPr>
          <p:spPr>
            <a:xfrm>
              <a:off x="827583" y="1772816"/>
              <a:ext cx="50405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4A0646AB-7BD4-4D21-B5CE-1E8DC6E9072D}"/>
                </a:ext>
              </a:extLst>
            </p:cNvPr>
            <p:cNvCxnSpPr>
              <a:cxnSpLocks/>
            </p:cNvCxnSpPr>
            <p:nvPr/>
          </p:nvCxnSpPr>
          <p:spPr>
            <a:xfrm>
              <a:off x="827583" y="1988840"/>
              <a:ext cx="50405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C871CE63-BF6B-4058-8BCF-A7A06C2921F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0191" y="862089"/>
              <a:ext cx="810849" cy="2926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 anchorCtr="1">
              <a:spAutoFit/>
            </a:bodyPr>
            <a:lstStyle/>
            <a:p>
              <a:pPr algn="ctr"/>
              <a:r>
                <a:rPr lang="en-US" altLang="ja-JP" sz="1600" dirty="0">
                  <a:latin typeface="Yu Gothic Medium" panose="020B0500000000000000" pitchFamily="34" charset="-128"/>
                  <a:ea typeface="Yu Gothic Medium" panose="020B0500000000000000" pitchFamily="34" charset="-128"/>
                  <a:cs typeface="Meiryo UI" panose="020B0604030504040204" pitchFamily="50" charset="-128"/>
                </a:rPr>
                <a:t>N</a:t>
              </a:r>
            </a:p>
          </p:txBody>
        </p:sp>
      </p:grp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1E277C50-E6B7-4710-9DFE-22F8991E79E1}"/>
              </a:ext>
            </a:extLst>
          </p:cNvPr>
          <p:cNvSpPr/>
          <p:nvPr/>
        </p:nvSpPr>
        <p:spPr>
          <a:xfrm>
            <a:off x="820876" y="6162486"/>
            <a:ext cx="163540" cy="142842"/>
          </a:xfrm>
          <a:prstGeom prst="rect">
            <a:avLst/>
          </a:prstGeom>
          <a:solidFill>
            <a:srgbClr val="FF9F7F"/>
          </a:solidFill>
          <a:ln>
            <a:solidFill>
              <a:srgbClr val="FF9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E05E6BA-219E-4D4C-A849-D773E15E4E1B}"/>
              </a:ext>
            </a:extLst>
          </p:cNvPr>
          <p:cNvSpPr txBox="1"/>
          <p:nvPr/>
        </p:nvSpPr>
        <p:spPr>
          <a:xfrm>
            <a:off x="954191" y="6137574"/>
            <a:ext cx="11785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ゲート施設</a:t>
            </a:r>
            <a:r>
              <a:rPr kumimoji="1" lang="en-US" altLang="ja-JP" sz="1000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(</a:t>
            </a:r>
            <a:r>
              <a:rPr lang="ja-JP" altLang="en-US" sz="1000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西</a:t>
            </a:r>
            <a:r>
              <a:rPr kumimoji="1" lang="ja-JP" altLang="en-US" sz="1000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側</a:t>
            </a:r>
            <a:r>
              <a:rPr kumimoji="1" lang="en-US" altLang="ja-JP" sz="1000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)</a:t>
            </a:r>
            <a:endParaRPr kumimoji="1" lang="ja-JP" altLang="en-US" sz="1000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5975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4339</TotalTime>
  <Words>29</Words>
  <Application>Microsoft Office PowerPoint</Application>
  <PresentationFormat>画面に合わせる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Yu Gothic Medium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HOSTNAME</dc:creator>
  <cp:lastModifiedBy>田中　義起</cp:lastModifiedBy>
  <cp:revision>505</cp:revision>
  <cp:lastPrinted>2021-02-10T06:26:06Z</cp:lastPrinted>
  <dcterms:created xsi:type="dcterms:W3CDTF">2016-11-16T09:53:53Z</dcterms:created>
  <dcterms:modified xsi:type="dcterms:W3CDTF">2021-05-18T12:38:42Z</dcterms:modified>
</cp:coreProperties>
</file>