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70" r:id="rId4"/>
  </p:sldMasterIdLst>
  <p:notesMasterIdLst>
    <p:notesMasterId r:id="rId6"/>
  </p:notesMasterIdLst>
  <p:handoutMasterIdLst>
    <p:handoutMasterId r:id="rId7"/>
  </p:handoutMasterIdLst>
  <p:sldIdLst>
    <p:sldId id="713" r:id="rId5"/>
  </p:sldIdLst>
  <p:sldSz cx="15119350" cy="10691813"/>
  <p:notesSz cx="6797675" cy="9926638"/>
  <p:defaultTextStyle>
    <a:defPPr>
      <a:defRPr lang="ja-JP"/>
    </a:defPPr>
    <a:lvl1pPr marL="0" algn="l" defTabSz="737436" rtl="0" eaLnBrk="1" latinLnBrk="0" hangingPunct="1">
      <a:defRPr kumimoji="1" sz="2903" kern="1200">
        <a:solidFill>
          <a:schemeClr val="tx1"/>
        </a:solidFill>
        <a:latin typeface="+mn-lt"/>
        <a:ea typeface="+mn-ea"/>
        <a:cs typeface="+mn-cs"/>
      </a:defRPr>
    </a:lvl1pPr>
    <a:lvl2pPr marL="737436" algn="l" defTabSz="737436" rtl="0" eaLnBrk="1" latinLnBrk="0" hangingPunct="1">
      <a:defRPr kumimoji="1" sz="2903" kern="1200">
        <a:solidFill>
          <a:schemeClr val="tx1"/>
        </a:solidFill>
        <a:latin typeface="+mn-lt"/>
        <a:ea typeface="+mn-ea"/>
        <a:cs typeface="+mn-cs"/>
      </a:defRPr>
    </a:lvl2pPr>
    <a:lvl3pPr marL="1474872" algn="l" defTabSz="737436" rtl="0" eaLnBrk="1" latinLnBrk="0" hangingPunct="1">
      <a:defRPr kumimoji="1" sz="2903" kern="1200">
        <a:solidFill>
          <a:schemeClr val="tx1"/>
        </a:solidFill>
        <a:latin typeface="+mn-lt"/>
        <a:ea typeface="+mn-ea"/>
        <a:cs typeface="+mn-cs"/>
      </a:defRPr>
    </a:lvl3pPr>
    <a:lvl4pPr marL="2212309" algn="l" defTabSz="737436" rtl="0" eaLnBrk="1" latinLnBrk="0" hangingPunct="1">
      <a:defRPr kumimoji="1" sz="2903" kern="1200">
        <a:solidFill>
          <a:schemeClr val="tx1"/>
        </a:solidFill>
        <a:latin typeface="+mn-lt"/>
        <a:ea typeface="+mn-ea"/>
        <a:cs typeface="+mn-cs"/>
      </a:defRPr>
    </a:lvl4pPr>
    <a:lvl5pPr marL="2949745" algn="l" defTabSz="737436" rtl="0" eaLnBrk="1" latinLnBrk="0" hangingPunct="1">
      <a:defRPr kumimoji="1" sz="2903" kern="1200">
        <a:solidFill>
          <a:schemeClr val="tx1"/>
        </a:solidFill>
        <a:latin typeface="+mn-lt"/>
        <a:ea typeface="+mn-ea"/>
        <a:cs typeface="+mn-cs"/>
      </a:defRPr>
    </a:lvl5pPr>
    <a:lvl6pPr marL="3687181" algn="l" defTabSz="737436" rtl="0" eaLnBrk="1" latinLnBrk="0" hangingPunct="1">
      <a:defRPr kumimoji="1" sz="2903" kern="1200">
        <a:solidFill>
          <a:schemeClr val="tx1"/>
        </a:solidFill>
        <a:latin typeface="+mn-lt"/>
        <a:ea typeface="+mn-ea"/>
        <a:cs typeface="+mn-cs"/>
      </a:defRPr>
    </a:lvl6pPr>
    <a:lvl7pPr marL="4424617" algn="l" defTabSz="737436" rtl="0" eaLnBrk="1" latinLnBrk="0" hangingPunct="1">
      <a:defRPr kumimoji="1" sz="2903" kern="1200">
        <a:solidFill>
          <a:schemeClr val="tx1"/>
        </a:solidFill>
        <a:latin typeface="+mn-lt"/>
        <a:ea typeface="+mn-ea"/>
        <a:cs typeface="+mn-cs"/>
      </a:defRPr>
    </a:lvl7pPr>
    <a:lvl8pPr marL="5162053" algn="l" defTabSz="737436" rtl="0" eaLnBrk="1" latinLnBrk="0" hangingPunct="1">
      <a:defRPr kumimoji="1" sz="2903" kern="1200">
        <a:solidFill>
          <a:schemeClr val="tx1"/>
        </a:solidFill>
        <a:latin typeface="+mn-lt"/>
        <a:ea typeface="+mn-ea"/>
        <a:cs typeface="+mn-cs"/>
      </a:defRPr>
    </a:lvl8pPr>
    <a:lvl9pPr marL="5899489" algn="l" defTabSz="737436" rtl="0" eaLnBrk="1" latinLnBrk="0" hangingPunct="1">
      <a:defRPr kumimoji="1" sz="2903"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3368" userDrawn="1">
          <p15:clr>
            <a:srgbClr val="A4A3A4"/>
          </p15:clr>
        </p15:guide>
        <p15:guide id="4" orient="horz" pos="419" userDrawn="1">
          <p15:clr>
            <a:srgbClr val="A4A3A4"/>
          </p15:clr>
        </p15:guide>
        <p15:guide id="6" pos="4762" userDrawn="1">
          <p15:clr>
            <a:srgbClr val="A4A3A4"/>
          </p15:clr>
        </p15:guide>
        <p15:guide id="7" pos="339" userDrawn="1">
          <p15:clr>
            <a:srgbClr val="A4A3A4"/>
          </p15:clr>
        </p15:guide>
        <p15:guide id="8" pos="9185" userDrawn="1">
          <p15:clr>
            <a:srgbClr val="A4A3A4"/>
          </p15:clr>
        </p15:guide>
        <p15:guide id="9" orient="horz" pos="1326" userDrawn="1">
          <p15:clr>
            <a:srgbClr val="A4A3A4"/>
          </p15:clr>
        </p15:guide>
        <p15:guide id="10" pos="126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B7"/>
    <a:srgbClr val="C1E4FF"/>
    <a:srgbClr val="E60012"/>
    <a:srgbClr val="FC9797"/>
    <a:srgbClr val="D2D7DA"/>
    <a:srgbClr val="DED8DD"/>
    <a:srgbClr val="0066FF"/>
    <a:srgbClr val="AAAAFF"/>
    <a:srgbClr val="9FD2F1"/>
    <a:srgbClr val="00CBC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809" autoAdjust="0"/>
    <p:restoredTop sz="89636" autoAdjust="0"/>
  </p:normalViewPr>
  <p:slideViewPr>
    <p:cSldViewPr snapToGrid="0" snapToObjects="1">
      <p:cViewPr>
        <p:scale>
          <a:sx n="66" d="100"/>
          <a:sy n="66" d="100"/>
        </p:scale>
        <p:origin x="396" y="-740"/>
      </p:cViewPr>
      <p:guideLst>
        <p:guide orient="horz" pos="3368"/>
        <p:guide orient="horz" pos="419"/>
        <p:guide pos="4762"/>
        <p:guide pos="339"/>
        <p:guide pos="9185"/>
        <p:guide orient="horz" pos="1326"/>
        <p:guide pos="1269"/>
      </p:guideLst>
    </p:cSldViewPr>
  </p:slideViewPr>
  <p:notesTextViewPr>
    <p:cViewPr>
      <p:scale>
        <a:sx n="200" d="100"/>
        <a:sy n="200" d="100"/>
      </p:scale>
      <p:origin x="0" y="0"/>
    </p:cViewPr>
  </p:notesTextViewPr>
  <p:sorterViewPr>
    <p:cViewPr varScale="1">
      <p:scale>
        <a:sx n="1" d="1"/>
        <a:sy n="1" d="1"/>
      </p:scale>
      <p:origin x="0" y="-10434"/>
    </p:cViewPr>
  </p:sorterViewPr>
  <p:notesViewPr>
    <p:cSldViewPr snapToGrid="0" snapToObjects="1">
      <p:cViewPr>
        <p:scale>
          <a:sx n="130" d="100"/>
          <a:sy n="130" d="100"/>
        </p:scale>
        <p:origin x="2742" y="-15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8" y="25"/>
            <a:ext cx="2945660" cy="498056"/>
          </a:xfrm>
          <a:prstGeom prst="rect">
            <a:avLst/>
          </a:prstGeom>
        </p:spPr>
        <p:txBody>
          <a:bodyPr vert="horz" lIns="90153" tIns="45075" rIns="90153" bIns="45075" rtlCol="0"/>
          <a:lstStyle>
            <a:lvl1pPr algn="l">
              <a:defRPr sz="1100"/>
            </a:lvl1pPr>
          </a:lstStyle>
          <a:p>
            <a:endParaRPr kumimoji="1" lang="ja-JP" altLang="en-US"/>
          </a:p>
        </p:txBody>
      </p:sp>
      <p:sp>
        <p:nvSpPr>
          <p:cNvPr id="3" name="日付プレースホルダー 2"/>
          <p:cNvSpPr>
            <a:spLocks noGrp="1"/>
          </p:cNvSpPr>
          <p:nvPr>
            <p:ph type="dt" sz="quarter" idx="1"/>
          </p:nvPr>
        </p:nvSpPr>
        <p:spPr>
          <a:xfrm>
            <a:off x="3850467" y="25"/>
            <a:ext cx="2945660" cy="498056"/>
          </a:xfrm>
          <a:prstGeom prst="rect">
            <a:avLst/>
          </a:prstGeom>
        </p:spPr>
        <p:txBody>
          <a:bodyPr vert="horz" lIns="90153" tIns="45075" rIns="90153" bIns="45075" rtlCol="0"/>
          <a:lstStyle>
            <a:lvl1pPr algn="r">
              <a:defRPr sz="1100"/>
            </a:lvl1pPr>
          </a:lstStyle>
          <a:p>
            <a:fld id="{BBBD62C2-E873-5F4D-BA00-AAE0B1B124B5}" type="datetimeFigureOut">
              <a:rPr kumimoji="1" lang="ja-JP" altLang="en-US" smtClean="0"/>
              <a:t>2022/12/15</a:t>
            </a:fld>
            <a:endParaRPr kumimoji="1" lang="ja-JP" altLang="en-US"/>
          </a:p>
        </p:txBody>
      </p:sp>
      <p:sp>
        <p:nvSpPr>
          <p:cNvPr id="4" name="フッター プレースホルダー 3"/>
          <p:cNvSpPr>
            <a:spLocks noGrp="1"/>
          </p:cNvSpPr>
          <p:nvPr>
            <p:ph type="ftr" sz="quarter" idx="2"/>
          </p:nvPr>
        </p:nvSpPr>
        <p:spPr>
          <a:xfrm>
            <a:off x="18" y="9428594"/>
            <a:ext cx="2945660" cy="498055"/>
          </a:xfrm>
          <a:prstGeom prst="rect">
            <a:avLst/>
          </a:prstGeom>
        </p:spPr>
        <p:txBody>
          <a:bodyPr vert="horz" lIns="90153" tIns="45075" rIns="90153" bIns="45075" rtlCol="0" anchor="b"/>
          <a:lstStyle>
            <a:lvl1pPr algn="l">
              <a:defRPr sz="1100"/>
            </a:lvl1pPr>
          </a:lstStyle>
          <a:p>
            <a:endParaRPr kumimoji="1" lang="ja-JP" altLang="en-US"/>
          </a:p>
        </p:txBody>
      </p:sp>
      <p:sp>
        <p:nvSpPr>
          <p:cNvPr id="5" name="スライド番号プレースホルダー 4"/>
          <p:cNvSpPr>
            <a:spLocks noGrp="1"/>
          </p:cNvSpPr>
          <p:nvPr>
            <p:ph type="sldNum" sz="quarter" idx="3"/>
          </p:nvPr>
        </p:nvSpPr>
        <p:spPr>
          <a:xfrm>
            <a:off x="3850467" y="9428594"/>
            <a:ext cx="2945660" cy="498055"/>
          </a:xfrm>
          <a:prstGeom prst="rect">
            <a:avLst/>
          </a:prstGeom>
        </p:spPr>
        <p:txBody>
          <a:bodyPr vert="horz" lIns="90153" tIns="45075" rIns="90153" bIns="45075" rtlCol="0" anchor="b"/>
          <a:lstStyle>
            <a:lvl1pPr algn="r">
              <a:defRPr sz="1100"/>
            </a:lvl1pPr>
          </a:lstStyle>
          <a:p>
            <a:fld id="{DD1E3D76-EB51-7442-9019-E03B8572EE91}" type="slidenum">
              <a:rPr kumimoji="1" lang="ja-JP" altLang="en-US" smtClean="0"/>
              <a:t>‹#›</a:t>
            </a:fld>
            <a:endParaRPr kumimoji="1" lang="ja-JP" altLang="en-US"/>
          </a:p>
        </p:txBody>
      </p:sp>
    </p:spTree>
    <p:extLst>
      <p:ext uri="{BB962C8B-B14F-4D97-AF65-F5344CB8AC3E}">
        <p14:creationId xmlns:p14="http://schemas.microsoft.com/office/powerpoint/2010/main" val="104035476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9" y="22"/>
            <a:ext cx="2854667" cy="234488"/>
          </a:xfrm>
          <a:prstGeom prst="rect">
            <a:avLst/>
          </a:prstGeom>
        </p:spPr>
        <p:txBody>
          <a:bodyPr vert="horz" lIns="90153" tIns="45075" rIns="90153" bIns="45075" rtlCol="0" anchor="ctr" anchorCtr="0"/>
          <a:lstStyle>
            <a:lvl1pPr algn="l">
              <a:defRPr sz="1100"/>
            </a:lvl1pPr>
          </a:lstStyle>
          <a:p>
            <a:endParaRPr lang="ja-JP" altLang="en-US" dirty="0"/>
          </a:p>
        </p:txBody>
      </p:sp>
      <p:sp>
        <p:nvSpPr>
          <p:cNvPr id="3" name="日付プレースホルダー 2"/>
          <p:cNvSpPr>
            <a:spLocks noGrp="1"/>
          </p:cNvSpPr>
          <p:nvPr>
            <p:ph type="dt" idx="1"/>
          </p:nvPr>
        </p:nvSpPr>
        <p:spPr>
          <a:xfrm>
            <a:off x="3850468" y="22"/>
            <a:ext cx="2854667" cy="234488"/>
          </a:xfrm>
          <a:prstGeom prst="rect">
            <a:avLst/>
          </a:prstGeom>
        </p:spPr>
        <p:txBody>
          <a:bodyPr vert="horz" lIns="90153" tIns="45075" rIns="90153" bIns="45075" rtlCol="0" anchor="ctr" anchorCtr="0"/>
          <a:lstStyle>
            <a:lvl1pPr algn="r">
              <a:defRPr sz="1100"/>
            </a:lvl1pPr>
          </a:lstStyle>
          <a:p>
            <a:fld id="{EF1F5F32-C4D4-7C4B-97B0-222226BE262B}" type="datetimeFigureOut">
              <a:rPr lang="ja-JP" altLang="en-US" smtClean="0"/>
              <a:pPr/>
              <a:t>2022/12/15</a:t>
            </a:fld>
            <a:endParaRPr lang="ja-JP" altLang="en-US" dirty="0"/>
          </a:p>
        </p:txBody>
      </p:sp>
      <p:sp>
        <p:nvSpPr>
          <p:cNvPr id="4" name="スライド イメージ プレースホルダー 3"/>
          <p:cNvSpPr>
            <a:spLocks noGrp="1" noRot="1" noChangeAspect="1"/>
          </p:cNvSpPr>
          <p:nvPr>
            <p:ph type="sldImg" idx="2"/>
          </p:nvPr>
        </p:nvSpPr>
        <p:spPr>
          <a:xfrm>
            <a:off x="704850" y="946150"/>
            <a:ext cx="5387975" cy="3811588"/>
          </a:xfrm>
          <a:prstGeom prst="rect">
            <a:avLst/>
          </a:prstGeom>
          <a:noFill/>
          <a:ln w="12700">
            <a:solidFill>
              <a:prstClr val="black"/>
            </a:solidFill>
          </a:ln>
        </p:spPr>
        <p:txBody>
          <a:bodyPr vert="horz" lIns="90153" tIns="45075" rIns="90153" bIns="45075" rtlCol="0" anchor="ctr"/>
          <a:lstStyle/>
          <a:p>
            <a:endParaRPr lang="ja-JP" altLang="en-US"/>
          </a:p>
        </p:txBody>
      </p:sp>
      <p:sp>
        <p:nvSpPr>
          <p:cNvPr id="5" name="ノート プレースホルダー 4"/>
          <p:cNvSpPr>
            <a:spLocks noGrp="1"/>
          </p:cNvSpPr>
          <p:nvPr>
            <p:ph type="body" sz="quarter" idx="3"/>
          </p:nvPr>
        </p:nvSpPr>
        <p:spPr>
          <a:xfrm>
            <a:off x="1079436" y="5167988"/>
            <a:ext cx="4638832" cy="3810422"/>
          </a:xfrm>
          <a:prstGeom prst="rect">
            <a:avLst/>
          </a:prstGeom>
        </p:spPr>
        <p:txBody>
          <a:bodyPr vert="horz" lIns="90153" tIns="45075" rIns="90153" bIns="45075"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29" y="9731250"/>
            <a:ext cx="2854667" cy="195406"/>
          </a:xfrm>
          <a:prstGeom prst="rect">
            <a:avLst/>
          </a:prstGeom>
        </p:spPr>
        <p:txBody>
          <a:bodyPr vert="horz" lIns="90153" tIns="45075" rIns="90153" bIns="45075" rtlCol="0" anchor="ctr" anchorCtr="0"/>
          <a:lstStyle>
            <a:lvl1pPr algn="l">
              <a:defRPr sz="1100"/>
            </a:lvl1pPr>
          </a:lstStyle>
          <a:p>
            <a:endParaRPr lang="ja-JP" altLang="en-US" dirty="0"/>
          </a:p>
        </p:txBody>
      </p:sp>
      <p:sp>
        <p:nvSpPr>
          <p:cNvPr id="7" name="スライド番号プレースホルダー 6"/>
          <p:cNvSpPr>
            <a:spLocks noGrp="1"/>
          </p:cNvSpPr>
          <p:nvPr>
            <p:ph type="sldNum" sz="quarter" idx="5"/>
          </p:nvPr>
        </p:nvSpPr>
        <p:spPr>
          <a:xfrm>
            <a:off x="3943040" y="9692171"/>
            <a:ext cx="2854667" cy="234488"/>
          </a:xfrm>
          <a:prstGeom prst="rect">
            <a:avLst/>
          </a:prstGeom>
        </p:spPr>
        <p:txBody>
          <a:bodyPr vert="horz" lIns="90153" tIns="45075" rIns="90153" bIns="45075" rtlCol="0" anchor="ctr" anchorCtr="0"/>
          <a:lstStyle>
            <a:lvl1pPr algn="r">
              <a:defRPr sz="1100"/>
            </a:lvl1pPr>
          </a:lstStyle>
          <a:p>
            <a:fld id="{D4EFF1A5-1FEB-C64A-BD29-5AAE6D4DCA5B}" type="slidenum">
              <a:rPr lang="ja-JP" altLang="en-US" smtClean="0"/>
              <a:pPr/>
              <a:t>‹#›</a:t>
            </a:fld>
            <a:endParaRPr lang="ja-JP" altLang="en-US"/>
          </a:p>
        </p:txBody>
      </p:sp>
    </p:spTree>
    <p:extLst>
      <p:ext uri="{BB962C8B-B14F-4D97-AF65-F5344CB8AC3E}">
        <p14:creationId xmlns:p14="http://schemas.microsoft.com/office/powerpoint/2010/main" val="430664674"/>
      </p:ext>
    </p:extLst>
  </p:cSld>
  <p:clrMap bg1="lt1" tx1="dk1" bg2="lt2" tx2="dk2" accent1="accent1" accent2="accent2" accent3="accent3" accent4="accent4" accent5="accent5" accent6="accent6" hlink="hlink" folHlink="folHlink"/>
  <p:hf sldNum="0" hdr="0" ftr="0" dt="0"/>
  <p:notesStyle>
    <a:lvl1pPr marL="0" algn="l" defTabSz="1474872" rtl="0" eaLnBrk="1" latinLnBrk="0" hangingPunct="1">
      <a:defRPr kumimoji="1" sz="1936" kern="1200">
        <a:solidFill>
          <a:schemeClr val="tx1"/>
        </a:solidFill>
        <a:latin typeface="+mn-lt"/>
        <a:ea typeface="+mn-ea"/>
        <a:cs typeface="+mn-cs"/>
      </a:defRPr>
    </a:lvl1pPr>
    <a:lvl2pPr marL="737436" algn="l" defTabSz="1474872" rtl="0" eaLnBrk="1" latinLnBrk="0" hangingPunct="1">
      <a:defRPr kumimoji="1" sz="1936" kern="1200">
        <a:solidFill>
          <a:schemeClr val="tx1"/>
        </a:solidFill>
        <a:latin typeface="+mn-lt"/>
        <a:ea typeface="+mn-ea"/>
        <a:cs typeface="+mn-cs"/>
      </a:defRPr>
    </a:lvl2pPr>
    <a:lvl3pPr marL="1474872" algn="l" defTabSz="1474872" rtl="0" eaLnBrk="1" latinLnBrk="0" hangingPunct="1">
      <a:defRPr kumimoji="1" sz="1936" kern="1200">
        <a:solidFill>
          <a:schemeClr val="tx1"/>
        </a:solidFill>
        <a:latin typeface="+mn-lt"/>
        <a:ea typeface="+mn-ea"/>
        <a:cs typeface="+mn-cs"/>
      </a:defRPr>
    </a:lvl3pPr>
    <a:lvl4pPr marL="2212309" algn="l" defTabSz="1474872" rtl="0" eaLnBrk="1" latinLnBrk="0" hangingPunct="1">
      <a:defRPr kumimoji="1" sz="1936" kern="1200">
        <a:solidFill>
          <a:schemeClr val="tx1"/>
        </a:solidFill>
        <a:latin typeface="+mn-lt"/>
        <a:ea typeface="+mn-ea"/>
        <a:cs typeface="+mn-cs"/>
      </a:defRPr>
    </a:lvl4pPr>
    <a:lvl5pPr marL="2949745" algn="l" defTabSz="1474872" rtl="0" eaLnBrk="1" latinLnBrk="0" hangingPunct="1">
      <a:defRPr kumimoji="1" sz="1936" kern="1200">
        <a:solidFill>
          <a:schemeClr val="tx1"/>
        </a:solidFill>
        <a:latin typeface="+mn-lt"/>
        <a:ea typeface="+mn-ea"/>
        <a:cs typeface="+mn-cs"/>
      </a:defRPr>
    </a:lvl5pPr>
    <a:lvl6pPr marL="3687181" algn="l" defTabSz="1474872" rtl="0" eaLnBrk="1" latinLnBrk="0" hangingPunct="1">
      <a:defRPr kumimoji="1" sz="1936" kern="1200">
        <a:solidFill>
          <a:schemeClr val="tx1"/>
        </a:solidFill>
        <a:latin typeface="+mn-lt"/>
        <a:ea typeface="+mn-ea"/>
        <a:cs typeface="+mn-cs"/>
      </a:defRPr>
    </a:lvl6pPr>
    <a:lvl7pPr marL="4424617" algn="l" defTabSz="1474872" rtl="0" eaLnBrk="1" latinLnBrk="0" hangingPunct="1">
      <a:defRPr kumimoji="1" sz="1936" kern="1200">
        <a:solidFill>
          <a:schemeClr val="tx1"/>
        </a:solidFill>
        <a:latin typeface="+mn-lt"/>
        <a:ea typeface="+mn-ea"/>
        <a:cs typeface="+mn-cs"/>
      </a:defRPr>
    </a:lvl7pPr>
    <a:lvl8pPr marL="5162053" algn="l" defTabSz="1474872" rtl="0" eaLnBrk="1" latinLnBrk="0" hangingPunct="1">
      <a:defRPr kumimoji="1" sz="1936" kern="1200">
        <a:solidFill>
          <a:schemeClr val="tx1"/>
        </a:solidFill>
        <a:latin typeface="+mn-lt"/>
        <a:ea typeface="+mn-ea"/>
        <a:cs typeface="+mn-cs"/>
      </a:defRPr>
    </a:lvl8pPr>
    <a:lvl9pPr marL="5899489" algn="l" defTabSz="1474872" rtl="0" eaLnBrk="1" latinLnBrk="0" hangingPunct="1">
      <a:defRPr kumimoji="1" sz="193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タイトルとテキストとガイド">
    <p:spTree>
      <p:nvGrpSpPr>
        <p:cNvPr id="1" name=""/>
        <p:cNvGrpSpPr/>
        <p:nvPr/>
      </p:nvGrpSpPr>
      <p:grpSpPr>
        <a:xfrm>
          <a:off x="0" y="0"/>
          <a:ext cx="0" cy="0"/>
          <a:chOff x="0" y="0"/>
          <a:chExt cx="0" cy="0"/>
        </a:xfrm>
      </p:grpSpPr>
      <p:sp>
        <p:nvSpPr>
          <p:cNvPr id="14" name="スライド番号プレースホルダー 2"/>
          <p:cNvSpPr txBox="1">
            <a:spLocks/>
          </p:cNvSpPr>
          <p:nvPr userDrawn="1"/>
        </p:nvSpPr>
        <p:spPr>
          <a:xfrm>
            <a:off x="7839822" y="9992616"/>
            <a:ext cx="3730671" cy="505125"/>
          </a:xfrm>
          <a:prstGeom prst="rect">
            <a:avLst/>
          </a:prstGeom>
        </p:spPr>
        <p:txBody>
          <a:bodyPr vert="horz" lIns="0" tIns="0" rIns="0" bIns="0" rtlCol="0" anchor="ctr"/>
          <a:lstStyle>
            <a:defPPr>
              <a:defRPr lang="ja-JP"/>
            </a:defPPr>
            <a:lvl1pPr marL="0" algn="r" defTabSz="737436" rtl="0" eaLnBrk="1" latinLnBrk="0" hangingPunct="1">
              <a:defRPr kumimoji="1" sz="1247" b="0" i="0" kern="1200">
                <a:solidFill>
                  <a:schemeClr val="tx1"/>
                </a:solidFill>
                <a:latin typeface="+mj-lt"/>
                <a:ea typeface="Meiryo レギュラー" charset="-128"/>
                <a:cs typeface="Meiryo レギュラー" charset="-128"/>
              </a:defRPr>
            </a:lvl1pPr>
            <a:lvl2pPr marL="737436" algn="l" defTabSz="737436" rtl="0" eaLnBrk="1" latinLnBrk="0" hangingPunct="1">
              <a:defRPr kumimoji="1" sz="2903" kern="1200">
                <a:solidFill>
                  <a:schemeClr val="tx1"/>
                </a:solidFill>
                <a:latin typeface="+mn-lt"/>
                <a:ea typeface="+mn-ea"/>
                <a:cs typeface="+mn-cs"/>
              </a:defRPr>
            </a:lvl2pPr>
            <a:lvl3pPr marL="1474872" algn="l" defTabSz="737436" rtl="0" eaLnBrk="1" latinLnBrk="0" hangingPunct="1">
              <a:defRPr kumimoji="1" sz="2903" kern="1200">
                <a:solidFill>
                  <a:schemeClr val="tx1"/>
                </a:solidFill>
                <a:latin typeface="+mn-lt"/>
                <a:ea typeface="+mn-ea"/>
                <a:cs typeface="+mn-cs"/>
              </a:defRPr>
            </a:lvl3pPr>
            <a:lvl4pPr marL="2212309" algn="l" defTabSz="737436" rtl="0" eaLnBrk="1" latinLnBrk="0" hangingPunct="1">
              <a:defRPr kumimoji="1" sz="2903" kern="1200">
                <a:solidFill>
                  <a:schemeClr val="tx1"/>
                </a:solidFill>
                <a:latin typeface="+mn-lt"/>
                <a:ea typeface="+mn-ea"/>
                <a:cs typeface="+mn-cs"/>
              </a:defRPr>
            </a:lvl4pPr>
            <a:lvl5pPr marL="2949745" algn="l" defTabSz="737436" rtl="0" eaLnBrk="1" latinLnBrk="0" hangingPunct="1">
              <a:defRPr kumimoji="1" sz="2903" kern="1200">
                <a:solidFill>
                  <a:schemeClr val="tx1"/>
                </a:solidFill>
                <a:latin typeface="+mn-lt"/>
                <a:ea typeface="+mn-ea"/>
                <a:cs typeface="+mn-cs"/>
              </a:defRPr>
            </a:lvl5pPr>
            <a:lvl6pPr marL="3687181" algn="l" defTabSz="737436" rtl="0" eaLnBrk="1" latinLnBrk="0" hangingPunct="1">
              <a:defRPr kumimoji="1" sz="2903" kern="1200">
                <a:solidFill>
                  <a:schemeClr val="tx1"/>
                </a:solidFill>
                <a:latin typeface="+mn-lt"/>
                <a:ea typeface="+mn-ea"/>
                <a:cs typeface="+mn-cs"/>
              </a:defRPr>
            </a:lvl6pPr>
            <a:lvl7pPr marL="4424617" algn="l" defTabSz="737436" rtl="0" eaLnBrk="1" latinLnBrk="0" hangingPunct="1">
              <a:defRPr kumimoji="1" sz="2903" kern="1200">
                <a:solidFill>
                  <a:schemeClr val="tx1"/>
                </a:solidFill>
                <a:latin typeface="+mn-lt"/>
                <a:ea typeface="+mn-ea"/>
                <a:cs typeface="+mn-cs"/>
              </a:defRPr>
            </a:lvl7pPr>
            <a:lvl8pPr marL="5162053" algn="l" defTabSz="737436" rtl="0" eaLnBrk="1" latinLnBrk="0" hangingPunct="1">
              <a:defRPr kumimoji="1" sz="2903" kern="1200">
                <a:solidFill>
                  <a:schemeClr val="tx1"/>
                </a:solidFill>
                <a:latin typeface="+mn-lt"/>
                <a:ea typeface="+mn-ea"/>
                <a:cs typeface="+mn-cs"/>
              </a:defRPr>
            </a:lvl8pPr>
            <a:lvl9pPr marL="5899489" algn="l" defTabSz="737436" rtl="0" eaLnBrk="1" latinLnBrk="0" hangingPunct="1">
              <a:defRPr kumimoji="1" sz="2903" kern="1200">
                <a:solidFill>
                  <a:schemeClr val="tx1"/>
                </a:solidFill>
                <a:latin typeface="+mn-lt"/>
                <a:ea typeface="+mn-ea"/>
                <a:cs typeface="+mn-cs"/>
              </a:defRPr>
            </a:lvl9pPr>
          </a:lstStyle>
          <a:p>
            <a:pPr algn="ctr"/>
            <a:r>
              <a:rPr lang="ja-JP" altLang="en-US" dirty="0"/>
              <a:t> </a:t>
            </a:r>
          </a:p>
        </p:txBody>
      </p:sp>
    </p:spTree>
    <p:extLst>
      <p:ext uri="{BB962C8B-B14F-4D97-AF65-F5344CB8AC3E}">
        <p14:creationId xmlns:p14="http://schemas.microsoft.com/office/powerpoint/2010/main" val="3256683887"/>
      </p:ext>
    </p:extLst>
  </p:cSld>
  <p:clrMapOvr>
    <a:masterClrMapping/>
  </p:clrMapOvr>
  <p:extLst>
    <p:ext uri="{DCECCB84-F9BA-43D5-87BE-67443E8EF086}">
      <p15:sldGuideLst xmlns:p15="http://schemas.microsoft.com/office/powerpoint/2012/main">
        <p15:guide id="1" pos="4762">
          <p15:clr>
            <a:srgbClr val="FBAE40"/>
          </p15:clr>
        </p15:guide>
        <p15:guide id="2" pos="339">
          <p15:clr>
            <a:srgbClr val="FBAE40"/>
          </p15:clr>
        </p15:guide>
        <p15:guide id="3" pos="9185">
          <p15:clr>
            <a:srgbClr val="FBAE40"/>
          </p15:clr>
        </p15:guide>
        <p15:guide id="4" orient="horz" pos="3368">
          <p15:clr>
            <a:srgbClr val="FBAE40"/>
          </p15:clr>
        </p15:guide>
        <p15:guide id="5" orient="horz" pos="6180">
          <p15:clr>
            <a:srgbClr val="FBAE40"/>
          </p15:clr>
        </p15:guide>
        <p15:guide id="6" orient="horz" pos="555">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grpSp>
        <p:nvGrpSpPr>
          <p:cNvPr id="11" name="グループ化 10"/>
          <p:cNvGrpSpPr/>
          <p:nvPr userDrawn="1"/>
        </p:nvGrpSpPr>
        <p:grpSpPr>
          <a:xfrm>
            <a:off x="538162" y="534886"/>
            <a:ext cx="14043025" cy="9223173"/>
            <a:chOff x="324000" y="317394"/>
            <a:chExt cx="8496000" cy="5580000"/>
          </a:xfrm>
        </p:grpSpPr>
        <p:sp>
          <p:nvSpPr>
            <p:cNvPr id="12" name="正方形/長方形 11"/>
            <p:cNvSpPr/>
            <p:nvPr/>
          </p:nvSpPr>
          <p:spPr>
            <a:xfrm>
              <a:off x="324000" y="317394"/>
              <a:ext cx="8496000" cy="5580000"/>
            </a:xfrm>
            <a:prstGeom prst="rect">
              <a:avLst/>
            </a:prstGeom>
            <a:noFill/>
            <a:ln w="127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latin typeface="Windows Office Compatible MS Mincho" charset="0"/>
              </a:endParaRPr>
            </a:p>
          </p:txBody>
        </p:sp>
        <p:cxnSp>
          <p:nvCxnSpPr>
            <p:cNvPr id="13" name="直線コネクタ 12"/>
            <p:cNvCxnSpPr/>
            <p:nvPr/>
          </p:nvCxnSpPr>
          <p:spPr>
            <a:xfrm>
              <a:off x="324000" y="3107394"/>
              <a:ext cx="8496000"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9578363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Ref idx="1001">
        <a:schemeClr val="bg1"/>
      </p:bgRef>
    </p:bg>
    <p:spTree>
      <p:nvGrpSpPr>
        <p:cNvPr id="1" name=""/>
        <p:cNvGrpSpPr/>
        <p:nvPr/>
      </p:nvGrpSpPr>
      <p:grpSpPr>
        <a:xfrm>
          <a:off x="0" y="0"/>
          <a:ext cx="0" cy="0"/>
          <a:chOff x="0" y="0"/>
          <a:chExt cx="0" cy="0"/>
        </a:xfrm>
      </p:grpSpPr>
      <p:sp>
        <p:nvSpPr>
          <p:cNvPr id="11" name="タイトル プレースホルダー 10"/>
          <p:cNvSpPr>
            <a:spLocks noGrp="1"/>
          </p:cNvSpPr>
          <p:nvPr>
            <p:ph type="title"/>
          </p:nvPr>
        </p:nvSpPr>
        <p:spPr>
          <a:xfrm>
            <a:off x="535725" y="518622"/>
            <a:ext cx="14047900" cy="673500"/>
          </a:xfrm>
          <a:prstGeom prst="rect">
            <a:avLst/>
          </a:prstGeom>
        </p:spPr>
        <p:txBody>
          <a:bodyPr vert="horz" wrap="none" lIns="0" tIns="0" rIns="0" bIns="0" rtlCol="0" anchor="t" anchorCtr="0">
            <a:normAutofit/>
          </a:bodyPr>
          <a:lstStyle/>
          <a:p>
            <a:r>
              <a:rPr kumimoji="1" lang="ja-JP" altLang="en-US" dirty="0"/>
              <a:t>ここにタイトルを入力します</a:t>
            </a:r>
          </a:p>
        </p:txBody>
      </p:sp>
    </p:spTree>
    <p:extLst>
      <p:ext uri="{BB962C8B-B14F-4D97-AF65-F5344CB8AC3E}">
        <p14:creationId xmlns:p14="http://schemas.microsoft.com/office/powerpoint/2010/main" val="3614610891"/>
      </p:ext>
    </p:extLst>
  </p:cSld>
  <p:clrMap bg1="lt1" tx1="dk1" bg2="lt2" tx2="dk2" accent1="accent1" accent2="accent2" accent3="accent3" accent4="accent4" accent5="accent5" accent6="accent6" hlink="hlink" folHlink="folHlink"/>
  <p:sldLayoutIdLst>
    <p:sldLayoutId id="2147483680" r:id="rId1"/>
    <p:sldLayoutId id="2147483681" r:id="rId2"/>
  </p:sldLayoutIdLst>
  <p:hf sldNum="0" hdr="0" ftr="0" dt="0"/>
  <p:txStyles>
    <p:titleStyle>
      <a:lvl1pPr algn="l" defTabSz="712793" rtl="0" eaLnBrk="1" latinLnBrk="0" hangingPunct="1">
        <a:spcBef>
          <a:spcPct val="0"/>
        </a:spcBef>
        <a:buNone/>
        <a:defRPr kumimoji="1" sz="3274" b="0" i="0" kern="1200" spc="390" baseline="0">
          <a:solidFill>
            <a:schemeClr val="tx1"/>
          </a:solidFill>
          <a:latin typeface="+mj-ea"/>
          <a:ea typeface="+mj-ea"/>
          <a:cs typeface="Century Gothic レギュラー" charset="0"/>
        </a:defRPr>
      </a:lvl1pPr>
    </p:titleStyle>
    <p:bodyStyle>
      <a:lvl1pPr marL="534595" indent="-534595" algn="l" defTabSz="712793" rtl="0" eaLnBrk="1" latinLnBrk="0" hangingPunct="1">
        <a:spcBef>
          <a:spcPct val="20000"/>
        </a:spcBef>
        <a:buFont typeface="Arial"/>
        <a:buChar char="•"/>
        <a:defRPr kumimoji="1" sz="4989" kern="1200">
          <a:solidFill>
            <a:schemeClr val="tx1"/>
          </a:solidFill>
          <a:latin typeface="+mn-lt"/>
          <a:ea typeface="+mn-ea"/>
          <a:cs typeface="+mn-cs"/>
        </a:defRPr>
      </a:lvl1pPr>
      <a:lvl2pPr marL="1158289" indent="-445496" algn="l" defTabSz="712793" rtl="0" eaLnBrk="1" latinLnBrk="0" hangingPunct="1">
        <a:spcBef>
          <a:spcPct val="20000"/>
        </a:spcBef>
        <a:buFont typeface="Arial"/>
        <a:buChar char="–"/>
        <a:defRPr kumimoji="1" sz="4365" kern="1200">
          <a:solidFill>
            <a:schemeClr val="tx1"/>
          </a:solidFill>
          <a:latin typeface="+mn-lt"/>
          <a:ea typeface="+mn-ea"/>
          <a:cs typeface="+mn-cs"/>
        </a:defRPr>
      </a:lvl2pPr>
      <a:lvl3pPr marL="1781983" indent="-356397" algn="l" defTabSz="712793" rtl="0" eaLnBrk="1" latinLnBrk="0" hangingPunct="1">
        <a:spcBef>
          <a:spcPct val="20000"/>
        </a:spcBef>
        <a:buFont typeface="Arial"/>
        <a:buChar char="•"/>
        <a:defRPr kumimoji="1" sz="3742" kern="1200">
          <a:solidFill>
            <a:schemeClr val="tx1"/>
          </a:solidFill>
          <a:latin typeface="+mn-lt"/>
          <a:ea typeface="+mn-ea"/>
          <a:cs typeface="+mn-cs"/>
        </a:defRPr>
      </a:lvl3pPr>
      <a:lvl4pPr marL="2494776" indent="-356397" algn="l" defTabSz="712793" rtl="0" eaLnBrk="1" latinLnBrk="0" hangingPunct="1">
        <a:spcBef>
          <a:spcPct val="20000"/>
        </a:spcBef>
        <a:buFont typeface="Arial"/>
        <a:buChar char="–"/>
        <a:defRPr kumimoji="1" sz="3118" kern="1200">
          <a:solidFill>
            <a:schemeClr val="tx1"/>
          </a:solidFill>
          <a:latin typeface="+mn-lt"/>
          <a:ea typeface="+mn-ea"/>
          <a:cs typeface="+mn-cs"/>
        </a:defRPr>
      </a:lvl4pPr>
      <a:lvl5pPr marL="3207569" indent="-356397" algn="l" defTabSz="712793" rtl="0" eaLnBrk="1" latinLnBrk="0" hangingPunct="1">
        <a:spcBef>
          <a:spcPct val="20000"/>
        </a:spcBef>
        <a:buFont typeface="Arial"/>
        <a:buChar char="»"/>
        <a:defRPr kumimoji="1" sz="3118" kern="1200">
          <a:solidFill>
            <a:schemeClr val="tx1"/>
          </a:solidFill>
          <a:latin typeface="+mn-lt"/>
          <a:ea typeface="+mn-ea"/>
          <a:cs typeface="+mn-cs"/>
        </a:defRPr>
      </a:lvl5pPr>
      <a:lvl6pPr marL="3920362" indent="-356397" algn="l" defTabSz="712793" rtl="0" eaLnBrk="1" latinLnBrk="0" hangingPunct="1">
        <a:spcBef>
          <a:spcPct val="20000"/>
        </a:spcBef>
        <a:buFont typeface="Arial"/>
        <a:buChar char="•"/>
        <a:defRPr kumimoji="1" sz="3118" kern="1200">
          <a:solidFill>
            <a:schemeClr val="tx1"/>
          </a:solidFill>
          <a:latin typeface="+mn-lt"/>
          <a:ea typeface="+mn-ea"/>
          <a:cs typeface="+mn-cs"/>
        </a:defRPr>
      </a:lvl6pPr>
      <a:lvl7pPr marL="4633155" indent="-356397" algn="l" defTabSz="712793" rtl="0" eaLnBrk="1" latinLnBrk="0" hangingPunct="1">
        <a:spcBef>
          <a:spcPct val="20000"/>
        </a:spcBef>
        <a:buFont typeface="Arial"/>
        <a:buChar char="•"/>
        <a:defRPr kumimoji="1" sz="3118" kern="1200">
          <a:solidFill>
            <a:schemeClr val="tx1"/>
          </a:solidFill>
          <a:latin typeface="+mn-lt"/>
          <a:ea typeface="+mn-ea"/>
          <a:cs typeface="+mn-cs"/>
        </a:defRPr>
      </a:lvl7pPr>
      <a:lvl8pPr marL="5345948" indent="-356397" algn="l" defTabSz="712793" rtl="0" eaLnBrk="1" latinLnBrk="0" hangingPunct="1">
        <a:spcBef>
          <a:spcPct val="20000"/>
        </a:spcBef>
        <a:buFont typeface="Arial"/>
        <a:buChar char="•"/>
        <a:defRPr kumimoji="1" sz="3118" kern="1200">
          <a:solidFill>
            <a:schemeClr val="tx1"/>
          </a:solidFill>
          <a:latin typeface="+mn-lt"/>
          <a:ea typeface="+mn-ea"/>
          <a:cs typeface="+mn-cs"/>
        </a:defRPr>
      </a:lvl8pPr>
      <a:lvl9pPr marL="6058741" indent="-356397" algn="l" defTabSz="712793" rtl="0" eaLnBrk="1" latinLnBrk="0" hangingPunct="1">
        <a:spcBef>
          <a:spcPct val="20000"/>
        </a:spcBef>
        <a:buFont typeface="Arial"/>
        <a:buChar char="•"/>
        <a:defRPr kumimoji="1" sz="3118" kern="1200">
          <a:solidFill>
            <a:schemeClr val="tx1"/>
          </a:solidFill>
          <a:latin typeface="+mn-lt"/>
          <a:ea typeface="+mn-ea"/>
          <a:cs typeface="+mn-cs"/>
        </a:defRPr>
      </a:lvl9pPr>
    </p:bodyStyle>
    <p:otherStyle>
      <a:defPPr>
        <a:defRPr lang="ja-JP"/>
      </a:defPPr>
      <a:lvl1pPr marL="0" algn="l" defTabSz="712793" rtl="0" eaLnBrk="1" latinLnBrk="0" hangingPunct="1">
        <a:defRPr kumimoji="1" sz="2806" kern="1200">
          <a:solidFill>
            <a:schemeClr val="tx1"/>
          </a:solidFill>
          <a:latin typeface="+mn-lt"/>
          <a:ea typeface="+mn-ea"/>
          <a:cs typeface="+mn-cs"/>
        </a:defRPr>
      </a:lvl1pPr>
      <a:lvl2pPr marL="712793" algn="l" defTabSz="712793" rtl="0" eaLnBrk="1" latinLnBrk="0" hangingPunct="1">
        <a:defRPr kumimoji="1" sz="2806" kern="1200">
          <a:solidFill>
            <a:schemeClr val="tx1"/>
          </a:solidFill>
          <a:latin typeface="+mn-lt"/>
          <a:ea typeface="+mn-ea"/>
          <a:cs typeface="+mn-cs"/>
        </a:defRPr>
      </a:lvl2pPr>
      <a:lvl3pPr marL="1425586" algn="l" defTabSz="712793" rtl="0" eaLnBrk="1" latinLnBrk="0" hangingPunct="1">
        <a:defRPr kumimoji="1" sz="2806" kern="1200">
          <a:solidFill>
            <a:schemeClr val="tx1"/>
          </a:solidFill>
          <a:latin typeface="+mn-lt"/>
          <a:ea typeface="+mn-ea"/>
          <a:cs typeface="+mn-cs"/>
        </a:defRPr>
      </a:lvl3pPr>
      <a:lvl4pPr marL="2138379" algn="l" defTabSz="712793" rtl="0" eaLnBrk="1" latinLnBrk="0" hangingPunct="1">
        <a:defRPr kumimoji="1" sz="2806" kern="1200">
          <a:solidFill>
            <a:schemeClr val="tx1"/>
          </a:solidFill>
          <a:latin typeface="+mn-lt"/>
          <a:ea typeface="+mn-ea"/>
          <a:cs typeface="+mn-cs"/>
        </a:defRPr>
      </a:lvl4pPr>
      <a:lvl5pPr marL="2851172" algn="l" defTabSz="712793" rtl="0" eaLnBrk="1" latinLnBrk="0" hangingPunct="1">
        <a:defRPr kumimoji="1" sz="2806" kern="1200">
          <a:solidFill>
            <a:schemeClr val="tx1"/>
          </a:solidFill>
          <a:latin typeface="+mn-lt"/>
          <a:ea typeface="+mn-ea"/>
          <a:cs typeface="+mn-cs"/>
        </a:defRPr>
      </a:lvl5pPr>
      <a:lvl6pPr marL="3563965" algn="l" defTabSz="712793" rtl="0" eaLnBrk="1" latinLnBrk="0" hangingPunct="1">
        <a:defRPr kumimoji="1" sz="2806" kern="1200">
          <a:solidFill>
            <a:schemeClr val="tx1"/>
          </a:solidFill>
          <a:latin typeface="+mn-lt"/>
          <a:ea typeface="+mn-ea"/>
          <a:cs typeface="+mn-cs"/>
        </a:defRPr>
      </a:lvl6pPr>
      <a:lvl7pPr marL="4276759" algn="l" defTabSz="712793" rtl="0" eaLnBrk="1" latinLnBrk="0" hangingPunct="1">
        <a:defRPr kumimoji="1" sz="2806" kern="1200">
          <a:solidFill>
            <a:schemeClr val="tx1"/>
          </a:solidFill>
          <a:latin typeface="+mn-lt"/>
          <a:ea typeface="+mn-ea"/>
          <a:cs typeface="+mn-cs"/>
        </a:defRPr>
      </a:lvl7pPr>
      <a:lvl8pPr marL="4989552" algn="l" defTabSz="712793" rtl="0" eaLnBrk="1" latinLnBrk="0" hangingPunct="1">
        <a:defRPr kumimoji="1" sz="2806" kern="1200">
          <a:solidFill>
            <a:schemeClr val="tx1"/>
          </a:solidFill>
          <a:latin typeface="+mn-lt"/>
          <a:ea typeface="+mn-ea"/>
          <a:cs typeface="+mn-cs"/>
        </a:defRPr>
      </a:lvl8pPr>
      <a:lvl9pPr marL="5702345" algn="l" defTabSz="712793"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スライド番号プレースホルダー 2">
            <a:extLst>
              <a:ext uri="{FF2B5EF4-FFF2-40B4-BE49-F238E27FC236}">
                <a16:creationId xmlns:a16="http://schemas.microsoft.com/office/drawing/2014/main" id="{3000D8E4-2603-45AB-A942-9EBF8DCD9194}"/>
              </a:ext>
            </a:extLst>
          </p:cNvPr>
          <p:cNvSpPr txBox="1">
            <a:spLocks/>
          </p:cNvSpPr>
          <p:nvPr/>
        </p:nvSpPr>
        <p:spPr>
          <a:xfrm>
            <a:off x="444500" y="563596"/>
            <a:ext cx="14214929" cy="645543"/>
          </a:xfrm>
          <a:prstGeom prst="rect">
            <a:avLst/>
          </a:prstGeom>
          <a:solidFill>
            <a:srgbClr val="D2D7DA"/>
          </a:solidFill>
          <a:ln>
            <a:noFill/>
          </a:ln>
        </p:spPr>
        <p:txBody>
          <a:bodyPr vert="horz" wrap="square" lIns="72000" tIns="72000" rIns="72000" bIns="72000" rtlCol="0" anchor="ctr">
            <a:spAutoFit/>
          </a:bodyPr>
          <a:lstStyle>
            <a:defPPr>
              <a:defRPr lang="ja-JP"/>
            </a:defPPr>
            <a:lvl1pPr marL="0" algn="r" defTabSz="737436" rtl="0" eaLnBrk="1" latinLnBrk="0" hangingPunct="1">
              <a:defRPr kumimoji="1" sz="1247" b="0" i="0" kern="1200">
                <a:solidFill>
                  <a:schemeClr val="tx1"/>
                </a:solidFill>
                <a:latin typeface="+mj-lt"/>
                <a:ea typeface="Meiryo レギュラー" charset="-128"/>
                <a:cs typeface="Meiryo レギュラー" charset="-128"/>
              </a:defRPr>
            </a:lvl1pPr>
            <a:lvl2pPr marL="737436" algn="l" defTabSz="737436" rtl="0" eaLnBrk="1" latinLnBrk="0" hangingPunct="1">
              <a:defRPr kumimoji="1" sz="2903" kern="1200">
                <a:solidFill>
                  <a:schemeClr val="tx1"/>
                </a:solidFill>
                <a:latin typeface="+mn-lt"/>
                <a:ea typeface="+mn-ea"/>
                <a:cs typeface="+mn-cs"/>
              </a:defRPr>
            </a:lvl2pPr>
            <a:lvl3pPr marL="1474872" algn="l" defTabSz="737436" rtl="0" eaLnBrk="1" latinLnBrk="0" hangingPunct="1">
              <a:defRPr kumimoji="1" sz="2903" kern="1200">
                <a:solidFill>
                  <a:schemeClr val="tx1"/>
                </a:solidFill>
                <a:latin typeface="+mn-lt"/>
                <a:ea typeface="+mn-ea"/>
                <a:cs typeface="+mn-cs"/>
              </a:defRPr>
            </a:lvl3pPr>
            <a:lvl4pPr marL="2212309" algn="l" defTabSz="737436" rtl="0" eaLnBrk="1" latinLnBrk="0" hangingPunct="1">
              <a:defRPr kumimoji="1" sz="2903" kern="1200">
                <a:solidFill>
                  <a:schemeClr val="tx1"/>
                </a:solidFill>
                <a:latin typeface="+mn-lt"/>
                <a:ea typeface="+mn-ea"/>
                <a:cs typeface="+mn-cs"/>
              </a:defRPr>
            </a:lvl4pPr>
            <a:lvl5pPr marL="2949745" algn="l" defTabSz="737436" rtl="0" eaLnBrk="1" latinLnBrk="0" hangingPunct="1">
              <a:defRPr kumimoji="1" sz="2903" kern="1200">
                <a:solidFill>
                  <a:schemeClr val="tx1"/>
                </a:solidFill>
                <a:latin typeface="+mn-lt"/>
                <a:ea typeface="+mn-ea"/>
                <a:cs typeface="+mn-cs"/>
              </a:defRPr>
            </a:lvl5pPr>
            <a:lvl6pPr marL="3687181" algn="l" defTabSz="737436" rtl="0" eaLnBrk="1" latinLnBrk="0" hangingPunct="1">
              <a:defRPr kumimoji="1" sz="2903" kern="1200">
                <a:solidFill>
                  <a:schemeClr val="tx1"/>
                </a:solidFill>
                <a:latin typeface="+mn-lt"/>
                <a:ea typeface="+mn-ea"/>
                <a:cs typeface="+mn-cs"/>
              </a:defRPr>
            </a:lvl6pPr>
            <a:lvl7pPr marL="4424617" algn="l" defTabSz="737436" rtl="0" eaLnBrk="1" latinLnBrk="0" hangingPunct="1">
              <a:defRPr kumimoji="1" sz="2903" kern="1200">
                <a:solidFill>
                  <a:schemeClr val="tx1"/>
                </a:solidFill>
                <a:latin typeface="+mn-lt"/>
                <a:ea typeface="+mn-ea"/>
                <a:cs typeface="+mn-cs"/>
              </a:defRPr>
            </a:lvl7pPr>
            <a:lvl8pPr marL="5162053" algn="l" defTabSz="737436" rtl="0" eaLnBrk="1" latinLnBrk="0" hangingPunct="1">
              <a:defRPr kumimoji="1" sz="2903" kern="1200">
                <a:solidFill>
                  <a:schemeClr val="tx1"/>
                </a:solidFill>
                <a:latin typeface="+mn-lt"/>
                <a:ea typeface="+mn-ea"/>
                <a:cs typeface="+mn-cs"/>
              </a:defRPr>
            </a:lvl8pPr>
            <a:lvl9pPr marL="5899489" algn="l" defTabSz="737436" rtl="0" eaLnBrk="1" latinLnBrk="0" hangingPunct="1">
              <a:defRPr kumimoji="1" sz="2903" kern="1200">
                <a:solidFill>
                  <a:schemeClr val="tx1"/>
                </a:solidFill>
                <a:latin typeface="+mn-lt"/>
                <a:ea typeface="+mn-ea"/>
                <a:cs typeface="+mn-cs"/>
              </a:defRPr>
            </a:lvl9pPr>
          </a:lstStyle>
          <a:p>
            <a:pPr algn="l"/>
            <a:r>
              <a:rPr lang="en-US" altLang="ja-JP" sz="1200" b="1"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2025</a:t>
            </a:r>
            <a:r>
              <a:rPr lang="ja-JP" altLang="en-US" sz="1200" b="1"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年日本国際博覧会　施設整備に関するユニバーサルデザインワークショップ</a:t>
            </a:r>
            <a:endParaRPr lang="en-US" altLang="ja-JP" sz="1000" b="1" dirty="0">
              <a:solidFill>
                <a:schemeClr val="bg2">
                  <a:lumMod val="25000"/>
                </a:schemeClr>
              </a:solidFill>
              <a:latin typeface="UD デジタル 教科書体 NP-R" panose="02020400000000000000" pitchFamily="18" charset="-128"/>
              <a:ea typeface="UD デジタル 教科書体 NP-R" panose="02020400000000000000" pitchFamily="18" charset="-128"/>
            </a:endParaRPr>
          </a:p>
          <a:p>
            <a:pPr algn="l">
              <a:spcBef>
                <a:spcPts val="300"/>
              </a:spcBef>
            </a:pPr>
            <a:r>
              <a:rPr lang="ja-JP" altLang="en-US" sz="1800" b="1" spc="100"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第１回</a:t>
            </a:r>
            <a:r>
              <a:rPr lang="ja-JP" altLang="en-US" sz="1800" b="1" u="sng" spc="100"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トイレ</a:t>
            </a:r>
            <a:r>
              <a:rPr lang="ja-JP" altLang="en-US" sz="1800" b="1" spc="100"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に関する検討会の議事概要について</a:t>
            </a:r>
            <a:endParaRPr lang="en-US" altLang="ja-JP" sz="2800" b="1" spc="100" dirty="0">
              <a:solidFill>
                <a:schemeClr val="bg2">
                  <a:lumMod val="25000"/>
                </a:schemeClr>
              </a:solidFill>
              <a:latin typeface="UD デジタル 教科書体 NP-R" panose="02020400000000000000" pitchFamily="18" charset="-128"/>
              <a:ea typeface="UD デジタル 教科書体 NP-R" panose="02020400000000000000" pitchFamily="18" charset="-128"/>
            </a:endParaRPr>
          </a:p>
        </p:txBody>
      </p:sp>
      <p:sp>
        <p:nvSpPr>
          <p:cNvPr id="195" name="スライド番号プレースホルダー 2">
            <a:extLst>
              <a:ext uri="{FF2B5EF4-FFF2-40B4-BE49-F238E27FC236}">
                <a16:creationId xmlns:a16="http://schemas.microsoft.com/office/drawing/2014/main" id="{DD611CC9-69DF-44C9-8D9A-78165A866F5B}"/>
              </a:ext>
            </a:extLst>
          </p:cNvPr>
          <p:cNvSpPr txBox="1">
            <a:spLocks/>
          </p:cNvSpPr>
          <p:nvPr/>
        </p:nvSpPr>
        <p:spPr>
          <a:xfrm>
            <a:off x="12301538" y="755459"/>
            <a:ext cx="2193169" cy="246221"/>
          </a:xfrm>
          <a:prstGeom prst="rect">
            <a:avLst/>
          </a:prstGeom>
        </p:spPr>
        <p:txBody>
          <a:bodyPr vert="horz" wrap="square" lIns="0" tIns="0" rIns="0" bIns="0" rtlCol="0" anchor="ctr">
            <a:spAutoFit/>
          </a:bodyPr>
          <a:lstStyle>
            <a:defPPr>
              <a:defRPr lang="ja-JP"/>
            </a:defPPr>
            <a:lvl1pPr marL="0" algn="r" defTabSz="737436" rtl="0" eaLnBrk="1" latinLnBrk="0" hangingPunct="1">
              <a:defRPr kumimoji="1" sz="1247" b="0" i="0" kern="1200">
                <a:solidFill>
                  <a:schemeClr val="tx1"/>
                </a:solidFill>
                <a:latin typeface="+mj-lt"/>
                <a:ea typeface="Meiryo レギュラー" charset="-128"/>
                <a:cs typeface="Meiryo レギュラー" charset="-128"/>
              </a:defRPr>
            </a:lvl1pPr>
            <a:lvl2pPr marL="737436" algn="l" defTabSz="737436" rtl="0" eaLnBrk="1" latinLnBrk="0" hangingPunct="1">
              <a:defRPr kumimoji="1" sz="2903" kern="1200">
                <a:solidFill>
                  <a:schemeClr val="tx1"/>
                </a:solidFill>
                <a:latin typeface="+mn-lt"/>
                <a:ea typeface="+mn-ea"/>
                <a:cs typeface="+mn-cs"/>
              </a:defRPr>
            </a:lvl2pPr>
            <a:lvl3pPr marL="1474872" algn="l" defTabSz="737436" rtl="0" eaLnBrk="1" latinLnBrk="0" hangingPunct="1">
              <a:defRPr kumimoji="1" sz="2903" kern="1200">
                <a:solidFill>
                  <a:schemeClr val="tx1"/>
                </a:solidFill>
                <a:latin typeface="+mn-lt"/>
                <a:ea typeface="+mn-ea"/>
                <a:cs typeface="+mn-cs"/>
              </a:defRPr>
            </a:lvl3pPr>
            <a:lvl4pPr marL="2212309" algn="l" defTabSz="737436" rtl="0" eaLnBrk="1" latinLnBrk="0" hangingPunct="1">
              <a:defRPr kumimoji="1" sz="2903" kern="1200">
                <a:solidFill>
                  <a:schemeClr val="tx1"/>
                </a:solidFill>
                <a:latin typeface="+mn-lt"/>
                <a:ea typeface="+mn-ea"/>
                <a:cs typeface="+mn-cs"/>
              </a:defRPr>
            </a:lvl4pPr>
            <a:lvl5pPr marL="2949745" algn="l" defTabSz="737436" rtl="0" eaLnBrk="1" latinLnBrk="0" hangingPunct="1">
              <a:defRPr kumimoji="1" sz="2903" kern="1200">
                <a:solidFill>
                  <a:schemeClr val="tx1"/>
                </a:solidFill>
                <a:latin typeface="+mn-lt"/>
                <a:ea typeface="+mn-ea"/>
                <a:cs typeface="+mn-cs"/>
              </a:defRPr>
            </a:lvl5pPr>
            <a:lvl6pPr marL="3687181" algn="l" defTabSz="737436" rtl="0" eaLnBrk="1" latinLnBrk="0" hangingPunct="1">
              <a:defRPr kumimoji="1" sz="2903" kern="1200">
                <a:solidFill>
                  <a:schemeClr val="tx1"/>
                </a:solidFill>
                <a:latin typeface="+mn-lt"/>
                <a:ea typeface="+mn-ea"/>
                <a:cs typeface="+mn-cs"/>
              </a:defRPr>
            </a:lvl6pPr>
            <a:lvl7pPr marL="4424617" algn="l" defTabSz="737436" rtl="0" eaLnBrk="1" latinLnBrk="0" hangingPunct="1">
              <a:defRPr kumimoji="1" sz="2903" kern="1200">
                <a:solidFill>
                  <a:schemeClr val="tx1"/>
                </a:solidFill>
                <a:latin typeface="+mn-lt"/>
                <a:ea typeface="+mn-ea"/>
                <a:cs typeface="+mn-cs"/>
              </a:defRPr>
            </a:lvl7pPr>
            <a:lvl8pPr marL="5162053" algn="l" defTabSz="737436" rtl="0" eaLnBrk="1" latinLnBrk="0" hangingPunct="1">
              <a:defRPr kumimoji="1" sz="2903" kern="1200">
                <a:solidFill>
                  <a:schemeClr val="tx1"/>
                </a:solidFill>
                <a:latin typeface="+mn-lt"/>
                <a:ea typeface="+mn-ea"/>
                <a:cs typeface="+mn-cs"/>
              </a:defRPr>
            </a:lvl8pPr>
            <a:lvl9pPr marL="5899489" algn="l" defTabSz="737436" rtl="0" eaLnBrk="1" latinLnBrk="0" hangingPunct="1">
              <a:defRPr kumimoji="1" sz="2903" kern="1200">
                <a:solidFill>
                  <a:schemeClr val="tx1"/>
                </a:solidFill>
                <a:latin typeface="+mn-lt"/>
                <a:ea typeface="+mn-ea"/>
                <a:cs typeface="+mn-cs"/>
              </a:defRPr>
            </a:lvl9pPr>
          </a:lstStyle>
          <a:p>
            <a:r>
              <a:rPr lang="ja-JP" altLang="en-US" sz="1600" b="1" spc="100"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トイレ ①</a:t>
            </a:r>
            <a:endParaRPr lang="en-US" altLang="ja-JP" sz="1600" b="1" spc="100" dirty="0">
              <a:solidFill>
                <a:schemeClr val="bg2">
                  <a:lumMod val="25000"/>
                </a:schemeClr>
              </a:solidFill>
              <a:latin typeface="UD デジタル 教科書体 NP-R" panose="02020400000000000000" pitchFamily="18" charset="-128"/>
              <a:ea typeface="UD デジタル 教科書体 NP-R" panose="02020400000000000000" pitchFamily="18" charset="-128"/>
            </a:endParaRPr>
          </a:p>
        </p:txBody>
      </p:sp>
      <p:sp>
        <p:nvSpPr>
          <p:cNvPr id="48" name="スライド番号プレースホルダー 2">
            <a:extLst>
              <a:ext uri="{FF2B5EF4-FFF2-40B4-BE49-F238E27FC236}">
                <a16:creationId xmlns:a16="http://schemas.microsoft.com/office/drawing/2014/main" id="{D087C55B-E4DB-4B92-A810-86791FB3A9F6}"/>
              </a:ext>
              <a:ext uri="{C183D7F6-B498-43B3-948B-1728B52AA6E4}">
                <adec:decorative xmlns:adec="http://schemas.microsoft.com/office/drawing/2017/decorative" val="0"/>
              </a:ext>
            </a:extLst>
          </p:cNvPr>
          <p:cNvSpPr txBox="1">
            <a:spLocks/>
          </p:cNvSpPr>
          <p:nvPr/>
        </p:nvSpPr>
        <p:spPr>
          <a:xfrm>
            <a:off x="1732614" y="1833055"/>
            <a:ext cx="3138252" cy="169277"/>
          </a:xfrm>
          <a:prstGeom prst="rect">
            <a:avLst/>
          </a:prstGeom>
          <a:solidFill>
            <a:schemeClr val="bg1"/>
          </a:solidFill>
        </p:spPr>
        <p:txBody>
          <a:bodyPr vert="horz" wrap="square" lIns="0" tIns="0" rIns="0" bIns="0" rtlCol="0" anchor="ctr">
            <a:spAutoFit/>
          </a:bodyPr>
          <a:lstStyle>
            <a:defPPr>
              <a:defRPr lang="ja-JP"/>
            </a:defPPr>
            <a:lvl1pPr marL="0" algn="r" defTabSz="737436" rtl="0" eaLnBrk="1" latinLnBrk="0" hangingPunct="1">
              <a:defRPr kumimoji="1" sz="1247" b="0" i="0" kern="1200">
                <a:solidFill>
                  <a:schemeClr val="tx1"/>
                </a:solidFill>
                <a:latin typeface="+mj-lt"/>
                <a:ea typeface="Meiryo レギュラー" charset="-128"/>
                <a:cs typeface="Meiryo レギュラー" charset="-128"/>
              </a:defRPr>
            </a:lvl1pPr>
            <a:lvl2pPr marL="737436" algn="l" defTabSz="737436" rtl="0" eaLnBrk="1" latinLnBrk="0" hangingPunct="1">
              <a:defRPr kumimoji="1" sz="2903" kern="1200">
                <a:solidFill>
                  <a:schemeClr val="tx1"/>
                </a:solidFill>
                <a:latin typeface="+mn-lt"/>
                <a:ea typeface="+mn-ea"/>
                <a:cs typeface="+mn-cs"/>
              </a:defRPr>
            </a:lvl2pPr>
            <a:lvl3pPr marL="1474872" algn="l" defTabSz="737436" rtl="0" eaLnBrk="1" latinLnBrk="0" hangingPunct="1">
              <a:defRPr kumimoji="1" sz="2903" kern="1200">
                <a:solidFill>
                  <a:schemeClr val="tx1"/>
                </a:solidFill>
                <a:latin typeface="+mn-lt"/>
                <a:ea typeface="+mn-ea"/>
                <a:cs typeface="+mn-cs"/>
              </a:defRPr>
            </a:lvl3pPr>
            <a:lvl4pPr marL="2212309" algn="l" defTabSz="737436" rtl="0" eaLnBrk="1" latinLnBrk="0" hangingPunct="1">
              <a:defRPr kumimoji="1" sz="2903" kern="1200">
                <a:solidFill>
                  <a:schemeClr val="tx1"/>
                </a:solidFill>
                <a:latin typeface="+mn-lt"/>
                <a:ea typeface="+mn-ea"/>
                <a:cs typeface="+mn-cs"/>
              </a:defRPr>
            </a:lvl4pPr>
            <a:lvl5pPr marL="2949745" algn="l" defTabSz="737436" rtl="0" eaLnBrk="1" latinLnBrk="0" hangingPunct="1">
              <a:defRPr kumimoji="1" sz="2903" kern="1200">
                <a:solidFill>
                  <a:schemeClr val="tx1"/>
                </a:solidFill>
                <a:latin typeface="+mn-lt"/>
                <a:ea typeface="+mn-ea"/>
                <a:cs typeface="+mn-cs"/>
              </a:defRPr>
            </a:lvl5pPr>
            <a:lvl6pPr marL="3687181" algn="l" defTabSz="737436" rtl="0" eaLnBrk="1" latinLnBrk="0" hangingPunct="1">
              <a:defRPr kumimoji="1" sz="2903" kern="1200">
                <a:solidFill>
                  <a:schemeClr val="tx1"/>
                </a:solidFill>
                <a:latin typeface="+mn-lt"/>
                <a:ea typeface="+mn-ea"/>
                <a:cs typeface="+mn-cs"/>
              </a:defRPr>
            </a:lvl6pPr>
            <a:lvl7pPr marL="4424617" algn="l" defTabSz="737436" rtl="0" eaLnBrk="1" latinLnBrk="0" hangingPunct="1">
              <a:defRPr kumimoji="1" sz="2903" kern="1200">
                <a:solidFill>
                  <a:schemeClr val="tx1"/>
                </a:solidFill>
                <a:latin typeface="+mn-lt"/>
                <a:ea typeface="+mn-ea"/>
                <a:cs typeface="+mn-cs"/>
              </a:defRPr>
            </a:lvl7pPr>
            <a:lvl8pPr marL="5162053" algn="l" defTabSz="737436" rtl="0" eaLnBrk="1" latinLnBrk="0" hangingPunct="1">
              <a:defRPr kumimoji="1" sz="2903" kern="1200">
                <a:solidFill>
                  <a:schemeClr val="tx1"/>
                </a:solidFill>
                <a:latin typeface="+mn-lt"/>
                <a:ea typeface="+mn-ea"/>
                <a:cs typeface="+mn-cs"/>
              </a:defRPr>
            </a:lvl8pPr>
            <a:lvl9pPr marL="5899489" algn="l" defTabSz="737436" rtl="0" eaLnBrk="1" latinLnBrk="0" hangingPunct="1">
              <a:defRPr kumimoji="1" sz="2903" kern="1200">
                <a:solidFill>
                  <a:schemeClr val="tx1"/>
                </a:solidFill>
                <a:latin typeface="+mn-lt"/>
                <a:ea typeface="+mn-ea"/>
                <a:cs typeface="+mn-cs"/>
              </a:defRPr>
            </a:lvl9pPr>
          </a:lstStyle>
          <a:p>
            <a:r>
              <a:rPr kumimoji="1" lang="ja-JP" altLang="en-US" sz="1100" b="0" dirty="0">
                <a:latin typeface="UD デジタル 教科書体 NP-R" panose="02020400000000000000" pitchFamily="18" charset="-128"/>
                <a:ea typeface="UD デジタル 教科書体 NP-R" panose="02020400000000000000" pitchFamily="18" charset="-128"/>
              </a:rPr>
              <a:t>２０２２年９月１２日（月）</a:t>
            </a:r>
            <a:r>
              <a:rPr kumimoji="1" lang="en-US" altLang="ja-JP" sz="1100" b="0" dirty="0">
                <a:latin typeface="UD デジタル 教科書体 NP-R" panose="02020400000000000000" pitchFamily="18" charset="-128"/>
                <a:ea typeface="UD デジタル 教科書体 NP-R" panose="02020400000000000000" pitchFamily="18" charset="-128"/>
              </a:rPr>
              <a:t>13</a:t>
            </a:r>
            <a:r>
              <a:rPr kumimoji="1" lang="ja-JP" altLang="en-US" sz="1100" b="0" dirty="0">
                <a:latin typeface="UD デジタル 教科書体 NP-R" panose="02020400000000000000" pitchFamily="18" charset="-128"/>
                <a:ea typeface="UD デジタル 教科書体 NP-R" panose="02020400000000000000" pitchFamily="18" charset="-128"/>
              </a:rPr>
              <a:t>時から</a:t>
            </a:r>
            <a:r>
              <a:rPr kumimoji="1" lang="en-US" altLang="ja-JP" sz="1100" b="0" dirty="0">
                <a:latin typeface="UD デジタル 教科書体 NP-R" panose="02020400000000000000" pitchFamily="18" charset="-128"/>
                <a:ea typeface="UD デジタル 教科書体 NP-R" panose="02020400000000000000" pitchFamily="18" charset="-128"/>
              </a:rPr>
              <a:t>15</a:t>
            </a:r>
            <a:r>
              <a:rPr kumimoji="1" lang="ja-JP" altLang="en-US" sz="1100" b="0" dirty="0">
                <a:latin typeface="UD デジタル 教科書体 NP-R" panose="02020400000000000000" pitchFamily="18" charset="-128"/>
                <a:ea typeface="UD デジタル 教科書体 NP-R" panose="02020400000000000000" pitchFamily="18" charset="-128"/>
              </a:rPr>
              <a:t>時まで</a:t>
            </a:r>
          </a:p>
        </p:txBody>
      </p:sp>
      <p:sp>
        <p:nvSpPr>
          <p:cNvPr id="203" name="スライド番号プレースホルダー 2">
            <a:extLst>
              <a:ext uri="{FF2B5EF4-FFF2-40B4-BE49-F238E27FC236}">
                <a16:creationId xmlns:a16="http://schemas.microsoft.com/office/drawing/2014/main" id="{03031839-56EE-49A8-BEE5-D95BE2964A65}"/>
              </a:ext>
            </a:extLst>
          </p:cNvPr>
          <p:cNvSpPr txBox="1">
            <a:spLocks/>
          </p:cNvSpPr>
          <p:nvPr/>
        </p:nvSpPr>
        <p:spPr>
          <a:xfrm>
            <a:off x="798171" y="4488286"/>
            <a:ext cx="1154162" cy="276999"/>
          </a:xfrm>
          <a:prstGeom prst="rect">
            <a:avLst/>
          </a:prstGeom>
        </p:spPr>
        <p:txBody>
          <a:bodyPr vert="horz" wrap="none" lIns="0" tIns="0" rIns="0" bIns="0" rtlCol="0" anchor="ctr">
            <a:spAutoFit/>
          </a:bodyPr>
          <a:lstStyle>
            <a:defPPr>
              <a:defRPr lang="ja-JP"/>
            </a:defPPr>
            <a:lvl1pPr marL="0" algn="r" defTabSz="737436" rtl="0" eaLnBrk="1" latinLnBrk="0" hangingPunct="1">
              <a:defRPr kumimoji="1" sz="1247" b="0" i="0" kern="1200">
                <a:solidFill>
                  <a:schemeClr val="tx1"/>
                </a:solidFill>
                <a:latin typeface="+mj-lt"/>
                <a:ea typeface="Meiryo レギュラー" charset="-128"/>
                <a:cs typeface="Meiryo レギュラー" charset="-128"/>
              </a:defRPr>
            </a:lvl1pPr>
            <a:lvl2pPr marL="737436" algn="l" defTabSz="737436" rtl="0" eaLnBrk="1" latinLnBrk="0" hangingPunct="1">
              <a:defRPr kumimoji="1" sz="2903" kern="1200">
                <a:solidFill>
                  <a:schemeClr val="tx1"/>
                </a:solidFill>
                <a:latin typeface="+mn-lt"/>
                <a:ea typeface="+mn-ea"/>
                <a:cs typeface="+mn-cs"/>
              </a:defRPr>
            </a:lvl2pPr>
            <a:lvl3pPr marL="1474872" algn="l" defTabSz="737436" rtl="0" eaLnBrk="1" latinLnBrk="0" hangingPunct="1">
              <a:defRPr kumimoji="1" sz="2903" kern="1200">
                <a:solidFill>
                  <a:schemeClr val="tx1"/>
                </a:solidFill>
                <a:latin typeface="+mn-lt"/>
                <a:ea typeface="+mn-ea"/>
                <a:cs typeface="+mn-cs"/>
              </a:defRPr>
            </a:lvl3pPr>
            <a:lvl4pPr marL="2212309" algn="l" defTabSz="737436" rtl="0" eaLnBrk="1" latinLnBrk="0" hangingPunct="1">
              <a:defRPr kumimoji="1" sz="2903" kern="1200">
                <a:solidFill>
                  <a:schemeClr val="tx1"/>
                </a:solidFill>
                <a:latin typeface="+mn-lt"/>
                <a:ea typeface="+mn-ea"/>
                <a:cs typeface="+mn-cs"/>
              </a:defRPr>
            </a:lvl4pPr>
            <a:lvl5pPr marL="2949745" algn="l" defTabSz="737436" rtl="0" eaLnBrk="1" latinLnBrk="0" hangingPunct="1">
              <a:defRPr kumimoji="1" sz="2903" kern="1200">
                <a:solidFill>
                  <a:schemeClr val="tx1"/>
                </a:solidFill>
                <a:latin typeface="+mn-lt"/>
                <a:ea typeface="+mn-ea"/>
                <a:cs typeface="+mn-cs"/>
              </a:defRPr>
            </a:lvl5pPr>
            <a:lvl6pPr marL="3687181" algn="l" defTabSz="737436" rtl="0" eaLnBrk="1" latinLnBrk="0" hangingPunct="1">
              <a:defRPr kumimoji="1" sz="2903" kern="1200">
                <a:solidFill>
                  <a:schemeClr val="tx1"/>
                </a:solidFill>
                <a:latin typeface="+mn-lt"/>
                <a:ea typeface="+mn-ea"/>
                <a:cs typeface="+mn-cs"/>
              </a:defRPr>
            </a:lvl6pPr>
            <a:lvl7pPr marL="4424617" algn="l" defTabSz="737436" rtl="0" eaLnBrk="1" latinLnBrk="0" hangingPunct="1">
              <a:defRPr kumimoji="1" sz="2903" kern="1200">
                <a:solidFill>
                  <a:schemeClr val="tx1"/>
                </a:solidFill>
                <a:latin typeface="+mn-lt"/>
                <a:ea typeface="+mn-ea"/>
                <a:cs typeface="+mn-cs"/>
              </a:defRPr>
            </a:lvl7pPr>
            <a:lvl8pPr marL="5162053" algn="l" defTabSz="737436" rtl="0" eaLnBrk="1" latinLnBrk="0" hangingPunct="1">
              <a:defRPr kumimoji="1" sz="2903" kern="1200">
                <a:solidFill>
                  <a:schemeClr val="tx1"/>
                </a:solidFill>
                <a:latin typeface="+mn-lt"/>
                <a:ea typeface="+mn-ea"/>
                <a:cs typeface="+mn-cs"/>
              </a:defRPr>
            </a:lvl8pPr>
            <a:lvl9pPr marL="5899489" algn="l" defTabSz="737436" rtl="0" eaLnBrk="1" latinLnBrk="0" hangingPunct="1">
              <a:defRPr kumimoji="1" sz="2903" kern="1200">
                <a:solidFill>
                  <a:schemeClr val="tx1"/>
                </a:solidFill>
                <a:latin typeface="+mn-lt"/>
                <a:ea typeface="+mn-ea"/>
                <a:cs typeface="+mn-cs"/>
              </a:defRPr>
            </a:lvl9pPr>
          </a:lstStyle>
          <a:p>
            <a:pPr algn="l"/>
            <a:r>
              <a:rPr lang="ja-JP" altLang="en-US" sz="1800" b="1" dirty="0">
                <a:solidFill>
                  <a:srgbClr val="0068B7"/>
                </a:solidFill>
                <a:latin typeface="UD デジタル 教科書体 NP-R" panose="02020400000000000000" pitchFamily="18" charset="-128"/>
                <a:ea typeface="UD デジタル 教科書体 NP-R" panose="02020400000000000000" pitchFamily="18" charset="-128"/>
              </a:rPr>
              <a:t>主なご意見</a:t>
            </a:r>
            <a:endParaRPr lang="en-US" altLang="ja-JP" sz="2800" b="1" dirty="0">
              <a:solidFill>
                <a:srgbClr val="0068B7"/>
              </a:solidFill>
              <a:latin typeface="UD デジタル 教科書体 NP-R" panose="02020400000000000000" pitchFamily="18" charset="-128"/>
              <a:ea typeface="UD デジタル 教科書体 NP-R" panose="02020400000000000000" pitchFamily="18" charset="-128"/>
            </a:endParaRPr>
          </a:p>
        </p:txBody>
      </p:sp>
      <p:sp>
        <p:nvSpPr>
          <p:cNvPr id="12" name="テキスト ボックス 11">
            <a:extLst>
              <a:ext uri="{FF2B5EF4-FFF2-40B4-BE49-F238E27FC236}">
                <a16:creationId xmlns:a16="http://schemas.microsoft.com/office/drawing/2014/main" id="{D7686755-877E-4537-ADDA-2D1E9D43247D}"/>
              </a:ext>
            </a:extLst>
          </p:cNvPr>
          <p:cNvSpPr txBox="1"/>
          <p:nvPr/>
        </p:nvSpPr>
        <p:spPr>
          <a:xfrm>
            <a:off x="538164" y="4831131"/>
            <a:ext cx="6777036" cy="5084020"/>
          </a:xfrm>
          <a:prstGeom prst="rect">
            <a:avLst/>
          </a:prstGeom>
          <a:solidFill>
            <a:schemeClr val="bg1">
              <a:lumMod val="95000"/>
            </a:schemeClr>
          </a:solidFill>
          <a:ln w="12700">
            <a:noFill/>
            <a:prstDash val="dash"/>
          </a:ln>
        </p:spPr>
        <p:txBody>
          <a:bodyPr wrap="square">
            <a:spAutoFit/>
          </a:bodyPr>
          <a:lstStyle/>
          <a:p>
            <a:pPr marL="173038" indent="-173038">
              <a:lnSpc>
                <a:spcPts val="1500"/>
              </a:lnSpc>
            </a:pP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全体配置計画について</a:t>
            </a:r>
            <a:endParaRPr lang="en-US" altLang="ja-JP"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endParaRPr>
          </a:p>
          <a:p>
            <a:pPr marL="173038" indent="-173038">
              <a:lnSpc>
                <a:spcPts val="1500"/>
              </a:lnSpc>
            </a:pP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便器の男女比率について、女性の比率が少なすぎる</a:t>
            </a:r>
            <a:r>
              <a:rPr lang="en-US" altLang="ja-JP"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愛・地球博との比率で比較</a:t>
            </a:r>
            <a:r>
              <a:rPr lang="en-US" altLang="ja-JP"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p>
          <a:p>
            <a:pPr marL="173038" indent="-173038">
              <a:lnSpc>
                <a:spcPts val="1500"/>
              </a:lnSpc>
            </a:pP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車いす使用者用簡易型便房</a:t>
            </a:r>
            <a:r>
              <a:rPr lang="en-US" altLang="ja-JP" sz="1100" u="sng"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u="sng"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付加</a:t>
            </a:r>
            <a:r>
              <a:rPr lang="ja-JP" altLang="en-US" sz="1100" u="sng" kern="100" dirty="0">
                <a:latin typeface="游明朝" panose="02020400000000000000" pitchFamily="18" charset="-128"/>
                <a:ea typeface="UD デジタル 教科書体 NP-R" panose="02020400000000000000" pitchFamily="18" charset="-128"/>
                <a:cs typeface="Times New Roman" panose="02020603050405020304" pitchFamily="18" charset="0"/>
              </a:rPr>
              <a:t>機能がない一般用便房で車いす使用者が利用可能な寸法を有する便房：以下、「大きめの個室」という。</a:t>
            </a:r>
            <a:r>
              <a:rPr lang="en-US" altLang="ja-JP" sz="1100" u="sng" kern="100" dirty="0">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を現在の設定数よりも可能な限り増やしてほしい</a:t>
            </a: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endParaRPr lang="en-US" altLang="ja-JP"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endParaRPr>
          </a:p>
          <a:p>
            <a:pPr marL="173038" indent="-173038">
              <a:lnSpc>
                <a:spcPts val="1500"/>
              </a:lnSpc>
            </a:pPr>
            <a:endParaRPr lang="en-US" altLang="ja-JP"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endParaRPr>
          </a:p>
          <a:p>
            <a:pPr marL="173038" indent="-173038">
              <a:lnSpc>
                <a:spcPts val="1500"/>
              </a:lnSpc>
            </a:pP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機能分散の方針について</a:t>
            </a:r>
            <a:endParaRPr lang="en-US" altLang="ja-JP"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endParaRPr>
          </a:p>
          <a:p>
            <a:pPr marL="173038" indent="-173038">
              <a:lnSpc>
                <a:spcPts val="1500"/>
              </a:lnSpc>
            </a:pP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異性介護、ファミリー利用、</a:t>
            </a:r>
            <a:r>
              <a:rPr lang="en-US" altLang="ja-JP"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LGBTQ</a:t>
            </a:r>
            <a:r>
              <a:rPr lang="ja-JP" altLang="en-US"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当事者、知的･発達障がいの方など、様々な利用を想定して、</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全員が利用しやすいレイアウトや機能分散について引き続き検討してほしい</a:t>
            </a: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p>
          <a:p>
            <a:pPr marL="173038" indent="-173038">
              <a:lnSpc>
                <a:spcPts val="1500"/>
              </a:lnSpc>
            </a:pP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機能を必要とする人が利用しやすいレイアウトやアナウンスなどが必要</a:t>
            </a: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。奥に大きめの個室があっても、入口で並んで待つ場合は利用者を分散</a:t>
            </a: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できない</a:t>
            </a: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p>
          <a:p>
            <a:pPr marL="173038" indent="-173038">
              <a:lnSpc>
                <a:spcPts val="1500"/>
              </a:lnSpc>
            </a:pP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機能分散後のレイアウト</a:t>
            </a:r>
            <a:r>
              <a:rPr lang="en-US" altLang="ja-JP"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大きめの個室はどのあたりに配置など</a:t>
            </a:r>
            <a:r>
              <a:rPr lang="en-US" altLang="ja-JP"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は</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会場内でできるだけ統一してほしい</a:t>
            </a: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p>
          <a:p>
            <a:pPr marL="173038" indent="-173038">
              <a:lnSpc>
                <a:spcPts val="1500"/>
              </a:lnSpc>
            </a:pPr>
            <a:endParaRPr lang="en-US" altLang="ja-JP"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endParaRPr>
          </a:p>
          <a:p>
            <a:pPr marL="173038" indent="-173038">
              <a:lnSpc>
                <a:spcPts val="1500"/>
              </a:lnSpc>
            </a:pP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車いす対応トイレの器数について</a:t>
            </a:r>
            <a:endParaRPr lang="en-US" altLang="ja-JP"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endParaRPr>
          </a:p>
          <a:p>
            <a:pPr marL="173038" indent="-173038">
              <a:lnSpc>
                <a:spcPts val="1500"/>
              </a:lnSpc>
            </a:pP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r>
              <a:rPr lang="en-US" altLang="ja-JP"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IPC</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アクセシビリティガイド</a:t>
            </a:r>
            <a:r>
              <a:rPr lang="en-US" altLang="ja-JP"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では、アクセシブルなトイレを必要とする</a:t>
            </a:r>
            <a:r>
              <a:rPr lang="en-US" altLang="ja-JP"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15</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人に対して</a:t>
            </a:r>
            <a:r>
              <a:rPr lang="en-US" altLang="ja-JP"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1</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器必要という考え方</a:t>
            </a: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。必要とする人数を明らかにし、充分足りる数にするべき。</a:t>
            </a:r>
          </a:p>
          <a:p>
            <a:pPr marL="173038" indent="-173038">
              <a:lnSpc>
                <a:spcPts val="1500"/>
              </a:lnSpc>
            </a:pP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機能分散が不充分であると</a:t>
            </a:r>
            <a:r>
              <a:rPr lang="ja-JP" altLang="en-US"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バリアフリー</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トイレが混雑することに十分留意してほしい</a:t>
            </a: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p>
          <a:p>
            <a:pPr marL="173038" indent="-173038">
              <a:lnSpc>
                <a:spcPts val="1500"/>
              </a:lnSpc>
            </a:pPr>
            <a:endParaRPr lang="en-US" altLang="ja-JP"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endParaRPr>
          </a:p>
          <a:p>
            <a:pPr marL="173038" indent="-173038">
              <a:lnSpc>
                <a:spcPts val="1500"/>
              </a:lnSpc>
            </a:pP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その他</a:t>
            </a:r>
            <a:endParaRPr lang="en-US" altLang="ja-JP"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endParaRPr>
          </a:p>
          <a:p>
            <a:pPr marL="173038" indent="-173038">
              <a:lnSpc>
                <a:spcPts val="1500"/>
              </a:lnSpc>
            </a:pP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・便房内の</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鍵や手すりなどは、できるだけ簡単な操作で使用できるようにしてほしい</a:t>
            </a: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p>
          <a:p>
            <a:pPr marL="173038" indent="-173038">
              <a:lnSpc>
                <a:spcPts val="1500"/>
              </a:lnSpc>
            </a:pP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トイレ待ちの行列のできそうなところに手洗い場があると衝突の可能性がある</a:t>
            </a: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ので、考慮してほしい。</a:t>
            </a:r>
          </a:p>
          <a:p>
            <a:pPr marL="173038" indent="-173038">
              <a:lnSpc>
                <a:spcPts val="1500"/>
              </a:lnSpc>
            </a:pP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アイランド式の手洗い場は、洗面台ごとの照明が壁に設置できないため、弱視者であっても見つけにくい</a:t>
            </a: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。また、</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人の動線が交錯しやすく、</a:t>
            </a:r>
            <a:r>
              <a:rPr lang="ja-JP" altLang="en-US" sz="1100" b="1" u="sng" kern="100" dirty="0" err="1">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視覚障がい</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者には使いにくい</a:t>
            </a: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p>
          <a:p>
            <a:pPr marL="173038" indent="-173038">
              <a:lnSpc>
                <a:spcPts val="1500"/>
              </a:lnSpc>
            </a:pP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・すべてがオールジェンダー用トイレの場合、</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小便器が個室に入っていると視覚障がい者には分からないので音声アナウンスが必要</a:t>
            </a: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p>
          <a:p>
            <a:pPr marL="173038" indent="-173038">
              <a:lnSpc>
                <a:spcPts val="1500"/>
              </a:lnSpc>
            </a:pP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便房内の器具やボタン等のレイアウト</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については、</a:t>
            </a:r>
            <a:r>
              <a:rPr lang="en-US" altLang="ja-JP"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JIS</a:t>
            </a:r>
            <a:r>
              <a:rPr lang="ja-JP" altLang="en-US" sz="1100" b="1" u="sng" kern="100" dirty="0">
                <a:solidFill>
                  <a:srgbClr val="0068B7"/>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規格を守ることを徹底してほしい</a:t>
            </a:r>
            <a:r>
              <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endParaRPr lang="en-US" altLang="ja-JP"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endParaRPr>
          </a:p>
          <a:p>
            <a:pPr marL="173038" indent="-173038">
              <a:lnSpc>
                <a:spcPts val="1500"/>
              </a:lnSpc>
            </a:pP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en-US" sz="1100" b="1" u="sng" kern="100" dirty="0">
                <a:solidFill>
                  <a:srgbClr val="0068B7"/>
                </a:solidFill>
                <a:latin typeface="游明朝" panose="02020400000000000000" pitchFamily="18" charset="-128"/>
                <a:ea typeface="UD デジタル 教科書体 NP-R" panose="02020400000000000000" pitchFamily="18" charset="-128"/>
                <a:cs typeface="Times New Roman" panose="02020603050405020304" pitchFamily="18" charset="0"/>
              </a:rPr>
              <a:t>オールジェンダートイレは、オストメイトなどの機能を付加しない一般用の便房も整備してほしい</a:t>
            </a:r>
            <a:r>
              <a:rPr lang="ja-JP" altLang="en-US" sz="1100" kern="100" dirty="0">
                <a:latin typeface="游明朝" panose="02020400000000000000" pitchFamily="18" charset="-128"/>
                <a:ea typeface="UD デジタル 教科書体 NP-R" panose="02020400000000000000" pitchFamily="18" charset="-128"/>
                <a:cs typeface="Times New Roman" panose="02020603050405020304" pitchFamily="18" charset="0"/>
              </a:rPr>
              <a:t>。</a:t>
            </a:r>
            <a:endParaRPr lang="ja-JP" altLang="en-US" sz="11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D7C41E61-F961-4C9C-9165-F759A12CA189}"/>
              </a:ext>
            </a:extLst>
          </p:cNvPr>
          <p:cNvSpPr txBox="1"/>
          <p:nvPr/>
        </p:nvSpPr>
        <p:spPr>
          <a:xfrm>
            <a:off x="7804153" y="10378797"/>
            <a:ext cx="6033768" cy="253916"/>
          </a:xfrm>
          <a:prstGeom prst="rect">
            <a:avLst/>
          </a:prstGeom>
          <a:noFill/>
        </p:spPr>
        <p:txBody>
          <a:bodyPr wrap="square" rtlCol="0">
            <a:spAutoFit/>
          </a:bodyPr>
          <a:lstStyle/>
          <a:p>
            <a:r>
              <a:rPr kumimoji="1" lang="en-US" altLang="ja-JP" sz="1050" dirty="0">
                <a:latin typeface="UD デジタル 教科書体 NP-R" panose="02020400000000000000" pitchFamily="18" charset="-128"/>
                <a:ea typeface="UD デジタル 教科書体 NP-R" panose="02020400000000000000" pitchFamily="18" charset="-128"/>
              </a:rPr>
              <a:t>※IPC</a:t>
            </a:r>
            <a:r>
              <a:rPr kumimoji="1" lang="ja-JP" altLang="en-US" sz="1050" dirty="0">
                <a:latin typeface="UD デジタル 教科書体 NP-R" panose="02020400000000000000" pitchFamily="18" charset="-128"/>
                <a:ea typeface="UD デジタル 教科書体 NP-R" panose="02020400000000000000" pitchFamily="18" charset="-128"/>
              </a:rPr>
              <a:t>アクセシビリティガイドとは、国際パラリンピック委員会が公表しているガイドライン。</a:t>
            </a:r>
          </a:p>
        </p:txBody>
      </p:sp>
      <p:sp>
        <p:nvSpPr>
          <p:cNvPr id="223" name="正方形/長方形 222">
            <a:extLst>
              <a:ext uri="{FF2B5EF4-FFF2-40B4-BE49-F238E27FC236}">
                <a16:creationId xmlns:a16="http://schemas.microsoft.com/office/drawing/2014/main" id="{DEF9953D-B34F-4DA4-92F5-DAEFB8A62352}"/>
              </a:ext>
            </a:extLst>
          </p:cNvPr>
          <p:cNvSpPr/>
          <p:nvPr/>
        </p:nvSpPr>
        <p:spPr>
          <a:xfrm>
            <a:off x="444500" y="10014494"/>
            <a:ext cx="14214929" cy="299295"/>
          </a:xfrm>
          <a:prstGeom prst="rect">
            <a:avLst/>
          </a:prstGeom>
          <a:solidFill>
            <a:srgbClr val="D2D7DA"/>
          </a:solidFill>
          <a:ln>
            <a:noFill/>
          </a:ln>
        </p:spPr>
        <p:txBody>
          <a:bodyPr vert="horz" wrap="square" lIns="72000" tIns="72000" rIns="72000" bIns="72000" rtlCol="0" anchor="ctr">
            <a:spAutoFit/>
          </a:bodyPr>
          <a:lstStyle/>
          <a:p>
            <a:r>
              <a:rPr lang="en-US" altLang="ja-JP" sz="1000" b="1"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a:t>
            </a:r>
            <a:r>
              <a:rPr lang="ja-JP" altLang="en-US" sz="1000" b="1"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本資料の設計内容は、今後変更の可能性がございます。</a:t>
            </a:r>
          </a:p>
        </p:txBody>
      </p:sp>
      <p:sp>
        <p:nvSpPr>
          <p:cNvPr id="63" name="スライド番号プレースホルダー 2">
            <a:extLst>
              <a:ext uri="{FF2B5EF4-FFF2-40B4-BE49-F238E27FC236}">
                <a16:creationId xmlns:a16="http://schemas.microsoft.com/office/drawing/2014/main" id="{4771939B-4684-48B1-AB83-DF65364DB71B}"/>
              </a:ext>
            </a:extLst>
          </p:cNvPr>
          <p:cNvSpPr txBox="1">
            <a:spLocks/>
          </p:cNvSpPr>
          <p:nvPr/>
        </p:nvSpPr>
        <p:spPr>
          <a:xfrm>
            <a:off x="11932600" y="10079502"/>
            <a:ext cx="2660371" cy="169277"/>
          </a:xfrm>
          <a:prstGeom prst="rect">
            <a:avLst/>
          </a:prstGeom>
        </p:spPr>
        <p:txBody>
          <a:bodyPr vert="horz" wrap="square" lIns="0" tIns="0" rIns="0" bIns="0" rtlCol="0" anchor="ctr">
            <a:spAutoFit/>
          </a:bodyPr>
          <a:lstStyle>
            <a:defPPr>
              <a:defRPr lang="ja-JP"/>
            </a:defPPr>
            <a:lvl1pPr marL="0" algn="r" defTabSz="737436" rtl="0" eaLnBrk="1" latinLnBrk="0" hangingPunct="1">
              <a:defRPr kumimoji="1" sz="1247" b="0" i="0" kern="1200">
                <a:solidFill>
                  <a:schemeClr val="tx1"/>
                </a:solidFill>
                <a:latin typeface="+mj-lt"/>
                <a:ea typeface="Meiryo レギュラー" charset="-128"/>
                <a:cs typeface="Meiryo レギュラー" charset="-128"/>
              </a:defRPr>
            </a:lvl1pPr>
            <a:lvl2pPr marL="737436" algn="l" defTabSz="737436" rtl="0" eaLnBrk="1" latinLnBrk="0" hangingPunct="1">
              <a:defRPr kumimoji="1" sz="2903" kern="1200">
                <a:solidFill>
                  <a:schemeClr val="tx1"/>
                </a:solidFill>
                <a:latin typeface="+mn-lt"/>
                <a:ea typeface="+mn-ea"/>
                <a:cs typeface="+mn-cs"/>
              </a:defRPr>
            </a:lvl2pPr>
            <a:lvl3pPr marL="1474872" algn="l" defTabSz="737436" rtl="0" eaLnBrk="1" latinLnBrk="0" hangingPunct="1">
              <a:defRPr kumimoji="1" sz="2903" kern="1200">
                <a:solidFill>
                  <a:schemeClr val="tx1"/>
                </a:solidFill>
                <a:latin typeface="+mn-lt"/>
                <a:ea typeface="+mn-ea"/>
                <a:cs typeface="+mn-cs"/>
              </a:defRPr>
            </a:lvl3pPr>
            <a:lvl4pPr marL="2212309" algn="l" defTabSz="737436" rtl="0" eaLnBrk="1" latinLnBrk="0" hangingPunct="1">
              <a:defRPr kumimoji="1" sz="2903" kern="1200">
                <a:solidFill>
                  <a:schemeClr val="tx1"/>
                </a:solidFill>
                <a:latin typeface="+mn-lt"/>
                <a:ea typeface="+mn-ea"/>
                <a:cs typeface="+mn-cs"/>
              </a:defRPr>
            </a:lvl4pPr>
            <a:lvl5pPr marL="2949745" algn="l" defTabSz="737436" rtl="0" eaLnBrk="1" latinLnBrk="0" hangingPunct="1">
              <a:defRPr kumimoji="1" sz="2903" kern="1200">
                <a:solidFill>
                  <a:schemeClr val="tx1"/>
                </a:solidFill>
                <a:latin typeface="+mn-lt"/>
                <a:ea typeface="+mn-ea"/>
                <a:cs typeface="+mn-cs"/>
              </a:defRPr>
            </a:lvl5pPr>
            <a:lvl6pPr marL="3687181" algn="l" defTabSz="737436" rtl="0" eaLnBrk="1" latinLnBrk="0" hangingPunct="1">
              <a:defRPr kumimoji="1" sz="2903" kern="1200">
                <a:solidFill>
                  <a:schemeClr val="tx1"/>
                </a:solidFill>
                <a:latin typeface="+mn-lt"/>
                <a:ea typeface="+mn-ea"/>
                <a:cs typeface="+mn-cs"/>
              </a:defRPr>
            </a:lvl6pPr>
            <a:lvl7pPr marL="4424617" algn="l" defTabSz="737436" rtl="0" eaLnBrk="1" latinLnBrk="0" hangingPunct="1">
              <a:defRPr kumimoji="1" sz="2903" kern="1200">
                <a:solidFill>
                  <a:schemeClr val="tx1"/>
                </a:solidFill>
                <a:latin typeface="+mn-lt"/>
                <a:ea typeface="+mn-ea"/>
                <a:cs typeface="+mn-cs"/>
              </a:defRPr>
            </a:lvl7pPr>
            <a:lvl8pPr marL="5162053" algn="l" defTabSz="737436" rtl="0" eaLnBrk="1" latinLnBrk="0" hangingPunct="1">
              <a:defRPr kumimoji="1" sz="2903" kern="1200">
                <a:solidFill>
                  <a:schemeClr val="tx1"/>
                </a:solidFill>
                <a:latin typeface="+mn-lt"/>
                <a:ea typeface="+mn-ea"/>
                <a:cs typeface="+mn-cs"/>
              </a:defRPr>
            </a:lvl8pPr>
            <a:lvl9pPr marL="5899489" algn="l" defTabSz="737436" rtl="0" eaLnBrk="1" latinLnBrk="0" hangingPunct="1">
              <a:defRPr kumimoji="1" sz="2903" kern="1200">
                <a:solidFill>
                  <a:schemeClr val="tx1"/>
                </a:solidFill>
                <a:latin typeface="+mn-lt"/>
                <a:ea typeface="+mn-ea"/>
                <a:cs typeface="+mn-cs"/>
              </a:defRPr>
            </a:lvl9pPr>
          </a:lstStyle>
          <a:p>
            <a:r>
              <a:rPr lang="ja-JP" altLang="en-US" sz="1100"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公表日：</a:t>
            </a:r>
            <a:r>
              <a:rPr lang="en-US" altLang="ja-JP" sz="1100"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2022</a:t>
            </a:r>
            <a:r>
              <a:rPr lang="ja-JP" altLang="en-US" sz="1100"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年</a:t>
            </a:r>
            <a:r>
              <a:rPr lang="en-US" altLang="ja-JP" sz="1100"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12</a:t>
            </a:r>
            <a:r>
              <a:rPr lang="ja-JP" altLang="en-US" sz="1100"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月</a:t>
            </a:r>
            <a:r>
              <a:rPr lang="en-US" altLang="ja-JP" sz="1100"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16</a:t>
            </a:r>
            <a:r>
              <a:rPr lang="ja-JP" altLang="en-US" sz="1100" dirty="0">
                <a:solidFill>
                  <a:schemeClr val="bg2">
                    <a:lumMod val="25000"/>
                  </a:schemeClr>
                </a:solidFill>
                <a:latin typeface="UD デジタル 教科書体 NP-R" panose="02020400000000000000" pitchFamily="18" charset="-128"/>
                <a:ea typeface="UD デジタル 教科書体 NP-R" panose="02020400000000000000" pitchFamily="18" charset="-128"/>
              </a:rPr>
              <a:t>日</a:t>
            </a:r>
            <a:endParaRPr lang="en-US" altLang="ja-JP" sz="1100" dirty="0">
              <a:solidFill>
                <a:schemeClr val="bg2">
                  <a:lumMod val="25000"/>
                </a:schemeClr>
              </a:solidFill>
              <a:latin typeface="UD デジタル 教科書体 NP-R" panose="02020400000000000000" pitchFamily="18" charset="-128"/>
              <a:ea typeface="UD デジタル 教科書体 NP-R" panose="02020400000000000000" pitchFamily="18" charset="-128"/>
            </a:endParaRPr>
          </a:p>
        </p:txBody>
      </p:sp>
      <p:sp>
        <p:nvSpPr>
          <p:cNvPr id="202" name="正方形/長方形 201">
            <a:extLst>
              <a:ext uri="{FF2B5EF4-FFF2-40B4-BE49-F238E27FC236}">
                <a16:creationId xmlns:a16="http://schemas.microsoft.com/office/drawing/2014/main" id="{5725192A-9B2D-4B0C-8F17-9EEBCD1784EC}"/>
              </a:ext>
              <a:ext uri="{C183D7F6-B498-43B3-948B-1728B52AA6E4}">
                <adec:decorative xmlns:adec="http://schemas.microsoft.com/office/drawing/2017/decorative" val="1"/>
              </a:ext>
            </a:extLst>
          </p:cNvPr>
          <p:cNvSpPr/>
          <p:nvPr/>
        </p:nvSpPr>
        <p:spPr>
          <a:xfrm>
            <a:off x="538164" y="4494343"/>
            <a:ext cx="231393" cy="231393"/>
          </a:xfrm>
          <a:prstGeom prst="rect">
            <a:avLst/>
          </a:prstGeom>
          <a:solidFill>
            <a:srgbClr val="0068B7"/>
          </a:solidFill>
          <a:ln w="19050">
            <a:noFill/>
            <a:prstDash val="solid"/>
            <a:headEnd type="arrow" w="lg" len="sm"/>
            <a:tailEnd type="arrow" w="lg" len="sm"/>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400"/>
          </a:p>
        </p:txBody>
      </p:sp>
      <p:graphicFrame>
        <p:nvGraphicFramePr>
          <p:cNvPr id="46" name="表 9">
            <a:extLst>
              <a:ext uri="{FF2B5EF4-FFF2-40B4-BE49-F238E27FC236}">
                <a16:creationId xmlns:a16="http://schemas.microsoft.com/office/drawing/2014/main" id="{E0D80024-79C4-4819-8D7F-5555C9906ADA}"/>
              </a:ext>
            </a:extLst>
          </p:cNvPr>
          <p:cNvGraphicFramePr>
            <a:graphicFrameLocks noGrp="1"/>
          </p:cNvGraphicFramePr>
          <p:nvPr>
            <p:extLst>
              <p:ext uri="{D42A27DB-BD31-4B8C-83A1-F6EECF244321}">
                <p14:modId xmlns:p14="http://schemas.microsoft.com/office/powerpoint/2010/main" val="1270156622"/>
              </p:ext>
            </p:extLst>
          </p:nvPr>
        </p:nvGraphicFramePr>
        <p:xfrm>
          <a:off x="538163" y="1768775"/>
          <a:ext cx="6777037" cy="2301240"/>
        </p:xfrm>
        <a:graphic>
          <a:graphicData uri="http://schemas.openxmlformats.org/drawingml/2006/table">
            <a:tbl>
              <a:tblPr firstRow="1" bandRow="1">
                <a:tableStyleId>{9D7B26C5-4107-4FEC-AEDC-1716B250A1EF}</a:tableStyleId>
              </a:tblPr>
              <a:tblGrid>
                <a:gridCol w="1307403">
                  <a:extLst>
                    <a:ext uri="{9D8B030D-6E8A-4147-A177-3AD203B41FA5}">
                      <a16:colId xmlns:a16="http://schemas.microsoft.com/office/drawing/2014/main" val="3120787404"/>
                    </a:ext>
                  </a:extLst>
                </a:gridCol>
                <a:gridCol w="5469634">
                  <a:extLst>
                    <a:ext uri="{9D8B030D-6E8A-4147-A177-3AD203B41FA5}">
                      <a16:colId xmlns:a16="http://schemas.microsoft.com/office/drawing/2014/main" val="2514595461"/>
                    </a:ext>
                  </a:extLst>
                </a:gridCol>
              </a:tblGrid>
              <a:tr h="0">
                <a:tc>
                  <a:txBody>
                    <a:bodyPr/>
                    <a:lstStyle/>
                    <a:p>
                      <a:pPr algn="l"/>
                      <a:r>
                        <a:rPr kumimoji="1" lang="ja-JP" altLang="en-US" sz="1100" b="0" dirty="0">
                          <a:latin typeface="UD デジタル 教科書体 NP-R" panose="02020400000000000000" pitchFamily="18" charset="-128"/>
                          <a:ea typeface="UD デジタル 教科書体 NP-R" panose="02020400000000000000" pitchFamily="18" charset="-128"/>
                        </a:rPr>
                        <a:t>日　時</a:t>
                      </a:r>
                    </a:p>
                  </a:txBody>
                  <a:tcPr>
                    <a:lnL w="38100" cap="flat" cmpd="sng" algn="ctr">
                      <a:noFill/>
                      <a:prstDash val="solid"/>
                      <a:round/>
                      <a:headEnd type="none" w="med" len="med"/>
                      <a:tailEnd type="none" w="med" len="med"/>
                    </a:lnL>
                    <a:lnR>
                      <a:noFill/>
                    </a:lnR>
                    <a:lnT w="28575" cap="flat" cmpd="sng" algn="ctr">
                      <a:solidFill>
                        <a:srgbClr val="0068B7"/>
                      </a:solidFill>
                      <a:prstDash val="solid"/>
                      <a:round/>
                      <a:headEnd type="none" w="med" len="med"/>
                      <a:tailEnd type="none" w="med" len="med"/>
                    </a:lnT>
                    <a:lnB w="12700" cap="flat" cmpd="sng" algn="ctr">
                      <a:solidFill>
                        <a:srgbClr val="0068B7"/>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100" b="0" dirty="0">
                        <a:latin typeface="UD デジタル 教科書体 NP-R" panose="02020400000000000000" pitchFamily="18" charset="-128"/>
                        <a:ea typeface="UD デジタル 教科書体 NP-R" panose="02020400000000000000" pitchFamily="18" charset="-128"/>
                      </a:endParaRPr>
                    </a:p>
                  </a:txBody>
                  <a:tcPr marL="0">
                    <a:lnL>
                      <a:noFill/>
                    </a:lnL>
                    <a:lnR w="38100" cap="flat" cmpd="sng" algn="ctr">
                      <a:noFill/>
                      <a:prstDash val="solid"/>
                      <a:round/>
                      <a:headEnd type="none" w="med" len="med"/>
                      <a:tailEnd type="none" w="med" len="med"/>
                    </a:lnR>
                    <a:lnT w="28575" cap="flat" cmpd="sng" algn="ctr">
                      <a:solidFill>
                        <a:srgbClr val="0068B7"/>
                      </a:solidFill>
                      <a:prstDash val="solid"/>
                      <a:round/>
                      <a:headEnd type="none" w="med" len="med"/>
                      <a:tailEnd type="none" w="med" len="med"/>
                    </a:lnT>
                    <a:lnB w="12700" cap="flat" cmpd="sng" algn="ctr">
                      <a:solidFill>
                        <a:srgbClr val="0068B7"/>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37777449"/>
                  </a:ext>
                </a:extLst>
              </a:tr>
              <a:tr h="0">
                <a:tc>
                  <a:txBody>
                    <a:bodyPr/>
                    <a:lstStyle/>
                    <a:p>
                      <a:pPr algn="l"/>
                      <a:r>
                        <a:rPr kumimoji="1" lang="ja-JP" altLang="en-US" sz="1100" b="0" dirty="0">
                          <a:latin typeface="UD デジタル 教科書体 NP-R" panose="02020400000000000000" pitchFamily="18" charset="-128"/>
                          <a:ea typeface="UD デジタル 教科書体 NP-R" panose="02020400000000000000" pitchFamily="18" charset="-128"/>
                        </a:rPr>
                        <a:t>場　所</a:t>
                      </a:r>
                    </a:p>
                  </a:txBody>
                  <a:tcPr>
                    <a:lnL w="38100" cap="flat" cmpd="sng" algn="ctr">
                      <a:noFill/>
                      <a:prstDash val="solid"/>
                      <a:round/>
                      <a:headEnd type="none" w="med" len="med"/>
                      <a:tailEnd type="none" w="med" len="med"/>
                    </a:lnL>
                    <a:lnR>
                      <a:noFill/>
                    </a:lnR>
                    <a:lnT w="12700" cap="flat" cmpd="sng" algn="ctr">
                      <a:solidFill>
                        <a:srgbClr val="0068B7"/>
                      </a:solidFill>
                      <a:prstDash val="dash"/>
                      <a:round/>
                      <a:headEnd type="none" w="med" len="med"/>
                      <a:tailEnd type="none" w="med" len="med"/>
                    </a:lnT>
                    <a:lnB w="12700" cap="flat" cmpd="sng" algn="ctr">
                      <a:solidFill>
                        <a:srgbClr val="0068B7"/>
                      </a:solidFill>
                      <a:prstDash val="dash"/>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100" b="0" dirty="0">
                          <a:latin typeface="UD デジタル 教科書体 NP-R" panose="02020400000000000000" pitchFamily="18" charset="-128"/>
                          <a:ea typeface="UD デジタル 教科書体 NP-R" panose="02020400000000000000" pitchFamily="18" charset="-128"/>
                        </a:rPr>
                        <a:t>２０２５年日本国際博覧会協会 会議室・オンライン併催</a:t>
                      </a:r>
                    </a:p>
                  </a:txBody>
                  <a:tcPr marL="0">
                    <a:lnL>
                      <a:noFill/>
                    </a:lnL>
                    <a:lnR w="38100" cap="flat" cmpd="sng" algn="ctr">
                      <a:noFill/>
                      <a:prstDash val="solid"/>
                      <a:round/>
                      <a:headEnd type="none" w="med" len="med"/>
                      <a:tailEnd type="none" w="med" len="med"/>
                    </a:lnR>
                    <a:lnT w="12700" cap="flat" cmpd="sng" algn="ctr">
                      <a:solidFill>
                        <a:srgbClr val="0068B7"/>
                      </a:solidFill>
                      <a:prstDash val="dash"/>
                      <a:round/>
                      <a:headEnd type="none" w="med" len="med"/>
                      <a:tailEnd type="none" w="med" len="med"/>
                    </a:lnT>
                    <a:lnB w="12700" cap="flat" cmpd="sng" algn="ctr">
                      <a:solidFill>
                        <a:srgbClr val="0068B7"/>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8194729"/>
                  </a:ext>
                </a:extLst>
              </a:tr>
              <a:tr h="0">
                <a:tc>
                  <a:txBody>
                    <a:bodyPr/>
                    <a:lstStyle/>
                    <a:p>
                      <a:pPr algn="l"/>
                      <a:r>
                        <a:rPr kumimoji="1" lang="ja-JP" altLang="en-US" sz="1100" b="0" dirty="0">
                          <a:latin typeface="UD デジタル 教科書体 NP-R" panose="02020400000000000000" pitchFamily="18" charset="-128"/>
                          <a:ea typeface="UD デジタル 教科書体 NP-R" panose="02020400000000000000" pitchFamily="18" charset="-128"/>
                        </a:rPr>
                        <a:t>委員出席者</a:t>
                      </a:r>
                      <a:endParaRPr kumimoji="1" lang="en-US" altLang="ja-JP" sz="1100" b="0" dirty="0">
                        <a:latin typeface="UD デジタル 教科書体 NP-R" panose="02020400000000000000" pitchFamily="18" charset="-128"/>
                        <a:ea typeface="UD デジタル 教科書体 NP-R" panose="02020400000000000000" pitchFamily="18" charset="-128"/>
                      </a:endParaRPr>
                    </a:p>
                    <a:p>
                      <a:pPr algn="l"/>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順不同、敬称略</a:t>
                      </a:r>
                      <a:r>
                        <a:rPr kumimoji="1" lang="en-US" altLang="ja-JP" sz="1100" b="0" dirty="0">
                          <a:latin typeface="UD デジタル 教科書体 NP-R" panose="02020400000000000000" pitchFamily="18" charset="-128"/>
                          <a:ea typeface="UD デジタル 教科書体 NP-R" panose="02020400000000000000" pitchFamily="18" charset="-128"/>
                        </a:rPr>
                        <a:t>)</a:t>
                      </a:r>
                    </a:p>
                  </a:txBody>
                  <a:tcPr>
                    <a:lnL w="38100" cap="flat" cmpd="sng" algn="ctr">
                      <a:noFill/>
                      <a:prstDash val="solid"/>
                      <a:round/>
                      <a:headEnd type="none" w="med" len="med"/>
                      <a:tailEnd type="none" w="med" len="med"/>
                    </a:lnL>
                    <a:lnR>
                      <a:noFill/>
                    </a:lnR>
                    <a:lnT w="12700" cap="flat" cmpd="sng" algn="ctr">
                      <a:solidFill>
                        <a:srgbClr val="0068B7"/>
                      </a:solidFill>
                      <a:prstDash val="dash"/>
                      <a:round/>
                      <a:headEnd type="none" w="med" len="med"/>
                      <a:tailEnd type="none" w="med" len="med"/>
                    </a:lnT>
                    <a:lnB w="12700" cap="flat" cmpd="sng" algn="ctr">
                      <a:solidFill>
                        <a:srgbClr val="0068B7"/>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just"/>
                      <a:r>
                        <a:rPr kumimoji="1" lang="ja-JP" altLang="en-US" sz="1100" b="0" dirty="0">
                          <a:latin typeface="UD デジタル 教科書体 NP-R" panose="02020400000000000000" pitchFamily="18" charset="-128"/>
                          <a:ea typeface="UD デジタル 教科書体 NP-R" panose="02020400000000000000" pitchFamily="18" charset="-128"/>
                        </a:rPr>
                        <a:t>室崎千重</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奈良女子大学生活環境学部住環境学科 准教授</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、六條友聡</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ＮＰＯ法人ちゅうぶ 理事</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、鈴木千春</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障害者の自立と完全参加を目指す大阪連絡会議 運営委員</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、岸本慶子</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自立生活夢宙センター 交通アクセス担当</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a:latin typeface="UD デジタル 教科書体 NP-R" panose="02020400000000000000" pitchFamily="18" charset="-128"/>
                          <a:ea typeface="UD デジタル 教科書体 NP-R" panose="02020400000000000000" pitchFamily="18" charset="-128"/>
                        </a:rPr>
                        <a:t>、海老澤弥生</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きんきビジョンサポート</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、尾上浩二</a:t>
                      </a:r>
                      <a:r>
                        <a:rPr kumimoji="1" lang="en-US" altLang="ja-JP" sz="1100" b="0" dirty="0">
                          <a:latin typeface="UD デジタル 教科書体 NP-R" panose="02020400000000000000" pitchFamily="18" charset="-128"/>
                          <a:ea typeface="UD デジタル 教科書体 NP-R" panose="02020400000000000000" pitchFamily="18" charset="-128"/>
                        </a:rPr>
                        <a:t>[DPI</a:t>
                      </a:r>
                      <a:r>
                        <a:rPr kumimoji="1" lang="ja-JP" altLang="en-US" sz="1100" b="0" dirty="0">
                          <a:latin typeface="UD デジタル 教科書体 NP-R" panose="02020400000000000000" pitchFamily="18" charset="-128"/>
                          <a:ea typeface="UD デジタル 教科書体 NP-R" panose="02020400000000000000" pitchFamily="18" charset="-128"/>
                        </a:rPr>
                        <a:t>日本会議 副議長</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、堀篤子</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en-US" altLang="ja-JP" sz="1100" b="0" dirty="0" err="1">
                          <a:latin typeface="UD デジタル 教科書体 NP-R" panose="02020400000000000000" pitchFamily="18" charset="-128"/>
                          <a:ea typeface="UD デジタル 教科書体 NP-R" panose="02020400000000000000" pitchFamily="18" charset="-128"/>
                        </a:rPr>
                        <a:t>NPO</a:t>
                      </a:r>
                      <a:r>
                        <a:rPr kumimoji="1" lang="ja-JP" altLang="en-US" sz="1100" b="0" dirty="0">
                          <a:latin typeface="UD デジタル 教科書体 NP-R" panose="02020400000000000000" pitchFamily="18" charset="-128"/>
                          <a:ea typeface="UD デジタル 教科書体 NP-R" panose="02020400000000000000" pitchFamily="18" charset="-128"/>
                        </a:rPr>
                        <a:t>法人ちゅう</a:t>
                      </a:r>
                      <a:r>
                        <a:rPr kumimoji="1" lang="ja-JP" altLang="en-US" sz="1100" b="0" dirty="0" err="1">
                          <a:latin typeface="UD デジタル 教科書体 NP-R" panose="02020400000000000000" pitchFamily="18" charset="-128"/>
                          <a:ea typeface="UD デジタル 教科書体 NP-R" panose="02020400000000000000" pitchFamily="18" charset="-128"/>
                        </a:rPr>
                        <a:t>ぶ</a:t>
                      </a:r>
                      <a:r>
                        <a:rPr kumimoji="1" lang="ja-JP" altLang="en-US" sz="1100" b="0" dirty="0">
                          <a:latin typeface="UD デジタル 教科書体 NP-R" panose="02020400000000000000" pitchFamily="18" charset="-128"/>
                          <a:ea typeface="UD デジタル 教科書体 NP-R" panose="02020400000000000000" pitchFamily="18" charset="-128"/>
                        </a:rPr>
                        <a:t> スタッフ・障害者の自立と完全参加を目指す大阪連絡会議 交通部会担当</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、中村香子</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障害者の自立と完全参加を目指す大阪連絡会議</a:t>
                      </a:r>
                      <a:r>
                        <a:rPr kumimoji="1" lang="en-US" altLang="ja-JP" sz="1100" b="0" dirty="0">
                          <a:latin typeface="UD デジタル 教科書体 NP-R" panose="02020400000000000000" pitchFamily="18" charset="-128"/>
                          <a:ea typeface="UD デジタル 教科書体 NP-R" panose="02020400000000000000" pitchFamily="18" charset="-128"/>
                        </a:rPr>
                        <a:t>]</a:t>
                      </a:r>
                      <a:r>
                        <a:rPr kumimoji="1" lang="ja-JP" altLang="en-US" sz="1100" b="0" dirty="0">
                          <a:latin typeface="UD デジタル 教科書体 NP-R" panose="02020400000000000000" pitchFamily="18" charset="-128"/>
                          <a:ea typeface="UD デジタル 教科書体 NP-R" panose="02020400000000000000" pitchFamily="18" charset="-128"/>
                        </a:rPr>
                        <a:t>	</a:t>
                      </a:r>
                      <a:endParaRPr kumimoji="1" lang="en-US" altLang="ja-JP" sz="1100" b="0" dirty="0">
                        <a:latin typeface="UD デジタル 教科書体 NP-R" panose="02020400000000000000" pitchFamily="18" charset="-128"/>
                        <a:ea typeface="UD デジタル 教科書体 NP-R" panose="02020400000000000000" pitchFamily="18" charset="-128"/>
                      </a:endParaRPr>
                    </a:p>
                  </a:txBody>
                  <a:tcPr marL="0">
                    <a:lnL>
                      <a:noFill/>
                    </a:lnL>
                    <a:lnR w="38100" cap="flat" cmpd="sng" algn="ctr">
                      <a:noFill/>
                      <a:prstDash val="solid"/>
                      <a:round/>
                      <a:headEnd type="none" w="med" len="med"/>
                      <a:tailEnd type="none" w="med" len="med"/>
                    </a:lnR>
                    <a:lnT w="12700" cap="flat" cmpd="sng" algn="ctr">
                      <a:solidFill>
                        <a:srgbClr val="0068B7"/>
                      </a:solidFill>
                      <a:prstDash val="dash"/>
                      <a:round/>
                      <a:headEnd type="none" w="med" len="med"/>
                      <a:tailEnd type="none" w="med" len="med"/>
                    </a:lnT>
                    <a:lnB w="12700" cap="flat" cmpd="sng" algn="ctr">
                      <a:solidFill>
                        <a:srgbClr val="0068B7"/>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3925101"/>
                  </a:ext>
                </a:extLst>
              </a:tr>
              <a:tr h="0">
                <a:tc>
                  <a:txBody>
                    <a:bodyPr/>
                    <a:lstStyle/>
                    <a:p>
                      <a:pPr algn="l"/>
                      <a:r>
                        <a:rPr kumimoji="1" lang="ja-JP" altLang="en-US" sz="1100" b="0" dirty="0">
                          <a:latin typeface="UD デジタル 教科書体 NP-R" panose="02020400000000000000" pitchFamily="18" charset="-128"/>
                          <a:ea typeface="UD デジタル 教科書体 NP-R" panose="02020400000000000000" pitchFamily="18" charset="-128"/>
                        </a:rPr>
                        <a:t>検討対象施設</a:t>
                      </a:r>
                      <a:endParaRPr kumimoji="1" lang="en-US" altLang="ja-JP" sz="1100" b="0" dirty="0">
                        <a:latin typeface="UD デジタル 教科書体 NP-R" panose="02020400000000000000" pitchFamily="18" charset="-128"/>
                        <a:ea typeface="UD デジタル 教科書体 NP-R" panose="02020400000000000000" pitchFamily="18" charset="-128"/>
                      </a:endParaRPr>
                    </a:p>
                  </a:txBody>
                  <a:tcPr>
                    <a:lnL w="38100" cap="flat" cmpd="sng" algn="ctr">
                      <a:noFill/>
                      <a:prstDash val="solid"/>
                      <a:round/>
                      <a:headEnd type="none" w="med" len="med"/>
                      <a:tailEnd type="none" w="med" len="med"/>
                    </a:lnL>
                    <a:lnR>
                      <a:noFill/>
                    </a:lnR>
                    <a:lnT w="12700" cap="flat" cmpd="sng" algn="ctr">
                      <a:solidFill>
                        <a:srgbClr val="0068B7"/>
                      </a:solidFill>
                      <a:prstDash val="dash"/>
                      <a:round/>
                      <a:headEnd type="none" w="med" len="med"/>
                      <a:tailEnd type="none" w="med" len="med"/>
                    </a:lnT>
                    <a:lnB w="12700" cap="flat" cmpd="sng" algn="ctr">
                      <a:solidFill>
                        <a:srgbClr val="0068B7"/>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just"/>
                      <a:r>
                        <a:rPr kumimoji="1" lang="ja-JP" altLang="en-US" sz="1100" b="0" dirty="0">
                          <a:latin typeface="UD デジタル 教科書体 NP-R" panose="02020400000000000000" pitchFamily="18" charset="-128"/>
                          <a:ea typeface="UD デジタル 教科書体 NP-R" panose="02020400000000000000" pitchFamily="18" charset="-128"/>
                        </a:rPr>
                        <a:t>会場全体に配置するトイレ </a:t>
                      </a:r>
                      <a:endParaRPr kumimoji="1" lang="en-US" altLang="ja-JP" sz="1100" b="0" dirty="0">
                        <a:latin typeface="UD デジタル 教科書体 NP-R" panose="02020400000000000000" pitchFamily="18" charset="-128"/>
                        <a:ea typeface="UD デジタル 教科書体 NP-R" panose="02020400000000000000" pitchFamily="18" charset="-128"/>
                      </a:endParaRPr>
                    </a:p>
                  </a:txBody>
                  <a:tcPr marL="0">
                    <a:lnL>
                      <a:noFill/>
                    </a:lnL>
                    <a:lnR w="38100" cap="flat" cmpd="sng" algn="ctr">
                      <a:noFill/>
                      <a:prstDash val="solid"/>
                      <a:round/>
                      <a:headEnd type="none" w="med" len="med"/>
                      <a:tailEnd type="none" w="med" len="med"/>
                    </a:lnR>
                    <a:lnT w="12700" cap="flat" cmpd="sng" algn="ctr">
                      <a:solidFill>
                        <a:srgbClr val="0068B7"/>
                      </a:solidFill>
                      <a:prstDash val="dash"/>
                      <a:round/>
                      <a:headEnd type="none" w="med" len="med"/>
                      <a:tailEnd type="none" w="med" len="med"/>
                    </a:lnT>
                    <a:lnB w="12700" cap="flat" cmpd="sng" algn="ctr">
                      <a:solidFill>
                        <a:srgbClr val="0068B7"/>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6500858"/>
                  </a:ext>
                </a:extLst>
              </a:tr>
              <a:tr h="0">
                <a:tc>
                  <a:txBody>
                    <a:bodyPr/>
                    <a:lstStyle/>
                    <a:p>
                      <a:pPr algn="l"/>
                      <a:r>
                        <a:rPr kumimoji="1" lang="ja-JP" altLang="en-US" sz="1100" b="0" dirty="0">
                          <a:latin typeface="UD デジタル 教科書体 NP-R" panose="02020400000000000000" pitchFamily="18" charset="-128"/>
                          <a:ea typeface="UD デジタル 教科書体 NP-R" panose="02020400000000000000" pitchFamily="18" charset="-128"/>
                        </a:rPr>
                        <a:t>検討テーマ</a:t>
                      </a:r>
                      <a:endParaRPr kumimoji="1" lang="en-US" altLang="ja-JP" sz="1100" b="0" dirty="0">
                        <a:latin typeface="UD デジタル 教科書体 NP-R" panose="02020400000000000000" pitchFamily="18" charset="-128"/>
                        <a:ea typeface="UD デジタル 教科書体 NP-R" panose="02020400000000000000" pitchFamily="18" charset="-128"/>
                      </a:endParaRPr>
                    </a:p>
                  </a:txBody>
                  <a:tcPr>
                    <a:lnL w="38100" cap="flat" cmpd="sng" algn="ctr">
                      <a:noFill/>
                      <a:prstDash val="solid"/>
                      <a:round/>
                      <a:headEnd type="none" w="med" len="med"/>
                      <a:tailEnd type="none" w="med" len="med"/>
                    </a:lnL>
                    <a:lnR>
                      <a:noFill/>
                    </a:lnR>
                    <a:lnT w="12700" cap="flat" cmpd="sng" algn="ctr">
                      <a:solidFill>
                        <a:srgbClr val="0068B7"/>
                      </a:solidFill>
                      <a:prstDash val="dash"/>
                      <a:round/>
                      <a:headEnd type="none" w="med" len="med"/>
                      <a:tailEnd type="none" w="med" len="med"/>
                    </a:lnT>
                    <a:lnB w="28575" cap="flat" cmpd="sng" algn="ctr">
                      <a:solidFill>
                        <a:srgbClr val="0068B7"/>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kumimoji="1" lang="ja-JP" altLang="en-US" sz="1100" b="0" dirty="0">
                          <a:latin typeface="UD デジタル 教科書体 NP-R" panose="02020400000000000000" pitchFamily="18" charset="-128"/>
                          <a:ea typeface="UD デジタル 教科書体 NP-R" panose="02020400000000000000" pitchFamily="18" charset="-128"/>
                        </a:rPr>
                        <a:t>①全体配置計画、大きめの個室の器数整備方針の決定 </a:t>
                      </a:r>
                    </a:p>
                    <a:p>
                      <a:pPr algn="just"/>
                      <a:r>
                        <a:rPr kumimoji="1" lang="ja-JP" altLang="en-US" sz="1100" b="0" dirty="0">
                          <a:latin typeface="UD デジタル 教科書体 NP-R" panose="02020400000000000000" pitchFamily="18" charset="-128"/>
                          <a:ea typeface="UD デジタル 教科書体 NP-R" panose="02020400000000000000" pitchFamily="18" charset="-128"/>
                        </a:rPr>
                        <a:t>②機能分散方針の決定 </a:t>
                      </a:r>
                      <a:endParaRPr kumimoji="1" lang="en-US" altLang="ja-JP" sz="1100" b="0" dirty="0">
                        <a:latin typeface="UD デジタル 教科書体 NP-R" panose="02020400000000000000" pitchFamily="18" charset="-128"/>
                        <a:ea typeface="UD デジタル 教科書体 NP-R" panose="02020400000000000000" pitchFamily="18" charset="-128"/>
                      </a:endParaRPr>
                    </a:p>
                  </a:txBody>
                  <a:tcPr marL="0">
                    <a:lnL>
                      <a:noFill/>
                    </a:lnL>
                    <a:lnR w="38100" cap="flat" cmpd="sng" algn="ctr">
                      <a:noFill/>
                      <a:prstDash val="solid"/>
                      <a:round/>
                      <a:headEnd type="none" w="med" len="med"/>
                      <a:tailEnd type="none" w="med" len="med"/>
                    </a:lnR>
                    <a:lnT w="12700" cap="flat" cmpd="sng" algn="ctr">
                      <a:solidFill>
                        <a:srgbClr val="0068B7"/>
                      </a:solidFill>
                      <a:prstDash val="dash"/>
                      <a:round/>
                      <a:headEnd type="none" w="med" len="med"/>
                      <a:tailEnd type="none" w="med" len="med"/>
                    </a:lnT>
                    <a:lnB w="28575" cap="flat" cmpd="sng" algn="ctr">
                      <a:solidFill>
                        <a:srgbClr val="0068B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22992373"/>
                  </a:ext>
                </a:extLst>
              </a:tr>
            </a:tbl>
          </a:graphicData>
        </a:graphic>
      </p:graphicFrame>
      <p:grpSp>
        <p:nvGrpSpPr>
          <p:cNvPr id="200" name="グループ化 199">
            <a:extLst>
              <a:ext uri="{FF2B5EF4-FFF2-40B4-BE49-F238E27FC236}">
                <a16:creationId xmlns:a16="http://schemas.microsoft.com/office/drawing/2014/main" id="{14245490-00FE-49C4-B861-B5E4A51BBB84}"/>
              </a:ext>
              <a:ext uri="{C183D7F6-B498-43B3-948B-1728B52AA6E4}">
                <adec:decorative xmlns:adec="http://schemas.microsoft.com/office/drawing/2017/decorative" val="1"/>
              </a:ext>
            </a:extLst>
          </p:cNvPr>
          <p:cNvGrpSpPr/>
          <p:nvPr/>
        </p:nvGrpSpPr>
        <p:grpSpPr>
          <a:xfrm>
            <a:off x="538164" y="1414671"/>
            <a:ext cx="1183337" cy="276999"/>
            <a:chOff x="-260308" y="2858700"/>
            <a:chExt cx="1183337" cy="276999"/>
          </a:xfrm>
        </p:grpSpPr>
        <p:sp>
          <p:nvSpPr>
            <p:cNvPr id="198" name="正方形/長方形 197">
              <a:extLst>
                <a:ext uri="{FF2B5EF4-FFF2-40B4-BE49-F238E27FC236}">
                  <a16:creationId xmlns:a16="http://schemas.microsoft.com/office/drawing/2014/main" id="{6A25BAC4-928F-4EBC-AF31-7BA6DDDD63D4}"/>
                </a:ext>
              </a:extLst>
            </p:cNvPr>
            <p:cNvSpPr/>
            <p:nvPr/>
          </p:nvSpPr>
          <p:spPr>
            <a:xfrm>
              <a:off x="-260308" y="2864757"/>
              <a:ext cx="231393" cy="231393"/>
            </a:xfrm>
            <a:prstGeom prst="rect">
              <a:avLst/>
            </a:prstGeom>
            <a:solidFill>
              <a:srgbClr val="0068B7"/>
            </a:solidFill>
            <a:ln w="19050">
              <a:noFill/>
              <a:prstDash val="solid"/>
              <a:headEnd type="arrow" w="lg" len="sm"/>
              <a:tailEnd type="arrow" w="lg" len="sm"/>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400">
                <a:solidFill>
                  <a:srgbClr val="002060"/>
                </a:solidFill>
              </a:endParaRPr>
            </a:p>
          </p:txBody>
        </p:sp>
        <p:sp>
          <p:nvSpPr>
            <p:cNvPr id="199" name="スライド番号プレースホルダー 2">
              <a:extLst>
                <a:ext uri="{FF2B5EF4-FFF2-40B4-BE49-F238E27FC236}">
                  <a16:creationId xmlns:a16="http://schemas.microsoft.com/office/drawing/2014/main" id="{51CC7005-90F9-4615-902D-9D397A55057A}"/>
                </a:ext>
              </a:extLst>
            </p:cNvPr>
            <p:cNvSpPr txBox="1">
              <a:spLocks/>
            </p:cNvSpPr>
            <p:nvPr/>
          </p:nvSpPr>
          <p:spPr>
            <a:xfrm>
              <a:off x="-301" y="2858700"/>
              <a:ext cx="923330" cy="276999"/>
            </a:xfrm>
            <a:prstGeom prst="rect">
              <a:avLst/>
            </a:prstGeom>
          </p:spPr>
          <p:txBody>
            <a:bodyPr vert="horz" wrap="none" lIns="0" tIns="0" rIns="0" bIns="0" rtlCol="0" anchor="ctr">
              <a:spAutoFit/>
            </a:bodyPr>
            <a:lstStyle>
              <a:defPPr>
                <a:defRPr lang="ja-JP"/>
              </a:defPPr>
              <a:lvl1pPr marL="0" algn="r" defTabSz="737436" rtl="0" eaLnBrk="1" latinLnBrk="0" hangingPunct="1">
                <a:defRPr kumimoji="1" sz="1247" b="0" i="0" kern="1200">
                  <a:solidFill>
                    <a:schemeClr val="tx1"/>
                  </a:solidFill>
                  <a:latin typeface="+mj-lt"/>
                  <a:ea typeface="Meiryo レギュラー" charset="-128"/>
                  <a:cs typeface="Meiryo レギュラー" charset="-128"/>
                </a:defRPr>
              </a:lvl1pPr>
              <a:lvl2pPr marL="737436" algn="l" defTabSz="737436" rtl="0" eaLnBrk="1" latinLnBrk="0" hangingPunct="1">
                <a:defRPr kumimoji="1" sz="2903" kern="1200">
                  <a:solidFill>
                    <a:schemeClr val="tx1"/>
                  </a:solidFill>
                  <a:latin typeface="+mn-lt"/>
                  <a:ea typeface="+mn-ea"/>
                  <a:cs typeface="+mn-cs"/>
                </a:defRPr>
              </a:lvl2pPr>
              <a:lvl3pPr marL="1474872" algn="l" defTabSz="737436" rtl="0" eaLnBrk="1" latinLnBrk="0" hangingPunct="1">
                <a:defRPr kumimoji="1" sz="2903" kern="1200">
                  <a:solidFill>
                    <a:schemeClr val="tx1"/>
                  </a:solidFill>
                  <a:latin typeface="+mn-lt"/>
                  <a:ea typeface="+mn-ea"/>
                  <a:cs typeface="+mn-cs"/>
                </a:defRPr>
              </a:lvl3pPr>
              <a:lvl4pPr marL="2212309" algn="l" defTabSz="737436" rtl="0" eaLnBrk="1" latinLnBrk="0" hangingPunct="1">
                <a:defRPr kumimoji="1" sz="2903" kern="1200">
                  <a:solidFill>
                    <a:schemeClr val="tx1"/>
                  </a:solidFill>
                  <a:latin typeface="+mn-lt"/>
                  <a:ea typeface="+mn-ea"/>
                  <a:cs typeface="+mn-cs"/>
                </a:defRPr>
              </a:lvl4pPr>
              <a:lvl5pPr marL="2949745" algn="l" defTabSz="737436" rtl="0" eaLnBrk="1" latinLnBrk="0" hangingPunct="1">
                <a:defRPr kumimoji="1" sz="2903" kern="1200">
                  <a:solidFill>
                    <a:schemeClr val="tx1"/>
                  </a:solidFill>
                  <a:latin typeface="+mn-lt"/>
                  <a:ea typeface="+mn-ea"/>
                  <a:cs typeface="+mn-cs"/>
                </a:defRPr>
              </a:lvl5pPr>
              <a:lvl6pPr marL="3687181" algn="l" defTabSz="737436" rtl="0" eaLnBrk="1" latinLnBrk="0" hangingPunct="1">
                <a:defRPr kumimoji="1" sz="2903" kern="1200">
                  <a:solidFill>
                    <a:schemeClr val="tx1"/>
                  </a:solidFill>
                  <a:latin typeface="+mn-lt"/>
                  <a:ea typeface="+mn-ea"/>
                  <a:cs typeface="+mn-cs"/>
                </a:defRPr>
              </a:lvl6pPr>
              <a:lvl7pPr marL="4424617" algn="l" defTabSz="737436" rtl="0" eaLnBrk="1" latinLnBrk="0" hangingPunct="1">
                <a:defRPr kumimoji="1" sz="2903" kern="1200">
                  <a:solidFill>
                    <a:schemeClr val="tx1"/>
                  </a:solidFill>
                  <a:latin typeface="+mn-lt"/>
                  <a:ea typeface="+mn-ea"/>
                  <a:cs typeface="+mn-cs"/>
                </a:defRPr>
              </a:lvl7pPr>
              <a:lvl8pPr marL="5162053" algn="l" defTabSz="737436" rtl="0" eaLnBrk="1" latinLnBrk="0" hangingPunct="1">
                <a:defRPr kumimoji="1" sz="2903" kern="1200">
                  <a:solidFill>
                    <a:schemeClr val="tx1"/>
                  </a:solidFill>
                  <a:latin typeface="+mn-lt"/>
                  <a:ea typeface="+mn-ea"/>
                  <a:cs typeface="+mn-cs"/>
                </a:defRPr>
              </a:lvl8pPr>
              <a:lvl9pPr marL="5899489" algn="l" defTabSz="737436" rtl="0" eaLnBrk="1" latinLnBrk="0" hangingPunct="1">
                <a:defRPr kumimoji="1" sz="2903" kern="1200">
                  <a:solidFill>
                    <a:schemeClr val="tx1"/>
                  </a:solidFill>
                  <a:latin typeface="+mn-lt"/>
                  <a:ea typeface="+mn-ea"/>
                  <a:cs typeface="+mn-cs"/>
                </a:defRPr>
              </a:lvl9pPr>
            </a:lstStyle>
            <a:p>
              <a:pPr algn="l"/>
              <a:r>
                <a:rPr lang="ja-JP" altLang="en-US" sz="1800" b="1" dirty="0">
                  <a:solidFill>
                    <a:srgbClr val="0068B7"/>
                  </a:solidFill>
                  <a:latin typeface="UD デジタル 教科書体 NP-R" panose="02020400000000000000" pitchFamily="18" charset="-128"/>
                  <a:ea typeface="UD デジタル 教科書体 NP-R" panose="02020400000000000000" pitchFamily="18" charset="-128"/>
                </a:rPr>
                <a:t>会議概要</a:t>
              </a:r>
              <a:endParaRPr lang="en-US" altLang="ja-JP" sz="2800" b="1" dirty="0">
                <a:solidFill>
                  <a:srgbClr val="0068B7"/>
                </a:solidFill>
                <a:latin typeface="UD デジタル 教科書体 NP-R" panose="02020400000000000000" pitchFamily="18" charset="-128"/>
                <a:ea typeface="UD デジタル 教科書体 NP-R" panose="02020400000000000000" pitchFamily="18" charset="-128"/>
              </a:endParaRPr>
            </a:p>
          </p:txBody>
        </p:sp>
      </p:grpSp>
      <p:sp>
        <p:nvSpPr>
          <p:cNvPr id="249" name="スライド番号プレースホルダー 2">
            <a:extLst>
              <a:ext uri="{FF2B5EF4-FFF2-40B4-BE49-F238E27FC236}">
                <a16:creationId xmlns:a16="http://schemas.microsoft.com/office/drawing/2014/main" id="{0FF1D4A3-3D3C-4DB3-AA67-41BFAA6309ED}"/>
              </a:ext>
            </a:extLst>
          </p:cNvPr>
          <p:cNvSpPr txBox="1">
            <a:spLocks/>
          </p:cNvSpPr>
          <p:nvPr/>
        </p:nvSpPr>
        <p:spPr>
          <a:xfrm>
            <a:off x="635965" y="4889933"/>
            <a:ext cx="1410643" cy="169277"/>
          </a:xfrm>
          <a:prstGeom prst="rect">
            <a:avLst/>
          </a:prstGeom>
          <a:solidFill>
            <a:srgbClr val="0068B7"/>
          </a:solidFill>
        </p:spPr>
        <p:txBody>
          <a:bodyPr vert="horz" wrap="none" lIns="0" tIns="0" rIns="0" bIns="0" rtlCol="0" anchor="ctr">
            <a:spAutoFit/>
          </a:bodyPr>
          <a:lstStyle>
            <a:defPPr>
              <a:defRPr lang="ja-JP"/>
            </a:defPPr>
            <a:lvl1pPr marL="0" algn="r" defTabSz="737436" rtl="0" eaLnBrk="1" latinLnBrk="0" hangingPunct="1">
              <a:defRPr kumimoji="1" sz="1247" b="0" i="0" kern="1200">
                <a:solidFill>
                  <a:schemeClr val="tx1"/>
                </a:solidFill>
                <a:latin typeface="+mj-lt"/>
                <a:ea typeface="Meiryo レギュラー" charset="-128"/>
                <a:cs typeface="Meiryo レギュラー" charset="-128"/>
              </a:defRPr>
            </a:lvl1pPr>
            <a:lvl2pPr marL="737436" algn="l" defTabSz="737436" rtl="0" eaLnBrk="1" latinLnBrk="0" hangingPunct="1">
              <a:defRPr kumimoji="1" sz="2903" kern="1200">
                <a:solidFill>
                  <a:schemeClr val="tx1"/>
                </a:solidFill>
                <a:latin typeface="+mn-lt"/>
                <a:ea typeface="+mn-ea"/>
                <a:cs typeface="+mn-cs"/>
              </a:defRPr>
            </a:lvl2pPr>
            <a:lvl3pPr marL="1474872" algn="l" defTabSz="737436" rtl="0" eaLnBrk="1" latinLnBrk="0" hangingPunct="1">
              <a:defRPr kumimoji="1" sz="2903" kern="1200">
                <a:solidFill>
                  <a:schemeClr val="tx1"/>
                </a:solidFill>
                <a:latin typeface="+mn-lt"/>
                <a:ea typeface="+mn-ea"/>
                <a:cs typeface="+mn-cs"/>
              </a:defRPr>
            </a:lvl3pPr>
            <a:lvl4pPr marL="2212309" algn="l" defTabSz="737436" rtl="0" eaLnBrk="1" latinLnBrk="0" hangingPunct="1">
              <a:defRPr kumimoji="1" sz="2903" kern="1200">
                <a:solidFill>
                  <a:schemeClr val="tx1"/>
                </a:solidFill>
                <a:latin typeface="+mn-lt"/>
                <a:ea typeface="+mn-ea"/>
                <a:cs typeface="+mn-cs"/>
              </a:defRPr>
            </a:lvl4pPr>
            <a:lvl5pPr marL="2949745" algn="l" defTabSz="737436" rtl="0" eaLnBrk="1" latinLnBrk="0" hangingPunct="1">
              <a:defRPr kumimoji="1" sz="2903" kern="1200">
                <a:solidFill>
                  <a:schemeClr val="tx1"/>
                </a:solidFill>
                <a:latin typeface="+mn-lt"/>
                <a:ea typeface="+mn-ea"/>
                <a:cs typeface="+mn-cs"/>
              </a:defRPr>
            </a:lvl5pPr>
            <a:lvl6pPr marL="3687181" algn="l" defTabSz="737436" rtl="0" eaLnBrk="1" latinLnBrk="0" hangingPunct="1">
              <a:defRPr kumimoji="1" sz="2903" kern="1200">
                <a:solidFill>
                  <a:schemeClr val="tx1"/>
                </a:solidFill>
                <a:latin typeface="+mn-lt"/>
                <a:ea typeface="+mn-ea"/>
                <a:cs typeface="+mn-cs"/>
              </a:defRPr>
            </a:lvl6pPr>
            <a:lvl7pPr marL="4424617" algn="l" defTabSz="737436" rtl="0" eaLnBrk="1" latinLnBrk="0" hangingPunct="1">
              <a:defRPr kumimoji="1" sz="2903" kern="1200">
                <a:solidFill>
                  <a:schemeClr val="tx1"/>
                </a:solidFill>
                <a:latin typeface="+mn-lt"/>
                <a:ea typeface="+mn-ea"/>
                <a:cs typeface="+mn-cs"/>
              </a:defRPr>
            </a:lvl7pPr>
            <a:lvl8pPr marL="5162053" algn="l" defTabSz="737436" rtl="0" eaLnBrk="1" latinLnBrk="0" hangingPunct="1">
              <a:defRPr kumimoji="1" sz="2903" kern="1200">
                <a:solidFill>
                  <a:schemeClr val="tx1"/>
                </a:solidFill>
                <a:latin typeface="+mn-lt"/>
                <a:ea typeface="+mn-ea"/>
                <a:cs typeface="+mn-cs"/>
              </a:defRPr>
            </a:lvl8pPr>
            <a:lvl9pPr marL="5899489" algn="l" defTabSz="737436" rtl="0" eaLnBrk="1" latinLnBrk="0" hangingPunct="1">
              <a:defRPr kumimoji="1" sz="2903" kern="1200">
                <a:solidFill>
                  <a:schemeClr val="tx1"/>
                </a:solidFill>
                <a:latin typeface="+mn-lt"/>
                <a:ea typeface="+mn-ea"/>
                <a:cs typeface="+mn-cs"/>
              </a:defRPr>
            </a:lvl9pPr>
          </a:lstStyle>
          <a:p>
            <a:pPr algn="l"/>
            <a:r>
              <a:rPr lang="ja-JP" altLang="en-US" sz="1100" dirty="0">
                <a:solidFill>
                  <a:schemeClr val="bg1"/>
                </a:solidFill>
                <a:latin typeface="UD デジタル 教科書体 NP-R" panose="02020400000000000000" pitchFamily="18" charset="-128"/>
                <a:ea typeface="UD デジタル 教科書体 NP-R" panose="02020400000000000000" pitchFamily="18" charset="-128"/>
              </a:rPr>
              <a:t>全体配置計画について</a:t>
            </a:r>
            <a:endParaRPr lang="en-US" altLang="ja-JP" sz="1600" dirty="0">
              <a:solidFill>
                <a:schemeClr val="bg1"/>
              </a:solidFill>
              <a:latin typeface="UD デジタル 教科書体 NP-R" panose="02020400000000000000" pitchFamily="18" charset="-128"/>
              <a:ea typeface="UD デジタル 教科書体 NP-R" panose="02020400000000000000" pitchFamily="18" charset="-128"/>
            </a:endParaRPr>
          </a:p>
        </p:txBody>
      </p:sp>
      <p:sp>
        <p:nvSpPr>
          <p:cNvPr id="50" name="スライド番号プレースホルダー 2">
            <a:extLst>
              <a:ext uri="{FF2B5EF4-FFF2-40B4-BE49-F238E27FC236}">
                <a16:creationId xmlns:a16="http://schemas.microsoft.com/office/drawing/2014/main" id="{726DB1D9-B684-4273-B313-09A5354C86CD}"/>
              </a:ext>
            </a:extLst>
          </p:cNvPr>
          <p:cNvSpPr txBox="1">
            <a:spLocks/>
          </p:cNvSpPr>
          <p:nvPr/>
        </p:nvSpPr>
        <p:spPr>
          <a:xfrm>
            <a:off x="635965" y="5829199"/>
            <a:ext cx="1551707" cy="169277"/>
          </a:xfrm>
          <a:prstGeom prst="rect">
            <a:avLst/>
          </a:prstGeom>
          <a:solidFill>
            <a:srgbClr val="0068B7"/>
          </a:solidFill>
        </p:spPr>
        <p:txBody>
          <a:bodyPr vert="horz" wrap="none" lIns="0" tIns="0" rIns="0" bIns="0" rtlCol="0" anchor="ctr">
            <a:spAutoFit/>
          </a:bodyPr>
          <a:lstStyle>
            <a:defPPr>
              <a:defRPr lang="ja-JP"/>
            </a:defPPr>
            <a:lvl1pPr marL="0" algn="r" defTabSz="737436" rtl="0" eaLnBrk="1" latinLnBrk="0" hangingPunct="1">
              <a:defRPr kumimoji="1" sz="1247" b="0" i="0" kern="1200">
                <a:solidFill>
                  <a:schemeClr val="tx1"/>
                </a:solidFill>
                <a:latin typeface="+mj-lt"/>
                <a:ea typeface="Meiryo レギュラー" charset="-128"/>
                <a:cs typeface="Meiryo レギュラー" charset="-128"/>
              </a:defRPr>
            </a:lvl1pPr>
            <a:lvl2pPr marL="737436" algn="l" defTabSz="737436" rtl="0" eaLnBrk="1" latinLnBrk="0" hangingPunct="1">
              <a:defRPr kumimoji="1" sz="2903" kern="1200">
                <a:solidFill>
                  <a:schemeClr val="tx1"/>
                </a:solidFill>
                <a:latin typeface="+mn-lt"/>
                <a:ea typeface="+mn-ea"/>
                <a:cs typeface="+mn-cs"/>
              </a:defRPr>
            </a:lvl2pPr>
            <a:lvl3pPr marL="1474872" algn="l" defTabSz="737436" rtl="0" eaLnBrk="1" latinLnBrk="0" hangingPunct="1">
              <a:defRPr kumimoji="1" sz="2903" kern="1200">
                <a:solidFill>
                  <a:schemeClr val="tx1"/>
                </a:solidFill>
                <a:latin typeface="+mn-lt"/>
                <a:ea typeface="+mn-ea"/>
                <a:cs typeface="+mn-cs"/>
              </a:defRPr>
            </a:lvl3pPr>
            <a:lvl4pPr marL="2212309" algn="l" defTabSz="737436" rtl="0" eaLnBrk="1" latinLnBrk="0" hangingPunct="1">
              <a:defRPr kumimoji="1" sz="2903" kern="1200">
                <a:solidFill>
                  <a:schemeClr val="tx1"/>
                </a:solidFill>
                <a:latin typeface="+mn-lt"/>
                <a:ea typeface="+mn-ea"/>
                <a:cs typeface="+mn-cs"/>
              </a:defRPr>
            </a:lvl4pPr>
            <a:lvl5pPr marL="2949745" algn="l" defTabSz="737436" rtl="0" eaLnBrk="1" latinLnBrk="0" hangingPunct="1">
              <a:defRPr kumimoji="1" sz="2903" kern="1200">
                <a:solidFill>
                  <a:schemeClr val="tx1"/>
                </a:solidFill>
                <a:latin typeface="+mn-lt"/>
                <a:ea typeface="+mn-ea"/>
                <a:cs typeface="+mn-cs"/>
              </a:defRPr>
            </a:lvl5pPr>
            <a:lvl6pPr marL="3687181" algn="l" defTabSz="737436" rtl="0" eaLnBrk="1" latinLnBrk="0" hangingPunct="1">
              <a:defRPr kumimoji="1" sz="2903" kern="1200">
                <a:solidFill>
                  <a:schemeClr val="tx1"/>
                </a:solidFill>
                <a:latin typeface="+mn-lt"/>
                <a:ea typeface="+mn-ea"/>
                <a:cs typeface="+mn-cs"/>
              </a:defRPr>
            </a:lvl6pPr>
            <a:lvl7pPr marL="4424617" algn="l" defTabSz="737436" rtl="0" eaLnBrk="1" latinLnBrk="0" hangingPunct="1">
              <a:defRPr kumimoji="1" sz="2903" kern="1200">
                <a:solidFill>
                  <a:schemeClr val="tx1"/>
                </a:solidFill>
                <a:latin typeface="+mn-lt"/>
                <a:ea typeface="+mn-ea"/>
                <a:cs typeface="+mn-cs"/>
              </a:defRPr>
            </a:lvl7pPr>
            <a:lvl8pPr marL="5162053" algn="l" defTabSz="737436" rtl="0" eaLnBrk="1" latinLnBrk="0" hangingPunct="1">
              <a:defRPr kumimoji="1" sz="2903" kern="1200">
                <a:solidFill>
                  <a:schemeClr val="tx1"/>
                </a:solidFill>
                <a:latin typeface="+mn-lt"/>
                <a:ea typeface="+mn-ea"/>
                <a:cs typeface="+mn-cs"/>
              </a:defRPr>
            </a:lvl8pPr>
            <a:lvl9pPr marL="5899489" algn="l" defTabSz="737436" rtl="0" eaLnBrk="1" latinLnBrk="0" hangingPunct="1">
              <a:defRPr kumimoji="1" sz="2903" kern="1200">
                <a:solidFill>
                  <a:schemeClr val="tx1"/>
                </a:solidFill>
                <a:latin typeface="+mn-lt"/>
                <a:ea typeface="+mn-ea"/>
                <a:cs typeface="+mn-cs"/>
              </a:defRPr>
            </a:lvl9pPr>
          </a:lstStyle>
          <a:p>
            <a:pPr algn="l"/>
            <a:r>
              <a:rPr lang="ja-JP" altLang="en-US" sz="1100" dirty="0">
                <a:solidFill>
                  <a:schemeClr val="bg1"/>
                </a:solidFill>
                <a:latin typeface="UD デジタル 教科書体 NP-R" panose="02020400000000000000" pitchFamily="18" charset="-128"/>
                <a:ea typeface="UD デジタル 教科書体 NP-R" panose="02020400000000000000" pitchFamily="18" charset="-128"/>
              </a:rPr>
              <a:t>機能分散の方針について</a:t>
            </a:r>
            <a:endParaRPr lang="en-US" altLang="ja-JP" sz="1600" dirty="0">
              <a:solidFill>
                <a:schemeClr val="bg1"/>
              </a:solidFill>
              <a:latin typeface="UD デジタル 教科書体 NP-R" panose="02020400000000000000" pitchFamily="18" charset="-128"/>
              <a:ea typeface="UD デジタル 教科書体 NP-R" panose="02020400000000000000" pitchFamily="18" charset="-128"/>
            </a:endParaRPr>
          </a:p>
        </p:txBody>
      </p:sp>
      <p:sp>
        <p:nvSpPr>
          <p:cNvPr id="51" name="スライド番号プレースホルダー 2">
            <a:extLst>
              <a:ext uri="{FF2B5EF4-FFF2-40B4-BE49-F238E27FC236}">
                <a16:creationId xmlns:a16="http://schemas.microsoft.com/office/drawing/2014/main" id="{DCB6A438-F57F-4F42-8667-8BB8E41F121A}"/>
              </a:ext>
            </a:extLst>
          </p:cNvPr>
          <p:cNvSpPr txBox="1">
            <a:spLocks/>
          </p:cNvSpPr>
          <p:nvPr/>
        </p:nvSpPr>
        <p:spPr>
          <a:xfrm>
            <a:off x="635965" y="7150429"/>
            <a:ext cx="2115964" cy="169277"/>
          </a:xfrm>
          <a:prstGeom prst="rect">
            <a:avLst/>
          </a:prstGeom>
          <a:solidFill>
            <a:srgbClr val="0068B7"/>
          </a:solidFill>
        </p:spPr>
        <p:txBody>
          <a:bodyPr vert="horz" wrap="none" lIns="0" tIns="0" rIns="0" bIns="0" rtlCol="0" anchor="ctr">
            <a:spAutoFit/>
          </a:bodyPr>
          <a:lstStyle>
            <a:defPPr>
              <a:defRPr lang="ja-JP"/>
            </a:defPPr>
            <a:lvl1pPr marL="0" algn="r" defTabSz="737436" rtl="0" eaLnBrk="1" latinLnBrk="0" hangingPunct="1">
              <a:defRPr kumimoji="1" sz="1247" b="0" i="0" kern="1200">
                <a:solidFill>
                  <a:schemeClr val="tx1"/>
                </a:solidFill>
                <a:latin typeface="+mj-lt"/>
                <a:ea typeface="Meiryo レギュラー" charset="-128"/>
                <a:cs typeface="Meiryo レギュラー" charset="-128"/>
              </a:defRPr>
            </a:lvl1pPr>
            <a:lvl2pPr marL="737436" algn="l" defTabSz="737436" rtl="0" eaLnBrk="1" latinLnBrk="0" hangingPunct="1">
              <a:defRPr kumimoji="1" sz="2903" kern="1200">
                <a:solidFill>
                  <a:schemeClr val="tx1"/>
                </a:solidFill>
                <a:latin typeface="+mn-lt"/>
                <a:ea typeface="+mn-ea"/>
                <a:cs typeface="+mn-cs"/>
              </a:defRPr>
            </a:lvl2pPr>
            <a:lvl3pPr marL="1474872" algn="l" defTabSz="737436" rtl="0" eaLnBrk="1" latinLnBrk="0" hangingPunct="1">
              <a:defRPr kumimoji="1" sz="2903" kern="1200">
                <a:solidFill>
                  <a:schemeClr val="tx1"/>
                </a:solidFill>
                <a:latin typeface="+mn-lt"/>
                <a:ea typeface="+mn-ea"/>
                <a:cs typeface="+mn-cs"/>
              </a:defRPr>
            </a:lvl3pPr>
            <a:lvl4pPr marL="2212309" algn="l" defTabSz="737436" rtl="0" eaLnBrk="1" latinLnBrk="0" hangingPunct="1">
              <a:defRPr kumimoji="1" sz="2903" kern="1200">
                <a:solidFill>
                  <a:schemeClr val="tx1"/>
                </a:solidFill>
                <a:latin typeface="+mn-lt"/>
                <a:ea typeface="+mn-ea"/>
                <a:cs typeface="+mn-cs"/>
              </a:defRPr>
            </a:lvl4pPr>
            <a:lvl5pPr marL="2949745" algn="l" defTabSz="737436" rtl="0" eaLnBrk="1" latinLnBrk="0" hangingPunct="1">
              <a:defRPr kumimoji="1" sz="2903" kern="1200">
                <a:solidFill>
                  <a:schemeClr val="tx1"/>
                </a:solidFill>
                <a:latin typeface="+mn-lt"/>
                <a:ea typeface="+mn-ea"/>
                <a:cs typeface="+mn-cs"/>
              </a:defRPr>
            </a:lvl5pPr>
            <a:lvl6pPr marL="3687181" algn="l" defTabSz="737436" rtl="0" eaLnBrk="1" latinLnBrk="0" hangingPunct="1">
              <a:defRPr kumimoji="1" sz="2903" kern="1200">
                <a:solidFill>
                  <a:schemeClr val="tx1"/>
                </a:solidFill>
                <a:latin typeface="+mn-lt"/>
                <a:ea typeface="+mn-ea"/>
                <a:cs typeface="+mn-cs"/>
              </a:defRPr>
            </a:lvl6pPr>
            <a:lvl7pPr marL="4424617" algn="l" defTabSz="737436" rtl="0" eaLnBrk="1" latinLnBrk="0" hangingPunct="1">
              <a:defRPr kumimoji="1" sz="2903" kern="1200">
                <a:solidFill>
                  <a:schemeClr val="tx1"/>
                </a:solidFill>
                <a:latin typeface="+mn-lt"/>
                <a:ea typeface="+mn-ea"/>
                <a:cs typeface="+mn-cs"/>
              </a:defRPr>
            </a:lvl7pPr>
            <a:lvl8pPr marL="5162053" algn="l" defTabSz="737436" rtl="0" eaLnBrk="1" latinLnBrk="0" hangingPunct="1">
              <a:defRPr kumimoji="1" sz="2903" kern="1200">
                <a:solidFill>
                  <a:schemeClr val="tx1"/>
                </a:solidFill>
                <a:latin typeface="+mn-lt"/>
                <a:ea typeface="+mn-ea"/>
                <a:cs typeface="+mn-cs"/>
              </a:defRPr>
            </a:lvl8pPr>
            <a:lvl9pPr marL="5899489" algn="l" defTabSz="737436" rtl="0" eaLnBrk="1" latinLnBrk="0" hangingPunct="1">
              <a:defRPr kumimoji="1" sz="2903" kern="1200">
                <a:solidFill>
                  <a:schemeClr val="tx1"/>
                </a:solidFill>
                <a:latin typeface="+mn-lt"/>
                <a:ea typeface="+mn-ea"/>
                <a:cs typeface="+mn-cs"/>
              </a:defRPr>
            </a:lvl9pPr>
          </a:lstStyle>
          <a:p>
            <a:pPr algn="l"/>
            <a:r>
              <a:rPr lang="ja-JP" altLang="en-US" sz="1100" dirty="0">
                <a:solidFill>
                  <a:schemeClr val="bg1"/>
                </a:solidFill>
                <a:latin typeface="UD デジタル 教科書体 NP-R" panose="02020400000000000000" pitchFamily="18" charset="-128"/>
                <a:ea typeface="UD デジタル 教科書体 NP-R" panose="02020400000000000000" pitchFamily="18" charset="-128"/>
              </a:rPr>
              <a:t>車いす対応トイレの器数について</a:t>
            </a:r>
            <a:endParaRPr lang="en-US" altLang="ja-JP" sz="1600" dirty="0">
              <a:solidFill>
                <a:schemeClr val="bg1"/>
              </a:solidFill>
              <a:latin typeface="UD デジタル 教科書体 NP-R" panose="02020400000000000000" pitchFamily="18" charset="-128"/>
              <a:ea typeface="UD デジタル 教科書体 NP-R" panose="02020400000000000000" pitchFamily="18" charset="-128"/>
            </a:endParaRPr>
          </a:p>
        </p:txBody>
      </p:sp>
      <p:sp>
        <p:nvSpPr>
          <p:cNvPr id="53" name="スライド番号プレースホルダー 2">
            <a:extLst>
              <a:ext uri="{FF2B5EF4-FFF2-40B4-BE49-F238E27FC236}">
                <a16:creationId xmlns:a16="http://schemas.microsoft.com/office/drawing/2014/main" id="{409D249F-B3FF-4B4D-B664-32E4181F0BF6}"/>
              </a:ext>
            </a:extLst>
          </p:cNvPr>
          <p:cNvSpPr txBox="1">
            <a:spLocks/>
          </p:cNvSpPr>
          <p:nvPr/>
        </p:nvSpPr>
        <p:spPr>
          <a:xfrm>
            <a:off x="635965" y="8105869"/>
            <a:ext cx="423193" cy="169277"/>
          </a:xfrm>
          <a:prstGeom prst="rect">
            <a:avLst/>
          </a:prstGeom>
          <a:solidFill>
            <a:srgbClr val="0068B7"/>
          </a:solidFill>
        </p:spPr>
        <p:txBody>
          <a:bodyPr vert="horz" wrap="none" lIns="0" tIns="0" rIns="0" bIns="0" rtlCol="0" anchor="ctr">
            <a:spAutoFit/>
          </a:bodyPr>
          <a:lstStyle>
            <a:defPPr>
              <a:defRPr lang="ja-JP"/>
            </a:defPPr>
            <a:lvl1pPr marL="0" algn="r" defTabSz="737436" rtl="0" eaLnBrk="1" latinLnBrk="0" hangingPunct="1">
              <a:defRPr kumimoji="1" sz="1247" b="0" i="0" kern="1200">
                <a:solidFill>
                  <a:schemeClr val="tx1"/>
                </a:solidFill>
                <a:latin typeface="+mj-lt"/>
                <a:ea typeface="Meiryo レギュラー" charset="-128"/>
                <a:cs typeface="Meiryo レギュラー" charset="-128"/>
              </a:defRPr>
            </a:lvl1pPr>
            <a:lvl2pPr marL="737436" algn="l" defTabSz="737436" rtl="0" eaLnBrk="1" latinLnBrk="0" hangingPunct="1">
              <a:defRPr kumimoji="1" sz="2903" kern="1200">
                <a:solidFill>
                  <a:schemeClr val="tx1"/>
                </a:solidFill>
                <a:latin typeface="+mn-lt"/>
                <a:ea typeface="+mn-ea"/>
                <a:cs typeface="+mn-cs"/>
              </a:defRPr>
            </a:lvl2pPr>
            <a:lvl3pPr marL="1474872" algn="l" defTabSz="737436" rtl="0" eaLnBrk="1" latinLnBrk="0" hangingPunct="1">
              <a:defRPr kumimoji="1" sz="2903" kern="1200">
                <a:solidFill>
                  <a:schemeClr val="tx1"/>
                </a:solidFill>
                <a:latin typeface="+mn-lt"/>
                <a:ea typeface="+mn-ea"/>
                <a:cs typeface="+mn-cs"/>
              </a:defRPr>
            </a:lvl3pPr>
            <a:lvl4pPr marL="2212309" algn="l" defTabSz="737436" rtl="0" eaLnBrk="1" latinLnBrk="0" hangingPunct="1">
              <a:defRPr kumimoji="1" sz="2903" kern="1200">
                <a:solidFill>
                  <a:schemeClr val="tx1"/>
                </a:solidFill>
                <a:latin typeface="+mn-lt"/>
                <a:ea typeface="+mn-ea"/>
                <a:cs typeface="+mn-cs"/>
              </a:defRPr>
            </a:lvl4pPr>
            <a:lvl5pPr marL="2949745" algn="l" defTabSz="737436" rtl="0" eaLnBrk="1" latinLnBrk="0" hangingPunct="1">
              <a:defRPr kumimoji="1" sz="2903" kern="1200">
                <a:solidFill>
                  <a:schemeClr val="tx1"/>
                </a:solidFill>
                <a:latin typeface="+mn-lt"/>
                <a:ea typeface="+mn-ea"/>
                <a:cs typeface="+mn-cs"/>
              </a:defRPr>
            </a:lvl5pPr>
            <a:lvl6pPr marL="3687181" algn="l" defTabSz="737436" rtl="0" eaLnBrk="1" latinLnBrk="0" hangingPunct="1">
              <a:defRPr kumimoji="1" sz="2903" kern="1200">
                <a:solidFill>
                  <a:schemeClr val="tx1"/>
                </a:solidFill>
                <a:latin typeface="+mn-lt"/>
                <a:ea typeface="+mn-ea"/>
                <a:cs typeface="+mn-cs"/>
              </a:defRPr>
            </a:lvl6pPr>
            <a:lvl7pPr marL="4424617" algn="l" defTabSz="737436" rtl="0" eaLnBrk="1" latinLnBrk="0" hangingPunct="1">
              <a:defRPr kumimoji="1" sz="2903" kern="1200">
                <a:solidFill>
                  <a:schemeClr val="tx1"/>
                </a:solidFill>
                <a:latin typeface="+mn-lt"/>
                <a:ea typeface="+mn-ea"/>
                <a:cs typeface="+mn-cs"/>
              </a:defRPr>
            </a:lvl7pPr>
            <a:lvl8pPr marL="5162053" algn="l" defTabSz="737436" rtl="0" eaLnBrk="1" latinLnBrk="0" hangingPunct="1">
              <a:defRPr kumimoji="1" sz="2903" kern="1200">
                <a:solidFill>
                  <a:schemeClr val="tx1"/>
                </a:solidFill>
                <a:latin typeface="+mn-lt"/>
                <a:ea typeface="+mn-ea"/>
                <a:cs typeface="+mn-cs"/>
              </a:defRPr>
            </a:lvl8pPr>
            <a:lvl9pPr marL="5899489" algn="l" defTabSz="737436" rtl="0" eaLnBrk="1" latinLnBrk="0" hangingPunct="1">
              <a:defRPr kumimoji="1" sz="2903" kern="1200">
                <a:solidFill>
                  <a:schemeClr val="tx1"/>
                </a:solidFill>
                <a:latin typeface="+mn-lt"/>
                <a:ea typeface="+mn-ea"/>
                <a:cs typeface="+mn-cs"/>
              </a:defRPr>
            </a:lvl9pPr>
          </a:lstStyle>
          <a:p>
            <a:pPr algn="l"/>
            <a:r>
              <a:rPr lang="ja-JP" altLang="en-US" sz="1100" dirty="0">
                <a:solidFill>
                  <a:schemeClr val="bg1"/>
                </a:solidFill>
                <a:latin typeface="UD デジタル 教科書体 NP-R" panose="02020400000000000000" pitchFamily="18" charset="-128"/>
                <a:ea typeface="UD デジタル 教科書体 NP-R" panose="02020400000000000000" pitchFamily="18" charset="-128"/>
              </a:rPr>
              <a:t>その他</a:t>
            </a:r>
            <a:endParaRPr lang="en-US" altLang="ja-JP" sz="1600" dirty="0">
              <a:solidFill>
                <a:schemeClr val="bg1"/>
              </a:solidFill>
              <a:latin typeface="UD デジタル 教科書体 NP-R" panose="02020400000000000000" pitchFamily="18" charset="-128"/>
              <a:ea typeface="UD デジタル 教科書体 NP-R" panose="02020400000000000000" pitchFamily="18" charset="-128"/>
            </a:endParaRPr>
          </a:p>
        </p:txBody>
      </p:sp>
      <p:sp>
        <p:nvSpPr>
          <p:cNvPr id="224" name="正方形/長方形 223">
            <a:extLst>
              <a:ext uri="{FF2B5EF4-FFF2-40B4-BE49-F238E27FC236}">
                <a16:creationId xmlns:a16="http://schemas.microsoft.com/office/drawing/2014/main" id="{C38A3B93-BED3-474B-B405-42770DAA6705}"/>
              </a:ext>
            </a:extLst>
          </p:cNvPr>
          <p:cNvSpPr/>
          <p:nvPr/>
        </p:nvSpPr>
        <p:spPr>
          <a:xfrm>
            <a:off x="7559675" y="1382981"/>
            <a:ext cx="7099754" cy="8424053"/>
          </a:xfrm>
          <a:prstGeom prst="rect">
            <a:avLst/>
          </a:prstGeom>
          <a:noFill/>
          <a:ln w="38100">
            <a:solidFill>
              <a:srgbClr val="0068B7"/>
            </a:solidFill>
            <a:prstDash val="solid"/>
          </a:ln>
          <a:effectLst/>
        </p:spPr>
        <p:style>
          <a:lnRef idx="1">
            <a:schemeClr val="accent1"/>
          </a:lnRef>
          <a:fillRef idx="3">
            <a:schemeClr val="accent1"/>
          </a:fillRef>
          <a:effectRef idx="2">
            <a:schemeClr val="accent1"/>
          </a:effectRef>
          <a:fontRef idx="minor">
            <a:schemeClr val="lt1"/>
          </a:fontRef>
        </p:style>
        <p:txBody>
          <a:bodyPr rtlCol="0" anchor="t"/>
          <a:lstStyle/>
          <a:p>
            <a:endPar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225" name="テキスト ボックス 224">
            <a:extLst>
              <a:ext uri="{FF2B5EF4-FFF2-40B4-BE49-F238E27FC236}">
                <a16:creationId xmlns:a16="http://schemas.microsoft.com/office/drawing/2014/main" id="{1999C8B4-71E6-4FAD-9486-8F3C223D1263}"/>
              </a:ext>
            </a:extLst>
          </p:cNvPr>
          <p:cNvSpPr txBox="1"/>
          <p:nvPr/>
        </p:nvSpPr>
        <p:spPr>
          <a:xfrm>
            <a:off x="7559675" y="1384985"/>
            <a:ext cx="1005403" cy="338554"/>
          </a:xfrm>
          <a:prstGeom prst="rect">
            <a:avLst/>
          </a:prstGeom>
          <a:solidFill>
            <a:srgbClr val="0068B7"/>
          </a:solidFill>
        </p:spPr>
        <p:txBody>
          <a:bodyPr wrap="none">
            <a:spAutoFit/>
          </a:bodyPr>
          <a:lstStyle/>
          <a:p>
            <a:r>
              <a:rPr kumimoji="1" lang="ja-JP" altLang="en-US" sz="1600" dirty="0">
                <a:solidFill>
                  <a:schemeClr val="bg1"/>
                </a:solidFill>
                <a:latin typeface="UD デジタル 教科書体 NP-R" panose="02020400000000000000" pitchFamily="18" charset="-128"/>
                <a:ea typeface="UD デジタル 教科書体 NP-R" panose="02020400000000000000" pitchFamily="18" charset="-128"/>
              </a:rPr>
              <a:t>会場全体</a:t>
            </a:r>
          </a:p>
        </p:txBody>
      </p:sp>
      <p:cxnSp>
        <p:nvCxnSpPr>
          <p:cNvPr id="52" name="直線コネクタ 51">
            <a:extLst>
              <a:ext uri="{FF2B5EF4-FFF2-40B4-BE49-F238E27FC236}">
                <a16:creationId xmlns:a16="http://schemas.microsoft.com/office/drawing/2014/main" id="{B7E8D01C-0DDA-4610-A585-D7AA9171544C}"/>
              </a:ext>
            </a:extLst>
          </p:cNvPr>
          <p:cNvCxnSpPr>
            <a:cxnSpLocks/>
          </p:cNvCxnSpPr>
          <p:nvPr/>
        </p:nvCxnSpPr>
        <p:spPr>
          <a:xfrm>
            <a:off x="538164" y="9908805"/>
            <a:ext cx="6777036" cy="0"/>
          </a:xfrm>
          <a:prstGeom prst="line">
            <a:avLst/>
          </a:prstGeom>
          <a:ln w="28575">
            <a:solidFill>
              <a:srgbClr val="0068B7"/>
            </a:solidFill>
          </a:ln>
        </p:spPr>
        <p:style>
          <a:lnRef idx="1">
            <a:schemeClr val="dk1"/>
          </a:lnRef>
          <a:fillRef idx="0">
            <a:schemeClr val="dk1"/>
          </a:fillRef>
          <a:effectRef idx="0">
            <a:schemeClr val="dk1"/>
          </a:effectRef>
          <a:fontRef idx="minor">
            <a:schemeClr val="tx1"/>
          </a:fontRef>
        </p:style>
      </p:cxnSp>
      <p:pic>
        <p:nvPicPr>
          <p:cNvPr id="7" name="図 6">
            <a:extLst>
              <a:ext uri="{FF2B5EF4-FFF2-40B4-BE49-F238E27FC236}">
                <a16:creationId xmlns:a16="http://schemas.microsoft.com/office/drawing/2014/main" id="{4BAF8C81-0F33-437B-9CF3-95A7B8EA5708}"/>
              </a:ext>
            </a:extLst>
          </p:cNvPr>
          <p:cNvPicPr>
            <a:picLocks noChangeAspect="1"/>
          </p:cNvPicPr>
          <p:nvPr/>
        </p:nvPicPr>
        <p:blipFill rotWithShape="1">
          <a:blip r:embed="rId2"/>
          <a:srcRect t="21206"/>
          <a:stretch/>
        </p:blipFill>
        <p:spPr>
          <a:xfrm>
            <a:off x="7662268" y="2609786"/>
            <a:ext cx="6863490" cy="3219413"/>
          </a:xfrm>
          <a:prstGeom prst="rect">
            <a:avLst/>
          </a:prstGeom>
        </p:spPr>
      </p:pic>
      <p:sp>
        <p:nvSpPr>
          <p:cNvPr id="125" name="正方形/長方形 124">
            <a:extLst>
              <a:ext uri="{FF2B5EF4-FFF2-40B4-BE49-F238E27FC236}">
                <a16:creationId xmlns:a16="http://schemas.microsoft.com/office/drawing/2014/main" id="{5E1BC5DF-751C-4E8E-AF68-95E94E70D7F7}"/>
              </a:ext>
            </a:extLst>
          </p:cNvPr>
          <p:cNvSpPr/>
          <p:nvPr/>
        </p:nvSpPr>
        <p:spPr>
          <a:xfrm>
            <a:off x="13451918" y="2074564"/>
            <a:ext cx="1017327" cy="400110"/>
          </a:xfrm>
          <a:prstGeom prst="rect">
            <a:avLst/>
          </a:prstGeom>
          <a:solidFill>
            <a:schemeClr val="bg1"/>
          </a:solidFill>
          <a:ln w="19050">
            <a:solidFill>
              <a:srgbClr val="0068B7"/>
            </a:solidFill>
            <a:prstDash val="solid"/>
            <a:headEnd type="arrow" w="lg" len="sm"/>
            <a:tailEnd type="arrow" w="lg" len="sm"/>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nchor="ctr">
            <a:spAutoFit/>
          </a:bodyPr>
          <a:lstStyle/>
          <a:p>
            <a:pPr algn="just"/>
            <a:r>
              <a:rPr kumimoji="1" lang="ja-JP" altLang="en-US" sz="1000" dirty="0">
                <a:solidFill>
                  <a:schemeClr val="tx1"/>
                </a:solidFill>
                <a:latin typeface="UD デジタル 教科書体 NP-R" panose="02020400000000000000" pitchFamily="18" charset="-128"/>
                <a:ea typeface="UD デジタル 教科書体 NP-R" panose="02020400000000000000" pitchFamily="18" charset="-128"/>
              </a:rPr>
              <a:t>女性用の比率が少なすぎる</a:t>
            </a:r>
          </a:p>
        </p:txBody>
      </p:sp>
      <p:cxnSp>
        <p:nvCxnSpPr>
          <p:cNvPr id="131" name="直線矢印コネクタ 130">
            <a:extLst>
              <a:ext uri="{FF2B5EF4-FFF2-40B4-BE49-F238E27FC236}">
                <a16:creationId xmlns:a16="http://schemas.microsoft.com/office/drawing/2014/main" id="{BEEDD35B-33DE-4046-89F6-867738CB26CF}"/>
              </a:ext>
            </a:extLst>
          </p:cNvPr>
          <p:cNvCxnSpPr>
            <a:cxnSpLocks/>
          </p:cNvCxnSpPr>
          <p:nvPr/>
        </p:nvCxnSpPr>
        <p:spPr>
          <a:xfrm flipH="1">
            <a:off x="11372850" y="2474674"/>
            <a:ext cx="2152650" cy="794241"/>
          </a:xfrm>
          <a:prstGeom prst="straightConnector1">
            <a:avLst/>
          </a:prstGeom>
          <a:ln w="19050">
            <a:solidFill>
              <a:srgbClr val="0068B7"/>
            </a:solidFill>
            <a:tailEnd type="triangle" w="med" len="sm"/>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57" name="正方形/長方形 56">
            <a:extLst>
              <a:ext uri="{FF2B5EF4-FFF2-40B4-BE49-F238E27FC236}">
                <a16:creationId xmlns:a16="http://schemas.microsoft.com/office/drawing/2014/main" id="{A109B39A-BEE8-485C-8191-5406CB8196BC}"/>
              </a:ext>
            </a:extLst>
          </p:cNvPr>
          <p:cNvSpPr/>
          <p:nvPr/>
        </p:nvSpPr>
        <p:spPr>
          <a:xfrm>
            <a:off x="7709141" y="4869391"/>
            <a:ext cx="1142244" cy="400110"/>
          </a:xfrm>
          <a:prstGeom prst="rect">
            <a:avLst/>
          </a:prstGeom>
          <a:solidFill>
            <a:schemeClr val="bg1"/>
          </a:solidFill>
          <a:ln w="19050">
            <a:solidFill>
              <a:srgbClr val="0068B7"/>
            </a:solidFill>
            <a:prstDash val="solid"/>
            <a:headEnd type="arrow" w="lg" len="sm"/>
            <a:tailEnd type="arrow" w="lg" len="sm"/>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nchor="ctr">
            <a:spAutoFit/>
          </a:bodyPr>
          <a:lstStyle/>
          <a:p>
            <a:pPr algn="just"/>
            <a:r>
              <a:rPr kumimoji="1" lang="ja-JP" altLang="en-US" sz="1000" dirty="0">
                <a:solidFill>
                  <a:schemeClr val="tx1"/>
                </a:solidFill>
                <a:latin typeface="UD デジタル 教科書体 NP-R" panose="02020400000000000000" pitchFamily="18" charset="-128"/>
                <a:ea typeface="UD デジタル 教科書体 NP-R" panose="02020400000000000000" pitchFamily="18" charset="-128"/>
              </a:rPr>
              <a:t>大きめの個室を増やしてほしい</a:t>
            </a:r>
          </a:p>
        </p:txBody>
      </p:sp>
      <p:cxnSp>
        <p:nvCxnSpPr>
          <p:cNvPr id="58" name="直線矢印コネクタ 57">
            <a:extLst>
              <a:ext uri="{FF2B5EF4-FFF2-40B4-BE49-F238E27FC236}">
                <a16:creationId xmlns:a16="http://schemas.microsoft.com/office/drawing/2014/main" id="{DA210A32-5B3A-4798-9347-F40E6F8F3FB4}"/>
              </a:ext>
            </a:extLst>
          </p:cNvPr>
          <p:cNvCxnSpPr>
            <a:cxnSpLocks/>
          </p:cNvCxnSpPr>
          <p:nvPr/>
        </p:nvCxnSpPr>
        <p:spPr>
          <a:xfrm flipV="1">
            <a:off x="8845044" y="4655913"/>
            <a:ext cx="1120250" cy="282731"/>
          </a:xfrm>
          <a:prstGeom prst="straightConnector1">
            <a:avLst/>
          </a:prstGeom>
          <a:ln w="19050">
            <a:solidFill>
              <a:srgbClr val="0068B7"/>
            </a:solidFill>
            <a:tailEnd type="triangle" w="med" len="sm"/>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cxnSp>
        <p:nvCxnSpPr>
          <p:cNvPr id="61" name="直線矢印コネクタ 60">
            <a:extLst>
              <a:ext uri="{FF2B5EF4-FFF2-40B4-BE49-F238E27FC236}">
                <a16:creationId xmlns:a16="http://schemas.microsoft.com/office/drawing/2014/main" id="{25E693C8-04B0-4F3A-AE55-9B95BFC2B539}"/>
              </a:ext>
            </a:extLst>
          </p:cNvPr>
          <p:cNvCxnSpPr>
            <a:cxnSpLocks/>
          </p:cNvCxnSpPr>
          <p:nvPr/>
        </p:nvCxnSpPr>
        <p:spPr>
          <a:xfrm flipV="1">
            <a:off x="8851385" y="4621287"/>
            <a:ext cx="2667515" cy="324107"/>
          </a:xfrm>
          <a:prstGeom prst="straightConnector1">
            <a:avLst/>
          </a:prstGeom>
          <a:ln w="19050">
            <a:solidFill>
              <a:srgbClr val="0068B7"/>
            </a:solidFill>
            <a:tailEnd type="triangle" w="med" len="sm"/>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pic>
        <p:nvPicPr>
          <p:cNvPr id="16" name="図 15">
            <a:extLst>
              <a:ext uri="{FF2B5EF4-FFF2-40B4-BE49-F238E27FC236}">
                <a16:creationId xmlns:a16="http://schemas.microsoft.com/office/drawing/2014/main" id="{D2B54A82-445C-4F76-9D2F-50C35AB17353}"/>
              </a:ext>
            </a:extLst>
          </p:cNvPr>
          <p:cNvPicPr>
            <a:picLocks noChangeAspect="1"/>
          </p:cNvPicPr>
          <p:nvPr/>
        </p:nvPicPr>
        <p:blipFill>
          <a:blip r:embed="rId3"/>
          <a:stretch>
            <a:fillRect/>
          </a:stretch>
        </p:blipFill>
        <p:spPr>
          <a:xfrm>
            <a:off x="7747348" y="5867323"/>
            <a:ext cx="6390946" cy="3999115"/>
          </a:xfrm>
          <a:prstGeom prst="rect">
            <a:avLst/>
          </a:prstGeom>
        </p:spPr>
      </p:pic>
      <p:cxnSp>
        <p:nvCxnSpPr>
          <p:cNvPr id="67" name="直線矢印コネクタ 66">
            <a:extLst>
              <a:ext uri="{FF2B5EF4-FFF2-40B4-BE49-F238E27FC236}">
                <a16:creationId xmlns:a16="http://schemas.microsoft.com/office/drawing/2014/main" id="{DF527855-FF4A-4A9E-9457-9D5DDC363828}"/>
              </a:ext>
            </a:extLst>
          </p:cNvPr>
          <p:cNvCxnSpPr>
            <a:cxnSpLocks/>
          </p:cNvCxnSpPr>
          <p:nvPr/>
        </p:nvCxnSpPr>
        <p:spPr>
          <a:xfrm flipH="1">
            <a:off x="12336780" y="9472687"/>
            <a:ext cx="476395" cy="0"/>
          </a:xfrm>
          <a:prstGeom prst="straightConnector1">
            <a:avLst/>
          </a:prstGeom>
          <a:ln w="19050">
            <a:solidFill>
              <a:srgbClr val="0068B7"/>
            </a:solidFill>
            <a:tailEnd type="triangle" w="med" len="sm"/>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cxnSp>
        <p:nvCxnSpPr>
          <p:cNvPr id="72" name="直線矢印コネクタ 71">
            <a:extLst>
              <a:ext uri="{FF2B5EF4-FFF2-40B4-BE49-F238E27FC236}">
                <a16:creationId xmlns:a16="http://schemas.microsoft.com/office/drawing/2014/main" id="{75B966EC-9572-40D0-A469-23A6B920EE56}"/>
              </a:ext>
            </a:extLst>
          </p:cNvPr>
          <p:cNvCxnSpPr>
            <a:cxnSpLocks/>
          </p:cNvCxnSpPr>
          <p:nvPr/>
        </p:nvCxnSpPr>
        <p:spPr>
          <a:xfrm flipH="1">
            <a:off x="12886622" y="5286906"/>
            <a:ext cx="195859" cy="214247"/>
          </a:xfrm>
          <a:prstGeom prst="straightConnector1">
            <a:avLst/>
          </a:prstGeom>
          <a:ln w="19050">
            <a:solidFill>
              <a:srgbClr val="0068B7"/>
            </a:solidFill>
            <a:tailEnd type="triangle" w="med" len="sm"/>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71" name="正方形/長方形 70">
            <a:extLst>
              <a:ext uri="{FF2B5EF4-FFF2-40B4-BE49-F238E27FC236}">
                <a16:creationId xmlns:a16="http://schemas.microsoft.com/office/drawing/2014/main" id="{7C3981FC-49B4-4F40-B32D-7A80300510EE}"/>
              </a:ext>
            </a:extLst>
          </p:cNvPr>
          <p:cNvSpPr/>
          <p:nvPr/>
        </p:nvSpPr>
        <p:spPr>
          <a:xfrm>
            <a:off x="13082481" y="4769090"/>
            <a:ext cx="1509950" cy="677430"/>
          </a:xfrm>
          <a:prstGeom prst="rect">
            <a:avLst/>
          </a:prstGeom>
          <a:solidFill>
            <a:schemeClr val="bg1"/>
          </a:solidFill>
          <a:ln w="19050">
            <a:solidFill>
              <a:srgbClr val="0068B7"/>
            </a:solidFill>
            <a:prstDash val="solid"/>
            <a:headEnd type="arrow" w="lg" len="sm"/>
            <a:tailEnd type="arrow" w="lg" len="sm"/>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nchor="ctr">
            <a:spAutoFit/>
          </a:bodyPr>
          <a:lstStyle/>
          <a:p>
            <a:pPr algn="just">
              <a:lnSpc>
                <a:spcPts val="900"/>
              </a:lnSpc>
            </a:pPr>
            <a:r>
              <a:rPr kumimoji="1" lang="en-US" altLang="ja-JP" sz="1000" dirty="0">
                <a:solidFill>
                  <a:schemeClr val="tx1"/>
                </a:solidFill>
                <a:latin typeface="UD デジタル 教科書体 NP-R" panose="02020400000000000000" pitchFamily="18" charset="-128"/>
                <a:ea typeface="UD デジタル 教科書体 NP-R" panose="02020400000000000000" pitchFamily="18" charset="-128"/>
              </a:rPr>
              <a:t>IPC</a:t>
            </a:r>
            <a:r>
              <a:rPr kumimoji="1" lang="ja-JP" altLang="en-US" sz="1000" dirty="0">
                <a:solidFill>
                  <a:schemeClr val="tx1"/>
                </a:solidFill>
                <a:latin typeface="UD デジタル 教科書体 NP-R" panose="02020400000000000000" pitchFamily="18" charset="-128"/>
                <a:ea typeface="UD デジタル 教科書体 NP-R" panose="02020400000000000000" pitchFamily="18" charset="-128"/>
              </a:rPr>
              <a:t>アクセシビリティガイド</a:t>
            </a:r>
            <a:r>
              <a:rPr kumimoji="1" lang="en-US" altLang="ja-JP" sz="10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ja-JP" altLang="en-US" sz="1000" dirty="0">
                <a:solidFill>
                  <a:schemeClr val="tx1"/>
                </a:solidFill>
                <a:latin typeface="UD デジタル 教科書体 NP-R" panose="02020400000000000000" pitchFamily="18" charset="-128"/>
                <a:ea typeface="UD デジタル 教科書体 NP-R" panose="02020400000000000000" pitchFamily="18" charset="-128"/>
              </a:rPr>
              <a:t>では、アクセシブルなトイレを必要とする</a:t>
            </a:r>
            <a:r>
              <a:rPr kumimoji="1" lang="en-US" altLang="ja-JP" sz="1000" dirty="0">
                <a:solidFill>
                  <a:schemeClr val="tx1"/>
                </a:solidFill>
                <a:latin typeface="UD デジタル 教科書体 NP-R" panose="02020400000000000000" pitchFamily="18" charset="-128"/>
                <a:ea typeface="UD デジタル 教科書体 NP-R" panose="02020400000000000000" pitchFamily="18" charset="-128"/>
              </a:rPr>
              <a:t>15</a:t>
            </a:r>
            <a:r>
              <a:rPr kumimoji="1" lang="ja-JP" altLang="en-US" sz="1000" dirty="0">
                <a:solidFill>
                  <a:schemeClr val="tx1"/>
                </a:solidFill>
                <a:latin typeface="UD デジタル 教科書体 NP-R" panose="02020400000000000000" pitchFamily="18" charset="-128"/>
                <a:ea typeface="UD デジタル 教科書体 NP-R" panose="02020400000000000000" pitchFamily="18" charset="-128"/>
              </a:rPr>
              <a:t>人に対して</a:t>
            </a:r>
            <a:r>
              <a:rPr kumimoji="1" lang="en-US" altLang="ja-JP" sz="1000" dirty="0">
                <a:solidFill>
                  <a:schemeClr val="tx1"/>
                </a:solidFill>
                <a:latin typeface="UD デジタル 教科書体 NP-R" panose="02020400000000000000" pitchFamily="18" charset="-128"/>
                <a:ea typeface="UD デジタル 教科書体 NP-R" panose="02020400000000000000" pitchFamily="18" charset="-128"/>
              </a:rPr>
              <a:t>1</a:t>
            </a:r>
            <a:r>
              <a:rPr kumimoji="1" lang="ja-JP" altLang="en-US" sz="1000" dirty="0">
                <a:solidFill>
                  <a:schemeClr val="tx1"/>
                </a:solidFill>
                <a:latin typeface="UD デジタル 教科書体 NP-R" panose="02020400000000000000" pitchFamily="18" charset="-128"/>
                <a:ea typeface="UD デジタル 教科書体 NP-R" panose="02020400000000000000" pitchFamily="18" charset="-128"/>
              </a:rPr>
              <a:t>器必要という考え方。</a:t>
            </a:r>
          </a:p>
        </p:txBody>
      </p:sp>
      <p:cxnSp>
        <p:nvCxnSpPr>
          <p:cNvPr id="82" name="直線矢印コネクタ 81">
            <a:extLst>
              <a:ext uri="{FF2B5EF4-FFF2-40B4-BE49-F238E27FC236}">
                <a16:creationId xmlns:a16="http://schemas.microsoft.com/office/drawing/2014/main" id="{546C382A-3AE3-4BED-B3AB-3E55B28AD65E}"/>
              </a:ext>
            </a:extLst>
          </p:cNvPr>
          <p:cNvCxnSpPr>
            <a:cxnSpLocks/>
          </p:cNvCxnSpPr>
          <p:nvPr/>
        </p:nvCxnSpPr>
        <p:spPr>
          <a:xfrm flipV="1">
            <a:off x="10391775" y="6572250"/>
            <a:ext cx="0" cy="662818"/>
          </a:xfrm>
          <a:prstGeom prst="straightConnector1">
            <a:avLst/>
          </a:prstGeom>
          <a:ln w="19050">
            <a:solidFill>
              <a:srgbClr val="0068B7"/>
            </a:solidFill>
            <a:tailEnd type="triangle" w="med" len="sm"/>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66" name="正方形/長方形 65">
            <a:extLst>
              <a:ext uri="{FF2B5EF4-FFF2-40B4-BE49-F238E27FC236}">
                <a16:creationId xmlns:a16="http://schemas.microsoft.com/office/drawing/2014/main" id="{D95361FC-5FD5-4E18-9DC3-F38FB59B96C1}"/>
              </a:ext>
            </a:extLst>
          </p:cNvPr>
          <p:cNvSpPr/>
          <p:nvPr/>
        </p:nvSpPr>
        <p:spPr>
          <a:xfrm>
            <a:off x="12603481" y="8908722"/>
            <a:ext cx="1962932" cy="800219"/>
          </a:xfrm>
          <a:prstGeom prst="rect">
            <a:avLst/>
          </a:prstGeom>
          <a:solidFill>
            <a:schemeClr val="bg1"/>
          </a:solidFill>
          <a:ln w="19050">
            <a:solidFill>
              <a:srgbClr val="0068B7"/>
            </a:solidFill>
            <a:prstDash val="solid"/>
            <a:headEnd type="arrow" w="lg" len="sm"/>
            <a:tailEnd type="arrow" w="lg" len="sm"/>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nchor="ctr">
            <a:spAutoFit/>
          </a:bodyPr>
          <a:lstStyle/>
          <a:p>
            <a:pPr algn="just"/>
            <a:r>
              <a:rPr kumimoji="1" lang="ja-JP" altLang="en-US" sz="1000" dirty="0">
                <a:solidFill>
                  <a:schemeClr val="tx1"/>
                </a:solidFill>
                <a:latin typeface="UD デジタル 教科書体 NP-R" panose="02020400000000000000" pitchFamily="18" charset="-128"/>
                <a:ea typeface="UD デジタル 教科書体 NP-R" panose="02020400000000000000" pitchFamily="18" charset="-128"/>
              </a:rPr>
              <a:t>機能を必要とする人が利用しやすいレイアウトやアナウンス等が必要</a:t>
            </a:r>
            <a:r>
              <a:rPr kumimoji="1" lang="ja-JP" altLang="en-US" sz="800" dirty="0">
                <a:solidFill>
                  <a:schemeClr val="tx1"/>
                </a:solidFill>
                <a:latin typeface="UD デジタル 教科書体 NP-R" panose="02020400000000000000" pitchFamily="18" charset="-128"/>
                <a:ea typeface="UD デジタル 教科書体 NP-R" panose="02020400000000000000" pitchFamily="18" charset="-128"/>
              </a:rPr>
              <a:t>（奥に大きめ個室があっても、入口で並んで待つ場合は利用者を分散できない。）</a:t>
            </a:r>
            <a:endParaRPr kumimoji="1" lang="ja-JP" altLang="en-US" sz="1000" dirty="0">
              <a:solidFill>
                <a:schemeClr val="tx1"/>
              </a:solidFill>
              <a:latin typeface="UD デジタル 教科書体 NP-R" panose="02020400000000000000" pitchFamily="18" charset="-128"/>
              <a:ea typeface="UD デジタル 教科書体 NP-R" panose="02020400000000000000" pitchFamily="18" charset="-128"/>
            </a:endParaRPr>
          </a:p>
        </p:txBody>
      </p:sp>
      <p:cxnSp>
        <p:nvCxnSpPr>
          <p:cNvPr id="91" name="直線矢印コネクタ 90">
            <a:extLst>
              <a:ext uri="{FF2B5EF4-FFF2-40B4-BE49-F238E27FC236}">
                <a16:creationId xmlns:a16="http://schemas.microsoft.com/office/drawing/2014/main" id="{464B32A5-D958-42D8-B886-7F3929E6DCA7}"/>
              </a:ext>
            </a:extLst>
          </p:cNvPr>
          <p:cNvCxnSpPr>
            <a:cxnSpLocks/>
          </p:cNvCxnSpPr>
          <p:nvPr/>
        </p:nvCxnSpPr>
        <p:spPr>
          <a:xfrm flipV="1">
            <a:off x="13447395" y="6838950"/>
            <a:ext cx="0" cy="1242262"/>
          </a:xfrm>
          <a:prstGeom prst="straightConnector1">
            <a:avLst/>
          </a:prstGeom>
          <a:ln w="19050">
            <a:solidFill>
              <a:srgbClr val="0068B7"/>
            </a:solidFill>
            <a:tailEnd type="triangle" w="med" len="sm"/>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89" name="正方形/長方形 88">
            <a:extLst>
              <a:ext uri="{FF2B5EF4-FFF2-40B4-BE49-F238E27FC236}">
                <a16:creationId xmlns:a16="http://schemas.microsoft.com/office/drawing/2014/main" id="{8C7FD934-09BA-4B44-AE83-0A3EA8AAC2D4}"/>
              </a:ext>
            </a:extLst>
          </p:cNvPr>
          <p:cNvSpPr/>
          <p:nvPr/>
        </p:nvSpPr>
        <p:spPr>
          <a:xfrm>
            <a:off x="13191336" y="7882348"/>
            <a:ext cx="1381383" cy="861774"/>
          </a:xfrm>
          <a:prstGeom prst="rect">
            <a:avLst/>
          </a:prstGeom>
          <a:solidFill>
            <a:schemeClr val="bg1"/>
          </a:solidFill>
          <a:ln w="19050">
            <a:solidFill>
              <a:srgbClr val="0068B7"/>
            </a:solidFill>
            <a:prstDash val="solid"/>
            <a:headEnd type="arrow" w="lg" len="sm"/>
            <a:tailEnd type="arrow" w="lg" len="sm"/>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nchor="ctr">
            <a:spAutoFit/>
          </a:bodyPr>
          <a:lstStyle/>
          <a:p>
            <a:pPr algn="just"/>
            <a:r>
              <a:rPr kumimoji="1" lang="ja-JP" altLang="en-US" sz="1000" dirty="0">
                <a:solidFill>
                  <a:schemeClr val="tx1"/>
                </a:solidFill>
                <a:latin typeface="UD デジタル 教科書体 NP-R" panose="02020400000000000000" pitchFamily="18" charset="-128"/>
                <a:ea typeface="UD デジタル 教科書体 NP-R" panose="02020400000000000000" pitchFamily="18" charset="-128"/>
              </a:rPr>
              <a:t>アイランド式の手洗い場は、弱視者であっても見つけにくく、</a:t>
            </a:r>
            <a:r>
              <a:rPr kumimoji="1" lang="ja-JP" altLang="en-US" sz="1000" dirty="0" err="1">
                <a:solidFill>
                  <a:schemeClr val="tx1"/>
                </a:solidFill>
                <a:latin typeface="UD デジタル 教科書体 NP-R" panose="02020400000000000000" pitchFamily="18" charset="-128"/>
                <a:ea typeface="UD デジタル 教科書体 NP-R" panose="02020400000000000000" pitchFamily="18" charset="-128"/>
              </a:rPr>
              <a:t>視覚障がい</a:t>
            </a:r>
            <a:r>
              <a:rPr kumimoji="1" lang="ja-JP" altLang="en-US" sz="1000" dirty="0">
                <a:solidFill>
                  <a:schemeClr val="tx1"/>
                </a:solidFill>
                <a:latin typeface="UD デジタル 教科書体 NP-R" panose="02020400000000000000" pitchFamily="18" charset="-128"/>
                <a:ea typeface="UD デジタル 教科書体 NP-R" panose="02020400000000000000" pitchFamily="18" charset="-128"/>
              </a:rPr>
              <a:t>者には使いにくい。</a:t>
            </a:r>
          </a:p>
        </p:txBody>
      </p:sp>
      <p:cxnSp>
        <p:nvCxnSpPr>
          <p:cNvPr id="94" name="直線矢印コネクタ 93">
            <a:extLst>
              <a:ext uri="{FF2B5EF4-FFF2-40B4-BE49-F238E27FC236}">
                <a16:creationId xmlns:a16="http://schemas.microsoft.com/office/drawing/2014/main" id="{96ED17BB-BA92-4289-88EF-5616C02D5A73}"/>
              </a:ext>
            </a:extLst>
          </p:cNvPr>
          <p:cNvCxnSpPr>
            <a:cxnSpLocks/>
          </p:cNvCxnSpPr>
          <p:nvPr/>
        </p:nvCxnSpPr>
        <p:spPr>
          <a:xfrm flipH="1" flipV="1">
            <a:off x="8767842" y="7100038"/>
            <a:ext cx="443195" cy="1487414"/>
          </a:xfrm>
          <a:prstGeom prst="straightConnector1">
            <a:avLst/>
          </a:prstGeom>
          <a:ln w="19050">
            <a:solidFill>
              <a:srgbClr val="0068B7"/>
            </a:solidFill>
            <a:tailEnd type="triangle" w="med" len="sm"/>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93" name="正方形/長方形 92">
            <a:extLst>
              <a:ext uri="{FF2B5EF4-FFF2-40B4-BE49-F238E27FC236}">
                <a16:creationId xmlns:a16="http://schemas.microsoft.com/office/drawing/2014/main" id="{B313E003-505A-40DE-9C8A-DB65FB6935B8}"/>
              </a:ext>
            </a:extLst>
          </p:cNvPr>
          <p:cNvSpPr/>
          <p:nvPr/>
        </p:nvSpPr>
        <p:spPr>
          <a:xfrm>
            <a:off x="7685590" y="8554779"/>
            <a:ext cx="1666701" cy="707886"/>
          </a:xfrm>
          <a:prstGeom prst="rect">
            <a:avLst/>
          </a:prstGeom>
          <a:solidFill>
            <a:schemeClr val="bg1"/>
          </a:solidFill>
          <a:ln w="19050">
            <a:solidFill>
              <a:srgbClr val="0068B7"/>
            </a:solidFill>
            <a:prstDash val="solid"/>
            <a:headEnd type="arrow" w="lg" len="sm"/>
            <a:tailEnd type="arrow" w="lg" len="sm"/>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nchor="ctr">
            <a:spAutoFit/>
          </a:bodyPr>
          <a:lstStyle/>
          <a:p>
            <a:pPr algn="just"/>
            <a:r>
              <a:rPr kumimoji="1" lang="ja-JP" altLang="en-US" sz="1000" dirty="0">
                <a:solidFill>
                  <a:schemeClr val="tx1"/>
                </a:solidFill>
                <a:latin typeface="UD デジタル 教科書体 NP-R" panose="02020400000000000000" pitchFamily="18" charset="-128"/>
                <a:ea typeface="UD デジタル 教科書体 NP-R" panose="02020400000000000000" pitchFamily="18" charset="-128"/>
              </a:rPr>
              <a:t>オールジェンダートイレは、オストメイトなどの機能を付加しない一般用の便房も整備してほしい。</a:t>
            </a:r>
          </a:p>
        </p:txBody>
      </p:sp>
      <p:sp>
        <p:nvSpPr>
          <p:cNvPr id="81" name="正方形/長方形 80">
            <a:extLst>
              <a:ext uri="{FF2B5EF4-FFF2-40B4-BE49-F238E27FC236}">
                <a16:creationId xmlns:a16="http://schemas.microsoft.com/office/drawing/2014/main" id="{0D77536F-98CB-4036-B994-60A4FBD65A76}"/>
              </a:ext>
            </a:extLst>
          </p:cNvPr>
          <p:cNvSpPr/>
          <p:nvPr/>
        </p:nvSpPr>
        <p:spPr>
          <a:xfrm>
            <a:off x="9747886" y="7235068"/>
            <a:ext cx="1086487" cy="861774"/>
          </a:xfrm>
          <a:prstGeom prst="rect">
            <a:avLst/>
          </a:prstGeom>
          <a:solidFill>
            <a:schemeClr val="bg1"/>
          </a:solidFill>
          <a:ln w="19050">
            <a:solidFill>
              <a:srgbClr val="0068B7"/>
            </a:solidFill>
            <a:prstDash val="solid"/>
            <a:headEnd type="arrow" w="lg" len="sm"/>
            <a:tailEnd type="arrow" w="lg" len="sm"/>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nchor="ctr">
            <a:spAutoFit/>
          </a:bodyPr>
          <a:lstStyle/>
          <a:p>
            <a:pPr algn="just"/>
            <a:r>
              <a:rPr kumimoji="1" lang="ja-JP" altLang="en-US" sz="1000" dirty="0">
                <a:solidFill>
                  <a:schemeClr val="tx1"/>
                </a:solidFill>
                <a:latin typeface="UD デジタル 教科書体 NP-R" panose="02020400000000000000" pitchFamily="18" charset="-128"/>
                <a:ea typeface="UD デジタル 教科書体 NP-R" panose="02020400000000000000" pitchFamily="18" charset="-128"/>
              </a:rPr>
              <a:t>トイレ待ちの行列のできそうなところに手洗い場があると衝突の可能性がある。</a:t>
            </a:r>
          </a:p>
        </p:txBody>
      </p:sp>
      <p:cxnSp>
        <p:nvCxnSpPr>
          <p:cNvPr id="59" name="直線矢印コネクタ 58">
            <a:extLst>
              <a:ext uri="{FF2B5EF4-FFF2-40B4-BE49-F238E27FC236}">
                <a16:creationId xmlns:a16="http://schemas.microsoft.com/office/drawing/2014/main" id="{D1A1187D-1B90-4696-B140-937C5DF90B06}"/>
              </a:ext>
            </a:extLst>
          </p:cNvPr>
          <p:cNvCxnSpPr>
            <a:cxnSpLocks/>
          </p:cNvCxnSpPr>
          <p:nvPr/>
        </p:nvCxnSpPr>
        <p:spPr>
          <a:xfrm flipH="1">
            <a:off x="9239297" y="2501855"/>
            <a:ext cx="4243473" cy="639095"/>
          </a:xfrm>
          <a:prstGeom prst="straightConnector1">
            <a:avLst/>
          </a:prstGeom>
          <a:ln w="19050">
            <a:solidFill>
              <a:srgbClr val="0068B7"/>
            </a:solidFill>
            <a:tailEnd type="triangle" w="med" len="sm"/>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cxnSp>
        <p:nvCxnSpPr>
          <p:cNvPr id="68" name="直線矢印コネクタ 67">
            <a:extLst>
              <a:ext uri="{FF2B5EF4-FFF2-40B4-BE49-F238E27FC236}">
                <a16:creationId xmlns:a16="http://schemas.microsoft.com/office/drawing/2014/main" id="{E2545BE1-4DE7-48CF-8DDC-116F98E2F734}"/>
              </a:ext>
            </a:extLst>
          </p:cNvPr>
          <p:cNvCxnSpPr>
            <a:cxnSpLocks/>
          </p:cNvCxnSpPr>
          <p:nvPr/>
        </p:nvCxnSpPr>
        <p:spPr>
          <a:xfrm flipV="1">
            <a:off x="9201321" y="7100038"/>
            <a:ext cx="441864" cy="1448625"/>
          </a:xfrm>
          <a:prstGeom prst="straightConnector1">
            <a:avLst/>
          </a:prstGeom>
          <a:ln w="19050">
            <a:solidFill>
              <a:srgbClr val="0068B7"/>
            </a:solidFill>
            <a:tailEnd type="triangle" w="med" len="sm"/>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70" name="テキスト ボックス 69">
            <a:extLst>
              <a:ext uri="{FF2B5EF4-FFF2-40B4-BE49-F238E27FC236}">
                <a16:creationId xmlns:a16="http://schemas.microsoft.com/office/drawing/2014/main" id="{C9C0166A-4F82-4052-BF58-71602FF1B203}"/>
              </a:ext>
            </a:extLst>
          </p:cNvPr>
          <p:cNvSpPr txBox="1"/>
          <p:nvPr/>
        </p:nvSpPr>
        <p:spPr>
          <a:xfrm>
            <a:off x="7566003" y="1792821"/>
            <a:ext cx="7026968" cy="806888"/>
          </a:xfrm>
          <a:prstGeom prst="rect">
            <a:avLst/>
          </a:prstGeom>
          <a:noFill/>
        </p:spPr>
        <p:txBody>
          <a:bodyPr wrap="square" rtlCol="0">
            <a:spAutoFit/>
          </a:bodyPr>
          <a:lstStyle/>
          <a:p>
            <a:pPr>
              <a:lnSpc>
                <a:spcPts val="800"/>
              </a:lnSpc>
            </a:pPr>
            <a:r>
              <a:rPr kumimoji="1" lang="ja-JP" altLang="en-US" sz="800" b="1" dirty="0">
                <a:latin typeface="UD デジタル 教科書体 NP-R" panose="02020400000000000000" pitchFamily="18" charset="-128"/>
                <a:ea typeface="UD デジタル 教科書体 NP-R" panose="02020400000000000000" pitchFamily="18" charset="-128"/>
              </a:rPr>
              <a:t>下記の整備内容を基本とし、追加する機能等については、個別の設計</a:t>
            </a:r>
            <a:r>
              <a:rPr lang="ja-JP" altLang="en-US" sz="800" b="1" dirty="0">
                <a:latin typeface="UD デジタル 教科書体 NP-R" panose="02020400000000000000" pitchFamily="18" charset="-128"/>
                <a:ea typeface="UD デジタル 教科書体 NP-R" panose="02020400000000000000" pitchFamily="18" charset="-128"/>
              </a:rPr>
              <a:t>段階で</a:t>
            </a:r>
            <a:r>
              <a:rPr kumimoji="1" lang="ja-JP" altLang="en-US" sz="800" b="1" dirty="0">
                <a:latin typeface="UD デジタル 教科書体 NP-R" panose="02020400000000000000" pitchFamily="18" charset="-128"/>
                <a:ea typeface="UD デジタル 教科書体 NP-R" panose="02020400000000000000" pitchFamily="18" charset="-128"/>
              </a:rPr>
              <a:t>決定する。</a:t>
            </a:r>
            <a:endParaRPr kumimoji="1" lang="en-US" altLang="ja-JP" sz="800" b="1" dirty="0">
              <a:latin typeface="UD デジタル 教科書体 NP-R" panose="02020400000000000000" pitchFamily="18" charset="-128"/>
              <a:ea typeface="UD デジタル 教科書体 NP-R" panose="02020400000000000000" pitchFamily="18" charset="-128"/>
            </a:endParaRPr>
          </a:p>
          <a:p>
            <a:pPr>
              <a:lnSpc>
                <a:spcPts val="800"/>
              </a:lnSpc>
            </a:pPr>
            <a:r>
              <a:rPr lang="ja-JP" altLang="en-US" sz="600" b="1" dirty="0">
                <a:latin typeface="UD デジタル 教科書体 NP-R" panose="02020400000000000000" pitchFamily="18" charset="-128"/>
                <a:ea typeface="UD デジタル 教科書体 NP-R" panose="02020400000000000000" pitchFamily="18" charset="-128"/>
              </a:rPr>
              <a:t>・バリアフリートイレは男女共用を原則とし、オストメイト対応設備については半数相当に設置する。</a:t>
            </a:r>
            <a:endParaRPr lang="en-US" altLang="ja-JP" sz="600" b="1" dirty="0">
              <a:latin typeface="UD デジタル 教科書体 NP-R" panose="02020400000000000000" pitchFamily="18" charset="-128"/>
              <a:ea typeface="UD デジタル 教科書体 NP-R" panose="02020400000000000000" pitchFamily="18" charset="-128"/>
            </a:endParaRPr>
          </a:p>
          <a:p>
            <a:pPr>
              <a:lnSpc>
                <a:spcPts val="800"/>
              </a:lnSpc>
            </a:pPr>
            <a:r>
              <a:rPr lang="ja-JP" altLang="en-US" sz="600" b="1" dirty="0">
                <a:latin typeface="UD デジタル 教科書体 NP-R" panose="02020400000000000000" pitchFamily="18" charset="-128"/>
                <a:ea typeface="UD デジタル 教科書体 NP-R" panose="02020400000000000000" pitchFamily="18" charset="-128"/>
              </a:rPr>
              <a:t>・トイレ</a:t>
            </a:r>
            <a:r>
              <a:rPr lang="en-US" altLang="ja-JP" sz="600" b="1" dirty="0">
                <a:latin typeface="UD デジタル 教科書体 NP-R" panose="02020400000000000000" pitchFamily="18" charset="-128"/>
                <a:ea typeface="UD デジタル 教科書体 NP-R" panose="02020400000000000000" pitchFamily="18" charset="-128"/>
              </a:rPr>
              <a:t>1</a:t>
            </a:r>
            <a:r>
              <a:rPr lang="ja-JP" altLang="en-US" sz="600" b="1" dirty="0">
                <a:latin typeface="UD デジタル 教科書体 NP-R" panose="02020400000000000000" pitchFamily="18" charset="-128"/>
                <a:ea typeface="UD デジタル 教科書体 NP-R" panose="02020400000000000000" pitchFamily="18" charset="-128"/>
              </a:rPr>
              <a:t>箇所あたりの女性用大便器</a:t>
            </a:r>
            <a:r>
              <a:rPr lang="en-US" altLang="ja-JP" sz="600" b="1" dirty="0">
                <a:latin typeface="UD デジタル 教科書体 NP-R" panose="02020400000000000000" pitchFamily="18" charset="-128"/>
                <a:ea typeface="UD デジタル 教科書体 NP-R" panose="02020400000000000000" pitchFamily="18" charset="-128"/>
              </a:rPr>
              <a:t>11</a:t>
            </a:r>
            <a:r>
              <a:rPr lang="ja-JP" altLang="en-US" sz="600" b="1" dirty="0">
                <a:latin typeface="UD デジタル 教科書体 NP-R" panose="02020400000000000000" pitchFamily="18" charset="-128"/>
                <a:ea typeface="UD デジタル 教科書体 NP-R" panose="02020400000000000000" pitchFamily="18" charset="-128"/>
              </a:rPr>
              <a:t>器～</a:t>
            </a:r>
            <a:r>
              <a:rPr lang="en-US" altLang="ja-JP" sz="600" b="1" dirty="0">
                <a:latin typeface="UD デジタル 教科書体 NP-R" panose="02020400000000000000" pitchFamily="18" charset="-128"/>
                <a:ea typeface="UD デジタル 教科書体 NP-R" panose="02020400000000000000" pitchFamily="18" charset="-128"/>
              </a:rPr>
              <a:t>20</a:t>
            </a:r>
            <a:r>
              <a:rPr lang="ja-JP" altLang="en-US" sz="600" b="1" dirty="0">
                <a:latin typeface="UD デジタル 教科書体 NP-R" panose="02020400000000000000" pitchFamily="18" charset="-128"/>
                <a:ea typeface="UD デジタル 教科書体 NP-R" panose="02020400000000000000" pitchFamily="18" charset="-128"/>
              </a:rPr>
              <a:t>器につき１器（以降</a:t>
            </a:r>
            <a:r>
              <a:rPr lang="en-US" altLang="ja-JP" sz="600" b="1" dirty="0">
                <a:latin typeface="UD デジタル 教科書体 NP-R" panose="02020400000000000000" pitchFamily="18" charset="-128"/>
                <a:ea typeface="UD デジタル 教科書体 NP-R" panose="02020400000000000000" pitchFamily="18" charset="-128"/>
              </a:rPr>
              <a:t>10</a:t>
            </a:r>
            <a:r>
              <a:rPr lang="ja-JP" altLang="en-US" sz="600" b="1" dirty="0">
                <a:latin typeface="UD デジタル 教科書体 NP-R" panose="02020400000000000000" pitchFamily="18" charset="-128"/>
                <a:ea typeface="UD デジタル 教科書体 NP-R" panose="02020400000000000000" pitchFamily="18" charset="-128"/>
              </a:rPr>
              <a:t>器につき１器追加）の割合で、大き目の個室を設置する。（</a:t>
            </a:r>
            <a:r>
              <a:rPr lang="en-US" altLang="ja-JP" sz="600" b="1" dirty="0">
                <a:latin typeface="UD デジタル 教科書体 NP-R" panose="02020400000000000000" pitchFamily="18" charset="-128"/>
                <a:ea typeface="UD デジタル 教科書体 NP-R" panose="02020400000000000000" pitchFamily="18" charset="-128"/>
              </a:rPr>
              <a:t>10</a:t>
            </a:r>
            <a:r>
              <a:rPr lang="ja-JP" altLang="en-US" sz="600" b="1" dirty="0">
                <a:latin typeface="UD デジタル 教科書体 NP-R" panose="02020400000000000000" pitchFamily="18" charset="-128"/>
                <a:ea typeface="UD デジタル 教科書体 NP-R" panose="02020400000000000000" pitchFamily="18" charset="-128"/>
              </a:rPr>
              <a:t>器未満のトイレは対象外）</a:t>
            </a:r>
            <a:endParaRPr lang="en-US" altLang="ja-JP" sz="600" b="1" dirty="0">
              <a:latin typeface="UD デジタル 教科書体 NP-R" panose="02020400000000000000" pitchFamily="18" charset="-128"/>
              <a:ea typeface="UD デジタル 教科書体 NP-R" panose="02020400000000000000" pitchFamily="18" charset="-128"/>
            </a:endParaRPr>
          </a:p>
          <a:p>
            <a:pPr>
              <a:lnSpc>
                <a:spcPts val="800"/>
              </a:lnSpc>
            </a:pPr>
            <a:r>
              <a:rPr lang="ja-JP" altLang="en-US" sz="600" b="1" dirty="0">
                <a:latin typeface="UD デジタル 教科書体 NP-R" panose="02020400000000000000" pitchFamily="18" charset="-128"/>
                <a:ea typeface="UD デジタル 教科書体 NP-R" panose="02020400000000000000" pitchFamily="18" charset="-128"/>
              </a:rPr>
              <a:t>・トイレ</a:t>
            </a:r>
            <a:r>
              <a:rPr lang="en-US" altLang="ja-JP" sz="600" b="1" dirty="0">
                <a:latin typeface="UD デジタル 教科書体 NP-R" panose="02020400000000000000" pitchFamily="18" charset="-128"/>
                <a:ea typeface="UD デジタル 教科書体 NP-R" panose="02020400000000000000" pitchFamily="18" charset="-128"/>
              </a:rPr>
              <a:t>1</a:t>
            </a:r>
            <a:r>
              <a:rPr lang="ja-JP" altLang="en-US" sz="600" b="1" dirty="0">
                <a:latin typeface="UD デジタル 教科書体 NP-R" panose="02020400000000000000" pitchFamily="18" charset="-128"/>
                <a:ea typeface="UD デジタル 教科書体 NP-R" panose="02020400000000000000" pitchFamily="18" charset="-128"/>
              </a:rPr>
              <a:t>箇所あたりの大き目の個室が３器以上となる場合は、オストメイト対応と乳幼児対応が可能な便房をそれぞれ１以上設置する。</a:t>
            </a:r>
            <a:endParaRPr lang="en-US" altLang="ja-JP" sz="600" b="1" dirty="0">
              <a:latin typeface="UD デジタル 教科書体 NP-R" panose="02020400000000000000" pitchFamily="18" charset="-128"/>
              <a:ea typeface="UD デジタル 教科書体 NP-R" panose="02020400000000000000" pitchFamily="18" charset="-128"/>
            </a:endParaRPr>
          </a:p>
          <a:p>
            <a:pPr>
              <a:lnSpc>
                <a:spcPts val="800"/>
              </a:lnSpc>
            </a:pPr>
            <a:r>
              <a:rPr lang="ja-JP" altLang="en-US" sz="600" b="1" dirty="0">
                <a:latin typeface="UD デジタル 教科書体 NP-R" panose="02020400000000000000" pitchFamily="18" charset="-128"/>
                <a:ea typeface="UD デジタル 教科書体 NP-R" panose="02020400000000000000" pitchFamily="18" charset="-128"/>
              </a:rPr>
              <a:t>　</a:t>
            </a:r>
            <a:r>
              <a:rPr lang="ja-JP" altLang="en-US" sz="600" b="1" u="sng" dirty="0">
                <a:latin typeface="UD デジタル 教科書体 NP-R" panose="02020400000000000000" pitchFamily="18" charset="-128"/>
                <a:ea typeface="UD デジタル 教科書体 NP-R" panose="02020400000000000000" pitchFamily="18" charset="-128"/>
              </a:rPr>
              <a:t>例：女性用大便器の総数が</a:t>
            </a:r>
            <a:r>
              <a:rPr lang="en-US" altLang="ja-JP" sz="600" b="1" u="sng" dirty="0">
                <a:latin typeface="UD デジタル 教科書体 NP-R" panose="02020400000000000000" pitchFamily="18" charset="-128"/>
                <a:ea typeface="UD デジタル 教科書体 NP-R" panose="02020400000000000000" pitchFamily="18" charset="-128"/>
              </a:rPr>
              <a:t>31</a:t>
            </a:r>
            <a:r>
              <a:rPr lang="ja-JP" altLang="en-US" sz="600" b="1" u="sng" dirty="0">
                <a:latin typeface="UD デジタル 教科書体 NP-R" panose="02020400000000000000" pitchFamily="18" charset="-128"/>
                <a:ea typeface="UD デジタル 教科書体 NP-R" panose="02020400000000000000" pitchFamily="18" charset="-128"/>
              </a:rPr>
              <a:t>器のトイレの場合→ </a:t>
            </a:r>
            <a:r>
              <a:rPr lang="en-US" altLang="ja-JP" sz="600" b="1" u="sng" dirty="0">
                <a:latin typeface="UD デジタル 教科書体 NP-R" panose="02020400000000000000" pitchFamily="18" charset="-128"/>
                <a:ea typeface="UD デジタル 教科書体 NP-R" panose="02020400000000000000" pitchFamily="18" charset="-128"/>
              </a:rPr>
              <a:t>【</a:t>
            </a:r>
            <a:r>
              <a:rPr lang="ja-JP" altLang="en-US" sz="600" b="1" u="sng" dirty="0">
                <a:latin typeface="UD デジタル 教科書体 NP-R" panose="02020400000000000000" pitchFamily="18" charset="-128"/>
                <a:ea typeface="UD デジタル 教科書体 NP-R" panose="02020400000000000000" pitchFamily="18" charset="-128"/>
              </a:rPr>
              <a:t>個室</a:t>
            </a:r>
            <a:r>
              <a:rPr lang="en-US" altLang="ja-JP" sz="600" b="1" u="sng" dirty="0">
                <a:latin typeface="UD デジタル 教科書体 NP-R" panose="02020400000000000000" pitchFamily="18" charset="-128"/>
                <a:ea typeface="UD デジタル 教科書体 NP-R" panose="02020400000000000000" pitchFamily="18" charset="-128"/>
              </a:rPr>
              <a:t>(</a:t>
            </a:r>
            <a:r>
              <a:rPr lang="ja-JP" altLang="en-US" sz="600" b="1" u="sng" dirty="0">
                <a:latin typeface="UD デジタル 教科書体 NP-R" panose="02020400000000000000" pitchFamily="18" charset="-128"/>
                <a:ea typeface="UD デジタル 教科書体 NP-R" panose="02020400000000000000" pitchFamily="18" charset="-128"/>
              </a:rPr>
              <a:t>標準</a:t>
            </a:r>
            <a:r>
              <a:rPr lang="en-US" altLang="ja-JP" sz="600" b="1" u="sng" dirty="0">
                <a:latin typeface="UD デジタル 教科書体 NP-R" panose="02020400000000000000" pitchFamily="18" charset="-128"/>
                <a:ea typeface="UD デジタル 教科書体 NP-R" panose="02020400000000000000" pitchFamily="18" charset="-128"/>
              </a:rPr>
              <a:t>)28</a:t>
            </a:r>
            <a:r>
              <a:rPr lang="ja-JP" altLang="en-US" sz="600" b="1" u="sng" dirty="0">
                <a:latin typeface="UD デジタル 教科書体 NP-R" panose="02020400000000000000" pitchFamily="18" charset="-128"/>
                <a:ea typeface="UD デジタル 教科書体 NP-R" panose="02020400000000000000" pitchFamily="18" charset="-128"/>
              </a:rPr>
              <a:t>器</a:t>
            </a:r>
            <a:r>
              <a:rPr lang="en-US" altLang="ja-JP" sz="600" b="1" u="sng" dirty="0">
                <a:latin typeface="UD デジタル 教科書体 NP-R" panose="02020400000000000000" pitchFamily="18" charset="-128"/>
                <a:ea typeface="UD デジタル 教科書体 NP-R" panose="02020400000000000000" pitchFamily="18" charset="-128"/>
              </a:rPr>
              <a:t>】</a:t>
            </a:r>
            <a:r>
              <a:rPr lang="ja-JP" altLang="en-US" sz="600" b="1" u="sng" dirty="0">
                <a:latin typeface="UD デジタル 教科書体 NP-R" panose="02020400000000000000" pitchFamily="18" charset="-128"/>
                <a:ea typeface="UD デジタル 教科書体 NP-R" panose="02020400000000000000" pitchFamily="18" charset="-128"/>
              </a:rPr>
              <a:t> </a:t>
            </a:r>
            <a:r>
              <a:rPr lang="en-US" altLang="ja-JP" sz="600" b="1" u="sng" dirty="0">
                <a:latin typeface="UD デジタル 教科書体 NP-R" panose="02020400000000000000" pitchFamily="18" charset="-128"/>
                <a:ea typeface="UD デジタル 教科書体 NP-R" panose="02020400000000000000" pitchFamily="18" charset="-128"/>
              </a:rPr>
              <a:t>+</a:t>
            </a:r>
            <a:r>
              <a:rPr lang="ja-JP" altLang="en-US" sz="600" b="1" u="sng" dirty="0">
                <a:latin typeface="UD デジタル 教科書体 NP-R" panose="02020400000000000000" pitchFamily="18" charset="-128"/>
                <a:ea typeface="UD デジタル 教科書体 NP-R" panose="02020400000000000000" pitchFamily="18" charset="-128"/>
              </a:rPr>
              <a:t> </a:t>
            </a:r>
            <a:r>
              <a:rPr lang="en-US" altLang="ja-JP" sz="600" b="1" u="sng" dirty="0">
                <a:latin typeface="UD デジタル 教科書体 NP-R" panose="02020400000000000000" pitchFamily="18" charset="-128"/>
                <a:ea typeface="UD デジタル 教科書体 NP-R" panose="02020400000000000000" pitchFamily="18" charset="-128"/>
              </a:rPr>
              <a:t>【</a:t>
            </a:r>
            <a:r>
              <a:rPr lang="ja-JP" altLang="en-US" sz="600" b="1" u="sng" dirty="0">
                <a:latin typeface="UD デジタル 教科書体 NP-R" panose="02020400000000000000" pitchFamily="18" charset="-128"/>
                <a:ea typeface="UD デジタル 教科書体 NP-R" panose="02020400000000000000" pitchFamily="18" charset="-128"/>
              </a:rPr>
              <a:t>車いす対応</a:t>
            </a:r>
            <a:r>
              <a:rPr lang="en-US" altLang="ja-JP" sz="600" b="1" u="sng" dirty="0">
                <a:latin typeface="UD デジタル 教科書体 NP-R" panose="02020400000000000000" pitchFamily="18" charset="-128"/>
                <a:ea typeface="UD デジタル 教科書体 NP-R" panose="02020400000000000000" pitchFamily="18" charset="-128"/>
              </a:rPr>
              <a:t>(</a:t>
            </a:r>
            <a:r>
              <a:rPr lang="ja-JP" altLang="en-US" sz="600" b="1" u="sng" dirty="0">
                <a:latin typeface="UD デジタル 教科書体 NP-R" panose="02020400000000000000" pitchFamily="18" charset="-128"/>
                <a:ea typeface="UD デジタル 教科書体 NP-R" panose="02020400000000000000" pitchFamily="18" charset="-128"/>
              </a:rPr>
              <a:t>簡易型</a:t>
            </a:r>
            <a:r>
              <a:rPr lang="en-US" altLang="ja-JP" sz="600" b="1" u="sng" dirty="0">
                <a:latin typeface="UD デジタル 教科書体 NP-R" panose="02020400000000000000" pitchFamily="18" charset="-128"/>
                <a:ea typeface="UD デジタル 教科書体 NP-R" panose="02020400000000000000" pitchFamily="18" charset="-128"/>
              </a:rPr>
              <a:t>)1</a:t>
            </a:r>
            <a:r>
              <a:rPr lang="ja-JP" altLang="en-US" sz="600" b="1" u="sng" dirty="0">
                <a:latin typeface="UD デジタル 教科書体 NP-R" panose="02020400000000000000" pitchFamily="18" charset="-128"/>
                <a:ea typeface="UD デジタル 教科書体 NP-R" panose="02020400000000000000" pitchFamily="18" charset="-128"/>
              </a:rPr>
              <a:t>器</a:t>
            </a:r>
            <a:r>
              <a:rPr lang="en-US" altLang="ja-JP" sz="600" b="1" u="sng" dirty="0">
                <a:latin typeface="UD デジタル 教科書体 NP-R" panose="02020400000000000000" pitchFamily="18" charset="-128"/>
                <a:ea typeface="UD デジタル 教科書体 NP-R" panose="02020400000000000000" pitchFamily="18" charset="-128"/>
              </a:rPr>
              <a:t>】</a:t>
            </a:r>
            <a:r>
              <a:rPr lang="ja-JP" altLang="en-US" sz="600" b="1" u="sng" dirty="0">
                <a:latin typeface="UD デジタル 教科書体 NP-R" panose="02020400000000000000" pitchFamily="18" charset="-128"/>
                <a:ea typeface="UD デジタル 教科書体 NP-R" panose="02020400000000000000" pitchFamily="18" charset="-128"/>
              </a:rPr>
              <a:t> </a:t>
            </a:r>
            <a:r>
              <a:rPr lang="en-US" altLang="ja-JP" sz="600" b="1" u="sng" dirty="0">
                <a:latin typeface="UD デジタル 教科書体 NP-R" panose="02020400000000000000" pitchFamily="18" charset="-128"/>
                <a:ea typeface="UD デジタル 教科書体 NP-R" panose="02020400000000000000" pitchFamily="18" charset="-128"/>
              </a:rPr>
              <a:t>+</a:t>
            </a:r>
            <a:r>
              <a:rPr lang="ja-JP" altLang="en-US" sz="600" b="1" u="sng" dirty="0">
                <a:latin typeface="UD デジタル 教科書体 NP-R" panose="02020400000000000000" pitchFamily="18" charset="-128"/>
                <a:ea typeface="UD デジタル 教科書体 NP-R" panose="02020400000000000000" pitchFamily="18" charset="-128"/>
              </a:rPr>
              <a:t> </a:t>
            </a:r>
            <a:r>
              <a:rPr lang="en-US" altLang="ja-JP" sz="600" b="1" u="sng" dirty="0">
                <a:latin typeface="UD デジタル 教科書体 NP-R" panose="02020400000000000000" pitchFamily="18" charset="-128"/>
                <a:ea typeface="UD デジタル 教科書体 NP-R" panose="02020400000000000000" pitchFamily="18" charset="-128"/>
              </a:rPr>
              <a:t>【</a:t>
            </a:r>
            <a:r>
              <a:rPr lang="ja-JP" altLang="en-US" sz="600" b="1" u="sng" dirty="0">
                <a:latin typeface="UD デジタル 教科書体 NP-R" panose="02020400000000000000" pitchFamily="18" charset="-128"/>
                <a:ea typeface="UD デジタル 教科書体 NP-R" panose="02020400000000000000" pitchFamily="18" charset="-128"/>
              </a:rPr>
              <a:t>オストメイト対応便房 </a:t>
            </a:r>
            <a:r>
              <a:rPr lang="en-US" altLang="ja-JP" sz="600" b="1" u="sng" dirty="0">
                <a:latin typeface="UD デジタル 教科書体 NP-R" panose="02020400000000000000" pitchFamily="18" charset="-128"/>
                <a:ea typeface="UD デジタル 教科書体 NP-R" panose="02020400000000000000" pitchFamily="18" charset="-128"/>
              </a:rPr>
              <a:t>1</a:t>
            </a:r>
            <a:r>
              <a:rPr lang="ja-JP" altLang="en-US" sz="600" b="1" u="sng" dirty="0">
                <a:latin typeface="UD デジタル 教科書体 NP-R" panose="02020400000000000000" pitchFamily="18" charset="-128"/>
                <a:ea typeface="UD デジタル 教科書体 NP-R" panose="02020400000000000000" pitchFamily="18" charset="-128"/>
              </a:rPr>
              <a:t>器 </a:t>
            </a:r>
            <a:r>
              <a:rPr lang="en-US" altLang="ja-JP" sz="600" b="1" u="sng" dirty="0">
                <a:latin typeface="UD デジタル 教科書体 NP-R" panose="02020400000000000000" pitchFamily="18" charset="-128"/>
                <a:ea typeface="UD デジタル 教科書体 NP-R" panose="02020400000000000000" pitchFamily="18" charset="-128"/>
              </a:rPr>
              <a:t>】 +</a:t>
            </a:r>
            <a:r>
              <a:rPr lang="ja-JP" altLang="en-US" sz="600" b="1" u="sng" dirty="0">
                <a:latin typeface="UD デジタル 教科書体 NP-R" panose="02020400000000000000" pitchFamily="18" charset="-128"/>
                <a:ea typeface="UD デジタル 教科書体 NP-R" panose="02020400000000000000" pitchFamily="18" charset="-128"/>
              </a:rPr>
              <a:t> </a:t>
            </a:r>
            <a:r>
              <a:rPr lang="en-US" altLang="ja-JP" sz="600" b="1" u="sng" dirty="0">
                <a:latin typeface="UD デジタル 教科書体 NP-R" panose="02020400000000000000" pitchFamily="18" charset="-128"/>
                <a:ea typeface="UD デジタル 教科書体 NP-R" panose="02020400000000000000" pitchFamily="18" charset="-128"/>
              </a:rPr>
              <a:t>【</a:t>
            </a:r>
            <a:r>
              <a:rPr lang="ja-JP" altLang="en-US" sz="600" b="1" u="sng" dirty="0">
                <a:latin typeface="UD デジタル 教科書体 NP-R" panose="02020400000000000000" pitchFamily="18" charset="-128"/>
                <a:ea typeface="UD デジタル 教科書体 NP-R" panose="02020400000000000000" pitchFamily="18" charset="-128"/>
              </a:rPr>
              <a:t>乳幼児対応便房 １器</a:t>
            </a:r>
            <a:r>
              <a:rPr lang="en-US" altLang="ja-JP" sz="600" b="1" u="sng" dirty="0">
                <a:latin typeface="UD デジタル 教科書体 NP-R" panose="02020400000000000000" pitchFamily="18" charset="-128"/>
                <a:ea typeface="UD デジタル 教科書体 NP-R" panose="02020400000000000000" pitchFamily="18" charset="-128"/>
              </a:rPr>
              <a:t>】</a:t>
            </a:r>
          </a:p>
          <a:p>
            <a:pPr>
              <a:lnSpc>
                <a:spcPts val="800"/>
              </a:lnSpc>
            </a:pPr>
            <a:r>
              <a:rPr lang="ja-JP" altLang="en-US" sz="600" b="1" dirty="0">
                <a:latin typeface="UD デジタル 教科書体 NP-R" panose="02020400000000000000" pitchFamily="18" charset="-128"/>
                <a:ea typeface="UD デジタル 教科書体 NP-R" panose="02020400000000000000" pitchFamily="18" charset="-128"/>
              </a:rPr>
              <a:t>・トイレ</a:t>
            </a:r>
            <a:r>
              <a:rPr lang="en-US" altLang="ja-JP" sz="600" b="1" dirty="0">
                <a:latin typeface="UD デジタル 教科書体 NP-R" panose="02020400000000000000" pitchFamily="18" charset="-128"/>
                <a:ea typeface="UD デジタル 教科書体 NP-R" panose="02020400000000000000" pitchFamily="18" charset="-128"/>
              </a:rPr>
              <a:t>1</a:t>
            </a:r>
            <a:r>
              <a:rPr lang="ja-JP" altLang="en-US" sz="600" b="1" dirty="0">
                <a:latin typeface="UD デジタル 教科書体 NP-R" panose="02020400000000000000" pitchFamily="18" charset="-128"/>
                <a:ea typeface="UD デジタル 教科書体 NP-R" panose="02020400000000000000" pitchFamily="18" charset="-128"/>
              </a:rPr>
              <a:t>箇所あたりの男性用トイレ内の個室</a:t>
            </a:r>
            <a:r>
              <a:rPr lang="en-US" altLang="ja-JP" sz="600" b="1" dirty="0">
                <a:latin typeface="UD デジタル 教科書体 NP-R" panose="02020400000000000000" pitchFamily="18" charset="-128"/>
                <a:ea typeface="UD デジタル 教科書体 NP-R" panose="02020400000000000000" pitchFamily="18" charset="-128"/>
              </a:rPr>
              <a:t>(</a:t>
            </a:r>
            <a:r>
              <a:rPr lang="ja-JP" altLang="en-US" sz="600" b="1" dirty="0">
                <a:latin typeface="UD デジタル 教科書体 NP-R" panose="02020400000000000000" pitchFamily="18" charset="-128"/>
                <a:ea typeface="UD デジタル 教科書体 NP-R" panose="02020400000000000000" pitchFamily="18" charset="-128"/>
              </a:rPr>
              <a:t>大</a:t>
            </a:r>
            <a:r>
              <a:rPr lang="en-US" altLang="ja-JP" sz="600" b="1" dirty="0">
                <a:latin typeface="UD デジタル 教科書体 NP-R" panose="02020400000000000000" pitchFamily="18" charset="-128"/>
                <a:ea typeface="UD デジタル 教科書体 NP-R" panose="02020400000000000000" pitchFamily="18" charset="-128"/>
              </a:rPr>
              <a:t>)</a:t>
            </a:r>
            <a:r>
              <a:rPr lang="ja-JP" altLang="en-US" sz="600" b="1" dirty="0">
                <a:latin typeface="UD デジタル 教科書体 NP-R" panose="02020400000000000000" pitchFamily="18" charset="-128"/>
                <a:ea typeface="UD デジタル 教科書体 NP-R" panose="02020400000000000000" pitchFamily="18" charset="-128"/>
              </a:rPr>
              <a:t>の設置数については、女性用トイレ内の個室</a:t>
            </a:r>
            <a:r>
              <a:rPr lang="en-US" altLang="ja-JP" sz="600" b="1" dirty="0">
                <a:latin typeface="UD デジタル 教科書体 NP-R" panose="02020400000000000000" pitchFamily="18" charset="-128"/>
                <a:ea typeface="UD デジタル 教科書体 NP-R" panose="02020400000000000000" pitchFamily="18" charset="-128"/>
              </a:rPr>
              <a:t>(</a:t>
            </a:r>
            <a:r>
              <a:rPr lang="ja-JP" altLang="en-US" sz="600" b="1" dirty="0">
                <a:latin typeface="UD デジタル 教科書体 NP-R" panose="02020400000000000000" pitchFamily="18" charset="-128"/>
                <a:ea typeface="UD デジタル 教科書体 NP-R" panose="02020400000000000000" pitchFamily="18" charset="-128"/>
              </a:rPr>
              <a:t>大</a:t>
            </a:r>
            <a:r>
              <a:rPr lang="en-US" altLang="ja-JP" sz="600" b="1" dirty="0">
                <a:latin typeface="UD デジタル 教科書体 NP-R" panose="02020400000000000000" pitchFamily="18" charset="-128"/>
                <a:ea typeface="UD デジタル 教科書体 NP-R" panose="02020400000000000000" pitchFamily="18" charset="-128"/>
              </a:rPr>
              <a:t>)</a:t>
            </a:r>
            <a:r>
              <a:rPr lang="ja-JP" altLang="en-US" sz="600" b="1" dirty="0">
                <a:latin typeface="UD デジタル 教科書体 NP-R" panose="02020400000000000000" pitchFamily="18" charset="-128"/>
                <a:ea typeface="UD デジタル 教科書体 NP-R" panose="02020400000000000000" pitchFamily="18" charset="-128"/>
              </a:rPr>
              <a:t>と同数とする。</a:t>
            </a:r>
            <a:endParaRPr lang="en-US" altLang="ja-JP" sz="600" b="1" dirty="0">
              <a:latin typeface="UD デジタル 教科書体 NP-R" panose="02020400000000000000" pitchFamily="18" charset="-128"/>
              <a:ea typeface="UD デジタル 教科書体 NP-R" panose="02020400000000000000" pitchFamily="18" charset="-128"/>
            </a:endParaRPr>
          </a:p>
          <a:p>
            <a:pPr>
              <a:lnSpc>
                <a:spcPts val="800"/>
              </a:lnSpc>
            </a:pPr>
            <a:r>
              <a:rPr lang="ja-JP" altLang="en-US" sz="600" b="1" dirty="0">
                <a:latin typeface="UD デジタル 教科書体 NP-R" panose="02020400000000000000" pitchFamily="18" charset="-128"/>
                <a:ea typeface="UD デジタル 教科書体 NP-R" panose="02020400000000000000" pitchFamily="18" charset="-128"/>
              </a:rPr>
              <a:t>・手すり付きの小便器については、トイレ</a:t>
            </a:r>
            <a:r>
              <a:rPr lang="en-US" altLang="ja-JP" sz="600" b="1" dirty="0">
                <a:latin typeface="UD デジタル 教科書体 NP-R" panose="02020400000000000000" pitchFamily="18" charset="-128"/>
                <a:ea typeface="UD デジタル 教科書体 NP-R" panose="02020400000000000000" pitchFamily="18" charset="-128"/>
              </a:rPr>
              <a:t>1</a:t>
            </a:r>
            <a:r>
              <a:rPr lang="ja-JP" altLang="en-US" sz="600" b="1" dirty="0">
                <a:latin typeface="UD デジタル 教科書体 NP-R" panose="02020400000000000000" pitchFamily="18" charset="-128"/>
                <a:ea typeface="UD デジタル 教科書体 NP-R" panose="02020400000000000000" pitchFamily="18" charset="-128"/>
              </a:rPr>
              <a:t>箇所あたり１器は必ず設置し</a:t>
            </a:r>
            <a:r>
              <a:rPr lang="en-US" altLang="ja-JP" sz="600" b="1" dirty="0">
                <a:latin typeface="UD デジタル 教科書体 NP-R" panose="02020400000000000000" pitchFamily="18" charset="-128"/>
                <a:ea typeface="UD デジタル 教科書体 NP-R" panose="02020400000000000000" pitchFamily="18" charset="-128"/>
              </a:rPr>
              <a:t>【</a:t>
            </a:r>
            <a:r>
              <a:rPr lang="ja-JP" altLang="en-US" sz="600" b="1" dirty="0">
                <a:latin typeface="UD デジタル 教科書体 NP-R" panose="02020400000000000000" pitchFamily="18" charset="-128"/>
                <a:ea typeface="UD デジタル 教科書体 NP-R" panose="02020400000000000000" pitchFamily="18" charset="-128"/>
              </a:rPr>
              <a:t>Ｃ</a:t>
            </a:r>
            <a:r>
              <a:rPr lang="en-US" altLang="ja-JP" sz="600" b="1" dirty="0">
                <a:latin typeface="UD デジタル 教科書体 NP-R" panose="02020400000000000000" pitchFamily="18" charset="-128"/>
                <a:ea typeface="UD デジタル 教科書体 NP-R" panose="02020400000000000000" pitchFamily="18" charset="-128"/>
              </a:rPr>
              <a:t>9-33】</a:t>
            </a:r>
            <a:r>
              <a:rPr lang="ja-JP" altLang="en-US" sz="600" b="1" dirty="0">
                <a:latin typeface="UD デジタル 教科書体 NP-R" panose="02020400000000000000" pitchFamily="18" charset="-128"/>
                <a:ea typeface="UD デジタル 教科書体 NP-R" panose="02020400000000000000" pitchFamily="18" charset="-128"/>
              </a:rPr>
              <a:t>、小便器</a:t>
            </a:r>
            <a:r>
              <a:rPr lang="en-US" altLang="ja-JP" sz="600" b="1" dirty="0">
                <a:latin typeface="UD デジタル 教科書体 NP-R" panose="02020400000000000000" pitchFamily="18" charset="-128"/>
                <a:ea typeface="UD デジタル 教科書体 NP-R" panose="02020400000000000000" pitchFamily="18" charset="-128"/>
              </a:rPr>
              <a:t>10</a:t>
            </a:r>
            <a:r>
              <a:rPr lang="ja-JP" altLang="en-US" sz="600" b="1" dirty="0">
                <a:latin typeface="UD デジタル 教科書体 NP-R" panose="02020400000000000000" pitchFamily="18" charset="-128"/>
                <a:ea typeface="UD デジタル 教科書体 NP-R" panose="02020400000000000000" pitchFamily="18" charset="-128"/>
              </a:rPr>
              <a:t>器につき１器以上を設置する。</a:t>
            </a:r>
            <a:endParaRPr lang="en-US" altLang="ja-JP" sz="600" b="1" dirty="0">
              <a:latin typeface="UD デジタル 教科書体 NP-R" panose="02020400000000000000" pitchFamily="18" charset="-128"/>
              <a:ea typeface="UD デジタル 教科書体 NP-R" panose="02020400000000000000" pitchFamily="18" charset="-128"/>
            </a:endParaRPr>
          </a:p>
        </p:txBody>
      </p:sp>
      <p:grpSp>
        <p:nvGrpSpPr>
          <p:cNvPr id="54" name="グループ化 53">
            <a:extLst>
              <a:ext uri="{FF2B5EF4-FFF2-40B4-BE49-F238E27FC236}">
                <a16:creationId xmlns:a16="http://schemas.microsoft.com/office/drawing/2014/main" id="{27396F5E-D0A5-4631-AA99-85B546E708FA}"/>
              </a:ext>
              <a:ext uri="{C183D7F6-B498-43B3-948B-1728B52AA6E4}">
                <adec:decorative xmlns:adec="http://schemas.microsoft.com/office/drawing/2017/decorative" val="1"/>
              </a:ext>
            </a:extLst>
          </p:cNvPr>
          <p:cNvGrpSpPr/>
          <p:nvPr/>
        </p:nvGrpSpPr>
        <p:grpSpPr>
          <a:xfrm>
            <a:off x="13405636" y="224909"/>
            <a:ext cx="1254482" cy="273677"/>
            <a:chOff x="2257363" y="4641057"/>
            <a:chExt cx="1762531" cy="384512"/>
          </a:xfrm>
        </p:grpSpPr>
        <p:pic>
          <p:nvPicPr>
            <p:cNvPr id="55" name="Picture 2" descr="EXPO2025">
              <a:extLst>
                <a:ext uri="{FF2B5EF4-FFF2-40B4-BE49-F238E27FC236}">
                  <a16:creationId xmlns:a16="http://schemas.microsoft.com/office/drawing/2014/main" id="{58FE3883-E0DB-4122-A03B-20129E642800}"/>
                </a:ext>
              </a:extLst>
            </p:cNvPr>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b="29709"/>
            <a:stretch/>
          </p:blipFill>
          <p:spPr bwMode="auto">
            <a:xfrm>
              <a:off x="2257363" y="4657345"/>
              <a:ext cx="317704" cy="368224"/>
            </a:xfrm>
            <a:prstGeom prst="rect">
              <a:avLst/>
            </a:prstGeom>
            <a:noFill/>
            <a:extLst>
              <a:ext uri="{909E8E84-426E-40DD-AFC4-6F175D3DCCD1}">
                <a14:hiddenFill xmlns:a14="http://schemas.microsoft.com/office/drawing/2010/main">
                  <a:solidFill>
                    <a:srgbClr val="FFFFFF"/>
                  </a:solidFill>
                </a14:hiddenFill>
              </a:ext>
            </a:extLst>
          </p:spPr>
        </p:pic>
        <p:grpSp>
          <p:nvGrpSpPr>
            <p:cNvPr id="56" name="グループ化 55">
              <a:extLst>
                <a:ext uri="{FF2B5EF4-FFF2-40B4-BE49-F238E27FC236}">
                  <a16:creationId xmlns:a16="http://schemas.microsoft.com/office/drawing/2014/main" id="{0BDB1997-60B3-4857-8F2B-5B102DF04E9D}"/>
                </a:ext>
              </a:extLst>
            </p:cNvPr>
            <p:cNvGrpSpPr/>
            <p:nvPr userDrawn="1"/>
          </p:nvGrpSpPr>
          <p:grpSpPr>
            <a:xfrm>
              <a:off x="2603642" y="4641057"/>
              <a:ext cx="1416252" cy="367363"/>
              <a:chOff x="2575068" y="4593444"/>
              <a:chExt cx="2285714" cy="592895"/>
            </a:xfrm>
          </p:grpSpPr>
          <p:pic>
            <p:nvPicPr>
              <p:cNvPr id="60" name="Picture 2" descr="Osaka,KANSAI,JAPAN EXPO2025 Design System">
                <a:extLst>
                  <a:ext uri="{FF2B5EF4-FFF2-40B4-BE49-F238E27FC236}">
                    <a16:creationId xmlns:a16="http://schemas.microsoft.com/office/drawing/2014/main" id="{9CFE208D-FA33-475F-A5C8-86D44AE1CBCB}"/>
                  </a:ext>
                </a:extLst>
              </p:cNvPr>
              <p:cNvPicPr>
                <a:picLocks noChangeAspect="1" noChangeArrowheads="1"/>
              </p:cNvPicPr>
              <p:nvPr userDrawn="1"/>
            </p:nvPicPr>
            <p:blipFill rotWithShape="1">
              <a:blip r:embed="rId5">
                <a:extLst>
                  <a:ext uri="{28A0092B-C50C-407E-A947-70E740481C1C}">
                    <a14:useLocalDpi xmlns:a14="http://schemas.microsoft.com/office/drawing/2010/main" val="0"/>
                  </a:ext>
                </a:extLst>
              </a:blip>
              <a:srcRect t="44823" r="57248" b="7004"/>
              <a:stretch/>
            </p:blipFill>
            <p:spPr bwMode="auto">
              <a:xfrm>
                <a:off x="2616199" y="4828383"/>
                <a:ext cx="2234046" cy="357956"/>
              </a:xfrm>
              <a:prstGeom prst="rect">
                <a:avLst/>
              </a:prstGeom>
              <a:noFill/>
              <a:extLst>
                <a:ext uri="{909E8E84-426E-40DD-AFC4-6F175D3DCCD1}">
                  <a14:hiddenFill xmlns:a14="http://schemas.microsoft.com/office/drawing/2010/main">
                    <a:solidFill>
                      <a:srgbClr val="FFFFFF"/>
                    </a:solidFill>
                  </a14:hiddenFill>
                </a:ext>
              </a:extLst>
            </p:spPr>
          </p:pic>
          <p:pic>
            <p:nvPicPr>
              <p:cNvPr id="62" name="図 61">
                <a:extLst>
                  <a:ext uri="{FF2B5EF4-FFF2-40B4-BE49-F238E27FC236}">
                    <a16:creationId xmlns:a16="http://schemas.microsoft.com/office/drawing/2014/main" id="{ED141162-413A-400F-8550-7C4DA7E40C8D}"/>
                  </a:ext>
                </a:extLst>
              </p:cNvPr>
              <p:cNvPicPr>
                <a:picLocks noChangeAspect="1"/>
              </p:cNvPicPr>
              <p:nvPr userDrawn="1"/>
            </p:nvPicPr>
            <p:blipFill>
              <a:blip r:embed="rId6"/>
              <a:stretch>
                <a:fillRect/>
              </a:stretch>
            </p:blipFill>
            <p:spPr>
              <a:xfrm>
                <a:off x="2575068" y="4593444"/>
                <a:ext cx="2285714" cy="209524"/>
              </a:xfrm>
              <a:prstGeom prst="rect">
                <a:avLst/>
              </a:prstGeom>
            </p:spPr>
          </p:pic>
        </p:grpSp>
      </p:grpSp>
      <p:cxnSp>
        <p:nvCxnSpPr>
          <p:cNvPr id="6" name="直線コネクタ 5">
            <a:extLst>
              <a:ext uri="{FF2B5EF4-FFF2-40B4-BE49-F238E27FC236}">
                <a16:creationId xmlns:a16="http://schemas.microsoft.com/office/drawing/2014/main" id="{742AC895-905E-4CE1-9C25-DCDE157F4503}"/>
              </a:ext>
            </a:extLst>
          </p:cNvPr>
          <p:cNvCxnSpPr>
            <a:cxnSpLocks/>
          </p:cNvCxnSpPr>
          <p:nvPr/>
        </p:nvCxnSpPr>
        <p:spPr>
          <a:xfrm>
            <a:off x="538164" y="4831131"/>
            <a:ext cx="6777036" cy="0"/>
          </a:xfrm>
          <a:prstGeom prst="line">
            <a:avLst/>
          </a:prstGeom>
          <a:ln w="28575">
            <a:solidFill>
              <a:srgbClr val="0068B7"/>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93864626"/>
      </p:ext>
    </p:extLst>
  </p:cSld>
  <p:clrMapOvr>
    <a:masterClrMapping/>
  </p:clrMapOvr>
</p:sld>
</file>

<file path=ppt/theme/theme1.xml><?xml version="1.0" encoding="utf-8"?>
<a:theme xmlns:a="http://schemas.openxmlformats.org/drawingml/2006/main" name="1_スライド">
  <a:themeElements>
    <a:clrScheme name="NIKKEN　COLOR">
      <a:dk1>
        <a:sysClr val="windowText" lastClr="000000"/>
      </a:dk1>
      <a:lt1>
        <a:sysClr val="window" lastClr="FFFFFF"/>
      </a:lt1>
      <a:dk2>
        <a:srgbClr val="62B0E2"/>
      </a:dk2>
      <a:lt2>
        <a:srgbClr val="E7E6E6"/>
      </a:lt2>
      <a:accent1>
        <a:srgbClr val="238966"/>
      </a:accent1>
      <a:accent2>
        <a:srgbClr val="F7B515"/>
      </a:accent2>
      <a:accent3>
        <a:srgbClr val="2CA6E0"/>
      </a:accent3>
      <a:accent4>
        <a:srgbClr val="3271AD"/>
      </a:accent4>
      <a:accent5>
        <a:srgbClr val="E95541"/>
      </a:accent5>
      <a:accent6>
        <a:srgbClr val="D82531"/>
      </a:accent6>
      <a:hlink>
        <a:srgbClr val="0563C1"/>
      </a:hlink>
      <a:folHlink>
        <a:srgbClr val="954F72"/>
      </a:folHlink>
    </a:clrScheme>
    <a:fontScheme name="NIKKEN　GROUP">
      <a:majorFont>
        <a:latin typeface="Century Gothic"/>
        <a:ea typeface="メイリオ"/>
        <a:cs typeface=""/>
      </a:majorFont>
      <a:minorFont>
        <a:latin typeface="Georgia"/>
        <a:ea typeface="ＭＳ 明朝"/>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alpha val="40000"/>
          </a:schemeClr>
        </a:solidFill>
        <a:ln w="19050">
          <a:noFill/>
          <a:prstDash val="solid"/>
          <a:headEnd type="arrow" w="lg" len="sm"/>
          <a:tailEnd type="arrow" w="lg" len="sm"/>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1">
          <a:schemeClr val="dk1"/>
        </a:lnRef>
        <a:fillRef idx="0">
          <a:schemeClr val="dk1"/>
        </a:fillRef>
        <a:effectRef idx="0">
          <a:schemeClr val="dk1"/>
        </a:effectRef>
        <a:fontRef idx="minor">
          <a:schemeClr val="tx1"/>
        </a:fontRef>
      </a:style>
    </a:lnDef>
    <a:txDef>
      <a:spPr>
        <a:noFill/>
      </a:spPr>
      <a:bodyPr wrap="none" rtlCol="0">
        <a:spAutoFit/>
      </a:bodyPr>
      <a:lstStyle>
        <a:defPPr>
          <a:defRPr kumimoji="1" dirty="0" smtClean="0">
            <a:latin typeface="+mj-ea"/>
            <a:ea typeface="+mj-ea"/>
          </a:defRPr>
        </a:defPPr>
      </a:lstStyle>
    </a:txDef>
  </a:objectDefaults>
  <a:extraClrSchemeLst/>
  <a:extLst>
    <a:ext uri="{05A4C25C-085E-4340-85A3-A5531E510DB2}">
      <thm15:themeFamily xmlns:thm15="http://schemas.microsoft.com/office/thememl/2012/main" name="20171212_NIKKEN_SEKKEI_PPT_Template_4-3_J.pptx" id="{965866C0-7233-42BB-BFD5-895C01CA6236}" vid="{3A5F5028-5423-413C-8672-275BE65AE44A}"/>
    </a:ext>
  </a:extLst>
</a:theme>
</file>

<file path=ppt/theme/theme2.xml><?xml version="1.0" encoding="utf-8"?>
<a:theme xmlns:a="http://schemas.openxmlformats.org/drawingml/2006/main" name="ホワイト">
  <a:themeElements>
    <a:clrScheme name="NIKKEN　SEKKEI">
      <a:dk1>
        <a:srgbClr val="000000"/>
      </a:dk1>
      <a:lt1>
        <a:srgbClr val="FFFFFF"/>
      </a:lt1>
      <a:dk2>
        <a:srgbClr val="62B0E2"/>
      </a:dk2>
      <a:lt2>
        <a:srgbClr val="FFFFFF"/>
      </a:lt2>
      <a:accent1>
        <a:srgbClr val="62B0E2"/>
      </a:accent1>
      <a:accent2>
        <a:srgbClr val="238966"/>
      </a:accent2>
      <a:accent3>
        <a:srgbClr val="F7B515"/>
      </a:accent3>
      <a:accent4>
        <a:srgbClr val="3271AD"/>
      </a:accent4>
      <a:accent5>
        <a:srgbClr val="E95541"/>
      </a:accent5>
      <a:accent6>
        <a:srgbClr val="D82531"/>
      </a:accent6>
      <a:hlink>
        <a:srgbClr val="000000"/>
      </a:hlink>
      <a:folHlink>
        <a:srgbClr val="000000"/>
      </a:folHlink>
    </a:clrScheme>
    <a:fontScheme name="Nikken　Group">
      <a:majorFont>
        <a:latin typeface="Century Gothic"/>
        <a:ea typeface="メイリオ"/>
        <a:cs typeface=""/>
      </a:majorFont>
      <a:minorFont>
        <a:latin typeface="Georgia"/>
        <a:ea typeface="ＭＳ 明朝"/>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490d353-0991-41f4-95ca-37b2da48dd0f" xsi:nil="true"/>
    <lcf76f155ced4ddcb4097134ff3c332f xmlns="031d1d97-ee14-4b71-9e7b-9cea7d446934">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E33821C8F2A564E83A6148AA69174AD" ma:contentTypeVersion="16" ma:contentTypeDescription="新しいドキュメントを作成します。" ma:contentTypeScope="" ma:versionID="f259e29be277e886ee9e178acda7ea3e">
  <xsd:schema xmlns:xsd="http://www.w3.org/2001/XMLSchema" xmlns:xs="http://www.w3.org/2001/XMLSchema" xmlns:p="http://schemas.microsoft.com/office/2006/metadata/properties" xmlns:ns2="031d1d97-ee14-4b71-9e7b-9cea7d446934" xmlns:ns3="1490d353-0991-41f4-95ca-37b2da48dd0f" targetNamespace="http://schemas.microsoft.com/office/2006/metadata/properties" ma:root="true" ma:fieldsID="7db417312a3f01172d9bffee16cebef8" ns2:_="" ns3:_="">
    <xsd:import namespace="031d1d97-ee14-4b71-9e7b-9cea7d446934"/>
    <xsd:import namespace="1490d353-0991-41f4-95ca-37b2da48dd0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1d1d97-ee14-4b71-9e7b-9cea7d4469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a95d1507-21fd-45cf-866d-ceae8a82a7f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490d353-0991-41f4-95ca-37b2da48dd0f" elementFormDefault="qualified">
    <xsd:import namespace="http://schemas.microsoft.com/office/2006/documentManagement/types"/>
    <xsd:import namespace="http://schemas.microsoft.com/office/infopath/2007/PartnerControls"/>
    <xsd:element name="SharedWithUsers" ma:index="17"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88f501ed-212f-4df1-b724-b58af8084807}" ma:internalName="TaxCatchAll" ma:showField="CatchAllData" ma:web="1490d353-0991-41f4-95ca-37b2da48dd0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059F1BB-A7F8-43F0-80CE-3C559838D155}">
  <ds:schemaRefs>
    <ds:schemaRef ds:uri="1490d353-0991-41f4-95ca-37b2da48dd0f"/>
    <ds:schemaRef ds:uri="http://schemas.microsoft.com/office/infopath/2007/PartnerControls"/>
    <ds:schemaRef ds:uri="http://purl.org/dc/terms/"/>
    <ds:schemaRef ds:uri="http://purl.org/dc/elements/1.1/"/>
    <ds:schemaRef ds:uri="http://schemas.microsoft.com/office/2006/metadata/properties"/>
    <ds:schemaRef ds:uri="http://schemas.microsoft.com/office/2006/documentManagement/types"/>
    <ds:schemaRef ds:uri="http://purl.org/dc/dcmitype/"/>
    <ds:schemaRef ds:uri="http://schemas.openxmlformats.org/package/2006/metadata/core-properties"/>
    <ds:schemaRef ds:uri="031d1d97-ee14-4b71-9e7b-9cea7d446934"/>
    <ds:schemaRef ds:uri="http://www.w3.org/XML/1998/namespace"/>
  </ds:schemaRefs>
</ds:datastoreItem>
</file>

<file path=customXml/itemProps2.xml><?xml version="1.0" encoding="utf-8"?>
<ds:datastoreItem xmlns:ds="http://schemas.openxmlformats.org/officeDocument/2006/customXml" ds:itemID="{A5486EE8-5018-4E36-8155-E054694999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1d1d97-ee14-4b71-9e7b-9cea7d446934"/>
    <ds:schemaRef ds:uri="1490d353-0991-41f4-95ca-37b2da48dd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F6D6AEB-E352-4711-8236-C4A159B4309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20171212_NIKKEN_SEKKEI_PPT_Template_4-3_J_v2</Template>
  <TotalTime>0</TotalTime>
  <Words>1043</Words>
  <Application>Microsoft Office PowerPoint</Application>
  <PresentationFormat>ユーザー設定</PresentationFormat>
  <Paragraphs>59</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UD デジタル 教科書体 NP-R</vt:lpstr>
      <vt:lpstr>Windows Office Compatible MS Mincho</vt:lpstr>
      <vt:lpstr>メイリオ</vt:lpstr>
      <vt:lpstr>Yu Gothic</vt:lpstr>
      <vt:lpstr>游明朝</vt:lpstr>
      <vt:lpstr>Arial</vt:lpstr>
      <vt:lpstr>Century Gothic</vt:lpstr>
      <vt:lpstr>Georgia</vt:lpstr>
      <vt:lpstr>1_スライド</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ウォータープラザ沿い客席の設計変更案</dc:title>
  <dc:creator/>
  <cp:lastModifiedBy/>
  <cp:revision>72</cp:revision>
  <cp:lastPrinted>2017-06-30T01:48:05Z</cp:lastPrinted>
  <dcterms:created xsi:type="dcterms:W3CDTF">2019-07-04T01:24:14Z</dcterms:created>
  <dcterms:modified xsi:type="dcterms:W3CDTF">2022-12-15T13:24:03Z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0x0101002E33821C8F2A564E83A6148AA69174AD</vt:lpwstr>
  </property>
  <property fmtid="{D5CDD505-2E9C-101B-9397-08002B2CF9AE}" pid="3" name="MediaServiceImageTags">
    <vt:lpwstr/>
  </property>
</Properties>
</file>