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70" r:id="rId4"/>
  </p:sldMasterIdLst>
  <p:notesMasterIdLst>
    <p:notesMasterId r:id="rId6"/>
  </p:notesMasterIdLst>
  <p:handoutMasterIdLst>
    <p:handoutMasterId r:id="rId7"/>
  </p:handoutMasterIdLst>
  <p:sldIdLst>
    <p:sldId id="713" r:id="rId5"/>
  </p:sldIdLst>
  <p:sldSz cx="15119350" cy="10691813"/>
  <p:notesSz cx="6797675" cy="9926638"/>
  <p:defaultTextStyle>
    <a:defPPr>
      <a:defRPr lang="ja-JP"/>
    </a:defPPr>
    <a:lvl1pPr marL="0" algn="l" defTabSz="737436" rtl="0" eaLnBrk="1" latinLnBrk="0" hangingPunct="1">
      <a:defRPr kumimoji="1" sz="2903" kern="1200">
        <a:solidFill>
          <a:schemeClr val="tx1"/>
        </a:solidFill>
        <a:latin typeface="+mn-lt"/>
        <a:ea typeface="+mn-ea"/>
        <a:cs typeface="+mn-cs"/>
      </a:defRPr>
    </a:lvl1pPr>
    <a:lvl2pPr marL="737436" algn="l" defTabSz="737436" rtl="0" eaLnBrk="1" latinLnBrk="0" hangingPunct="1">
      <a:defRPr kumimoji="1" sz="2903" kern="1200">
        <a:solidFill>
          <a:schemeClr val="tx1"/>
        </a:solidFill>
        <a:latin typeface="+mn-lt"/>
        <a:ea typeface="+mn-ea"/>
        <a:cs typeface="+mn-cs"/>
      </a:defRPr>
    </a:lvl2pPr>
    <a:lvl3pPr marL="1474872" algn="l" defTabSz="737436" rtl="0" eaLnBrk="1" latinLnBrk="0" hangingPunct="1">
      <a:defRPr kumimoji="1" sz="2903" kern="1200">
        <a:solidFill>
          <a:schemeClr val="tx1"/>
        </a:solidFill>
        <a:latin typeface="+mn-lt"/>
        <a:ea typeface="+mn-ea"/>
        <a:cs typeface="+mn-cs"/>
      </a:defRPr>
    </a:lvl3pPr>
    <a:lvl4pPr marL="2212309" algn="l" defTabSz="737436" rtl="0" eaLnBrk="1" latinLnBrk="0" hangingPunct="1">
      <a:defRPr kumimoji="1" sz="2903" kern="1200">
        <a:solidFill>
          <a:schemeClr val="tx1"/>
        </a:solidFill>
        <a:latin typeface="+mn-lt"/>
        <a:ea typeface="+mn-ea"/>
        <a:cs typeface="+mn-cs"/>
      </a:defRPr>
    </a:lvl4pPr>
    <a:lvl5pPr marL="2949745" algn="l" defTabSz="737436" rtl="0" eaLnBrk="1" latinLnBrk="0" hangingPunct="1">
      <a:defRPr kumimoji="1" sz="2903" kern="1200">
        <a:solidFill>
          <a:schemeClr val="tx1"/>
        </a:solidFill>
        <a:latin typeface="+mn-lt"/>
        <a:ea typeface="+mn-ea"/>
        <a:cs typeface="+mn-cs"/>
      </a:defRPr>
    </a:lvl5pPr>
    <a:lvl6pPr marL="3687181" algn="l" defTabSz="737436" rtl="0" eaLnBrk="1" latinLnBrk="0" hangingPunct="1">
      <a:defRPr kumimoji="1" sz="2903" kern="1200">
        <a:solidFill>
          <a:schemeClr val="tx1"/>
        </a:solidFill>
        <a:latin typeface="+mn-lt"/>
        <a:ea typeface="+mn-ea"/>
        <a:cs typeface="+mn-cs"/>
      </a:defRPr>
    </a:lvl6pPr>
    <a:lvl7pPr marL="4424617" algn="l" defTabSz="737436" rtl="0" eaLnBrk="1" latinLnBrk="0" hangingPunct="1">
      <a:defRPr kumimoji="1" sz="2903" kern="1200">
        <a:solidFill>
          <a:schemeClr val="tx1"/>
        </a:solidFill>
        <a:latin typeface="+mn-lt"/>
        <a:ea typeface="+mn-ea"/>
        <a:cs typeface="+mn-cs"/>
      </a:defRPr>
    </a:lvl7pPr>
    <a:lvl8pPr marL="5162053" algn="l" defTabSz="737436" rtl="0" eaLnBrk="1" latinLnBrk="0" hangingPunct="1">
      <a:defRPr kumimoji="1" sz="2903" kern="1200">
        <a:solidFill>
          <a:schemeClr val="tx1"/>
        </a:solidFill>
        <a:latin typeface="+mn-lt"/>
        <a:ea typeface="+mn-ea"/>
        <a:cs typeface="+mn-cs"/>
      </a:defRPr>
    </a:lvl8pPr>
    <a:lvl9pPr marL="5899489" algn="l" defTabSz="737436" rtl="0" eaLnBrk="1" latinLnBrk="0" hangingPunct="1">
      <a:defRPr kumimoji="1" sz="2903"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3368" userDrawn="1">
          <p15:clr>
            <a:srgbClr val="A4A3A4"/>
          </p15:clr>
        </p15:guide>
        <p15:guide id="4" orient="horz" pos="419" userDrawn="1">
          <p15:clr>
            <a:srgbClr val="A4A3A4"/>
          </p15:clr>
        </p15:guide>
        <p15:guide id="6" pos="4762" userDrawn="1">
          <p15:clr>
            <a:srgbClr val="A4A3A4"/>
          </p15:clr>
        </p15:guide>
        <p15:guide id="7" pos="339" userDrawn="1">
          <p15:clr>
            <a:srgbClr val="A4A3A4"/>
          </p15:clr>
        </p15:guide>
        <p15:guide id="8" pos="9185" userDrawn="1">
          <p15:clr>
            <a:srgbClr val="A4A3A4"/>
          </p15:clr>
        </p15:guide>
        <p15:guide id="9" orient="horz" pos="1326" userDrawn="1">
          <p15:clr>
            <a:srgbClr val="A4A3A4"/>
          </p15:clr>
        </p15:guide>
        <p15:guide id="10" pos="126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B7"/>
    <a:srgbClr val="EBF6FF"/>
    <a:srgbClr val="D5EDFF"/>
    <a:srgbClr val="C1E4FF"/>
    <a:srgbClr val="E60012"/>
    <a:srgbClr val="FC9797"/>
    <a:srgbClr val="D2D7DA"/>
    <a:srgbClr val="DED8DD"/>
    <a:srgbClr val="0066FF"/>
    <a:srgbClr val="AAAA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6838" autoAdjust="0"/>
    <p:restoredTop sz="89636" autoAdjust="0"/>
  </p:normalViewPr>
  <p:slideViewPr>
    <p:cSldViewPr snapToGrid="0" snapToObjects="1">
      <p:cViewPr>
        <p:scale>
          <a:sx n="66" d="100"/>
          <a:sy n="66" d="100"/>
        </p:scale>
        <p:origin x="396" y="-740"/>
      </p:cViewPr>
      <p:guideLst>
        <p:guide orient="horz" pos="3368"/>
        <p:guide orient="horz" pos="419"/>
        <p:guide pos="4762"/>
        <p:guide pos="339"/>
        <p:guide pos="9185"/>
        <p:guide orient="horz" pos="1326"/>
        <p:guide pos="1269"/>
      </p:guideLst>
    </p:cSldViewPr>
  </p:slideViewPr>
  <p:notesTextViewPr>
    <p:cViewPr>
      <p:scale>
        <a:sx n="200" d="100"/>
        <a:sy n="200" d="100"/>
      </p:scale>
      <p:origin x="0" y="0"/>
    </p:cViewPr>
  </p:notesTextViewPr>
  <p:sorterViewPr>
    <p:cViewPr varScale="1">
      <p:scale>
        <a:sx n="1" d="1"/>
        <a:sy n="1" d="1"/>
      </p:scale>
      <p:origin x="0" y="-10434"/>
    </p:cViewPr>
  </p:sorterViewPr>
  <p:notesViewPr>
    <p:cSldViewPr snapToGrid="0" snapToObjects="1">
      <p:cViewPr>
        <p:scale>
          <a:sx n="130" d="100"/>
          <a:sy n="130" d="100"/>
        </p:scale>
        <p:origin x="2742" y="-15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8" y="25"/>
            <a:ext cx="2945660" cy="498056"/>
          </a:xfrm>
          <a:prstGeom prst="rect">
            <a:avLst/>
          </a:prstGeom>
        </p:spPr>
        <p:txBody>
          <a:bodyPr vert="horz" lIns="90153" tIns="45075" rIns="90153" bIns="45075"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3850467" y="25"/>
            <a:ext cx="2945660" cy="498056"/>
          </a:xfrm>
          <a:prstGeom prst="rect">
            <a:avLst/>
          </a:prstGeom>
        </p:spPr>
        <p:txBody>
          <a:bodyPr vert="horz" lIns="90153" tIns="45075" rIns="90153" bIns="45075" rtlCol="0"/>
          <a:lstStyle>
            <a:lvl1pPr algn="r">
              <a:defRPr sz="1100"/>
            </a:lvl1pPr>
          </a:lstStyle>
          <a:p>
            <a:fld id="{BBBD62C2-E873-5F4D-BA00-AAE0B1B124B5}" type="datetimeFigureOut">
              <a:rPr kumimoji="1" lang="ja-JP" altLang="en-US" smtClean="0"/>
              <a:t>2022/12/15</a:t>
            </a:fld>
            <a:endParaRPr kumimoji="1" lang="ja-JP" altLang="en-US"/>
          </a:p>
        </p:txBody>
      </p:sp>
      <p:sp>
        <p:nvSpPr>
          <p:cNvPr id="4" name="フッター プレースホルダー 3"/>
          <p:cNvSpPr>
            <a:spLocks noGrp="1"/>
          </p:cNvSpPr>
          <p:nvPr>
            <p:ph type="ftr" sz="quarter" idx="2"/>
          </p:nvPr>
        </p:nvSpPr>
        <p:spPr>
          <a:xfrm>
            <a:off x="18" y="9428594"/>
            <a:ext cx="2945660" cy="498055"/>
          </a:xfrm>
          <a:prstGeom prst="rect">
            <a:avLst/>
          </a:prstGeom>
        </p:spPr>
        <p:txBody>
          <a:bodyPr vert="horz" lIns="90153" tIns="45075" rIns="90153" bIns="45075"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3850467" y="9428594"/>
            <a:ext cx="2945660" cy="498055"/>
          </a:xfrm>
          <a:prstGeom prst="rect">
            <a:avLst/>
          </a:prstGeom>
        </p:spPr>
        <p:txBody>
          <a:bodyPr vert="horz" lIns="90153" tIns="45075" rIns="90153" bIns="45075" rtlCol="0" anchor="b"/>
          <a:lstStyle>
            <a:lvl1pPr algn="r">
              <a:defRPr sz="1100"/>
            </a:lvl1pPr>
          </a:lstStyle>
          <a:p>
            <a:fld id="{DD1E3D76-EB51-7442-9019-E03B8572EE91}" type="slidenum">
              <a:rPr kumimoji="1" lang="ja-JP" altLang="en-US" smtClean="0"/>
              <a:t>‹#›</a:t>
            </a:fld>
            <a:endParaRPr kumimoji="1" lang="ja-JP" altLang="en-US"/>
          </a:p>
        </p:txBody>
      </p:sp>
    </p:spTree>
    <p:extLst>
      <p:ext uri="{BB962C8B-B14F-4D97-AF65-F5344CB8AC3E}">
        <p14:creationId xmlns:p14="http://schemas.microsoft.com/office/powerpoint/2010/main" val="104035476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9" y="22"/>
            <a:ext cx="2854667" cy="234488"/>
          </a:xfrm>
          <a:prstGeom prst="rect">
            <a:avLst/>
          </a:prstGeom>
        </p:spPr>
        <p:txBody>
          <a:bodyPr vert="horz" lIns="90153" tIns="45075" rIns="90153" bIns="45075" rtlCol="0" anchor="ctr" anchorCtr="0"/>
          <a:lstStyle>
            <a:lvl1pPr algn="l">
              <a:defRPr sz="1100"/>
            </a:lvl1pPr>
          </a:lstStyle>
          <a:p>
            <a:endParaRPr lang="ja-JP" altLang="en-US" dirty="0"/>
          </a:p>
        </p:txBody>
      </p:sp>
      <p:sp>
        <p:nvSpPr>
          <p:cNvPr id="3" name="日付プレースホルダー 2"/>
          <p:cNvSpPr>
            <a:spLocks noGrp="1"/>
          </p:cNvSpPr>
          <p:nvPr>
            <p:ph type="dt" idx="1"/>
          </p:nvPr>
        </p:nvSpPr>
        <p:spPr>
          <a:xfrm>
            <a:off x="3850468" y="22"/>
            <a:ext cx="2854667" cy="234488"/>
          </a:xfrm>
          <a:prstGeom prst="rect">
            <a:avLst/>
          </a:prstGeom>
        </p:spPr>
        <p:txBody>
          <a:bodyPr vert="horz" lIns="90153" tIns="45075" rIns="90153" bIns="45075" rtlCol="0" anchor="ctr" anchorCtr="0"/>
          <a:lstStyle>
            <a:lvl1pPr algn="r">
              <a:defRPr sz="1100"/>
            </a:lvl1pPr>
          </a:lstStyle>
          <a:p>
            <a:fld id="{EF1F5F32-C4D4-7C4B-97B0-222226BE262B}" type="datetimeFigureOut">
              <a:rPr lang="ja-JP" altLang="en-US" smtClean="0"/>
              <a:pPr/>
              <a:t>2022/12/15</a:t>
            </a:fld>
            <a:endParaRPr lang="ja-JP" altLang="en-US" dirty="0"/>
          </a:p>
        </p:txBody>
      </p:sp>
      <p:sp>
        <p:nvSpPr>
          <p:cNvPr id="4" name="スライド イメージ プレースホルダー 3"/>
          <p:cNvSpPr>
            <a:spLocks noGrp="1" noRot="1" noChangeAspect="1"/>
          </p:cNvSpPr>
          <p:nvPr>
            <p:ph type="sldImg" idx="2"/>
          </p:nvPr>
        </p:nvSpPr>
        <p:spPr>
          <a:xfrm>
            <a:off x="704850" y="946150"/>
            <a:ext cx="5387975" cy="3811588"/>
          </a:xfrm>
          <a:prstGeom prst="rect">
            <a:avLst/>
          </a:prstGeom>
          <a:noFill/>
          <a:ln w="12700">
            <a:solidFill>
              <a:prstClr val="black"/>
            </a:solidFill>
          </a:ln>
        </p:spPr>
        <p:txBody>
          <a:bodyPr vert="horz" lIns="90153" tIns="45075" rIns="90153" bIns="45075" rtlCol="0" anchor="ctr"/>
          <a:lstStyle/>
          <a:p>
            <a:endParaRPr lang="ja-JP" altLang="en-US"/>
          </a:p>
        </p:txBody>
      </p:sp>
      <p:sp>
        <p:nvSpPr>
          <p:cNvPr id="5" name="ノート プレースホルダー 4"/>
          <p:cNvSpPr>
            <a:spLocks noGrp="1"/>
          </p:cNvSpPr>
          <p:nvPr>
            <p:ph type="body" sz="quarter" idx="3"/>
          </p:nvPr>
        </p:nvSpPr>
        <p:spPr>
          <a:xfrm>
            <a:off x="1079436" y="5167988"/>
            <a:ext cx="4638832" cy="3810422"/>
          </a:xfrm>
          <a:prstGeom prst="rect">
            <a:avLst/>
          </a:prstGeom>
        </p:spPr>
        <p:txBody>
          <a:bodyPr vert="horz" lIns="90153" tIns="45075" rIns="90153" bIns="45075"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29" y="9731250"/>
            <a:ext cx="2854667" cy="195406"/>
          </a:xfrm>
          <a:prstGeom prst="rect">
            <a:avLst/>
          </a:prstGeom>
        </p:spPr>
        <p:txBody>
          <a:bodyPr vert="horz" lIns="90153" tIns="45075" rIns="90153" bIns="45075" rtlCol="0" anchor="ctr" anchorCtr="0"/>
          <a:lstStyle>
            <a:lvl1pPr algn="l">
              <a:defRPr sz="1100"/>
            </a:lvl1pPr>
          </a:lstStyle>
          <a:p>
            <a:endParaRPr lang="ja-JP" altLang="en-US" dirty="0"/>
          </a:p>
        </p:txBody>
      </p:sp>
      <p:sp>
        <p:nvSpPr>
          <p:cNvPr id="7" name="スライド番号プレースホルダー 6"/>
          <p:cNvSpPr>
            <a:spLocks noGrp="1"/>
          </p:cNvSpPr>
          <p:nvPr>
            <p:ph type="sldNum" sz="quarter" idx="5"/>
          </p:nvPr>
        </p:nvSpPr>
        <p:spPr>
          <a:xfrm>
            <a:off x="3943040" y="9692171"/>
            <a:ext cx="2854667" cy="234488"/>
          </a:xfrm>
          <a:prstGeom prst="rect">
            <a:avLst/>
          </a:prstGeom>
        </p:spPr>
        <p:txBody>
          <a:bodyPr vert="horz" lIns="90153" tIns="45075" rIns="90153" bIns="45075" rtlCol="0" anchor="ctr" anchorCtr="0"/>
          <a:lstStyle>
            <a:lvl1pPr algn="r">
              <a:defRPr sz="1100"/>
            </a:lvl1pPr>
          </a:lstStyle>
          <a:p>
            <a:fld id="{D4EFF1A5-1FEB-C64A-BD29-5AAE6D4DCA5B}" type="slidenum">
              <a:rPr lang="ja-JP" altLang="en-US" smtClean="0"/>
              <a:pPr/>
              <a:t>‹#›</a:t>
            </a:fld>
            <a:endParaRPr lang="ja-JP" altLang="en-US"/>
          </a:p>
        </p:txBody>
      </p:sp>
    </p:spTree>
    <p:extLst>
      <p:ext uri="{BB962C8B-B14F-4D97-AF65-F5344CB8AC3E}">
        <p14:creationId xmlns:p14="http://schemas.microsoft.com/office/powerpoint/2010/main" val="430664674"/>
      </p:ext>
    </p:extLst>
  </p:cSld>
  <p:clrMap bg1="lt1" tx1="dk1" bg2="lt2" tx2="dk2" accent1="accent1" accent2="accent2" accent3="accent3" accent4="accent4" accent5="accent5" accent6="accent6" hlink="hlink" folHlink="folHlink"/>
  <p:hf sldNum="0" hdr="0" ftr="0" dt="0"/>
  <p:notesStyle>
    <a:lvl1pPr marL="0" algn="l" defTabSz="1474872" rtl="0" eaLnBrk="1" latinLnBrk="0" hangingPunct="1">
      <a:defRPr kumimoji="1" sz="1936" kern="1200">
        <a:solidFill>
          <a:schemeClr val="tx1"/>
        </a:solidFill>
        <a:latin typeface="+mn-lt"/>
        <a:ea typeface="+mn-ea"/>
        <a:cs typeface="+mn-cs"/>
      </a:defRPr>
    </a:lvl1pPr>
    <a:lvl2pPr marL="737436" algn="l" defTabSz="1474872" rtl="0" eaLnBrk="1" latinLnBrk="0" hangingPunct="1">
      <a:defRPr kumimoji="1" sz="1936" kern="1200">
        <a:solidFill>
          <a:schemeClr val="tx1"/>
        </a:solidFill>
        <a:latin typeface="+mn-lt"/>
        <a:ea typeface="+mn-ea"/>
        <a:cs typeface="+mn-cs"/>
      </a:defRPr>
    </a:lvl2pPr>
    <a:lvl3pPr marL="1474872" algn="l" defTabSz="1474872" rtl="0" eaLnBrk="1" latinLnBrk="0" hangingPunct="1">
      <a:defRPr kumimoji="1" sz="1936" kern="1200">
        <a:solidFill>
          <a:schemeClr val="tx1"/>
        </a:solidFill>
        <a:latin typeface="+mn-lt"/>
        <a:ea typeface="+mn-ea"/>
        <a:cs typeface="+mn-cs"/>
      </a:defRPr>
    </a:lvl3pPr>
    <a:lvl4pPr marL="2212309" algn="l" defTabSz="1474872" rtl="0" eaLnBrk="1" latinLnBrk="0" hangingPunct="1">
      <a:defRPr kumimoji="1" sz="1936" kern="1200">
        <a:solidFill>
          <a:schemeClr val="tx1"/>
        </a:solidFill>
        <a:latin typeface="+mn-lt"/>
        <a:ea typeface="+mn-ea"/>
        <a:cs typeface="+mn-cs"/>
      </a:defRPr>
    </a:lvl4pPr>
    <a:lvl5pPr marL="2949745" algn="l" defTabSz="1474872" rtl="0" eaLnBrk="1" latinLnBrk="0" hangingPunct="1">
      <a:defRPr kumimoji="1" sz="1936" kern="1200">
        <a:solidFill>
          <a:schemeClr val="tx1"/>
        </a:solidFill>
        <a:latin typeface="+mn-lt"/>
        <a:ea typeface="+mn-ea"/>
        <a:cs typeface="+mn-cs"/>
      </a:defRPr>
    </a:lvl5pPr>
    <a:lvl6pPr marL="3687181" algn="l" defTabSz="1474872" rtl="0" eaLnBrk="1" latinLnBrk="0" hangingPunct="1">
      <a:defRPr kumimoji="1" sz="1936" kern="1200">
        <a:solidFill>
          <a:schemeClr val="tx1"/>
        </a:solidFill>
        <a:latin typeface="+mn-lt"/>
        <a:ea typeface="+mn-ea"/>
        <a:cs typeface="+mn-cs"/>
      </a:defRPr>
    </a:lvl6pPr>
    <a:lvl7pPr marL="4424617" algn="l" defTabSz="1474872" rtl="0" eaLnBrk="1" latinLnBrk="0" hangingPunct="1">
      <a:defRPr kumimoji="1" sz="1936" kern="1200">
        <a:solidFill>
          <a:schemeClr val="tx1"/>
        </a:solidFill>
        <a:latin typeface="+mn-lt"/>
        <a:ea typeface="+mn-ea"/>
        <a:cs typeface="+mn-cs"/>
      </a:defRPr>
    </a:lvl7pPr>
    <a:lvl8pPr marL="5162053" algn="l" defTabSz="1474872" rtl="0" eaLnBrk="1" latinLnBrk="0" hangingPunct="1">
      <a:defRPr kumimoji="1" sz="1936" kern="1200">
        <a:solidFill>
          <a:schemeClr val="tx1"/>
        </a:solidFill>
        <a:latin typeface="+mn-lt"/>
        <a:ea typeface="+mn-ea"/>
        <a:cs typeface="+mn-cs"/>
      </a:defRPr>
    </a:lvl8pPr>
    <a:lvl9pPr marL="5899489" algn="l" defTabSz="1474872" rtl="0" eaLnBrk="1" latinLnBrk="0" hangingPunct="1">
      <a:defRPr kumimoji="1" sz="193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タイトルとテキストとガイド">
    <p:spTree>
      <p:nvGrpSpPr>
        <p:cNvPr id="1" name=""/>
        <p:cNvGrpSpPr/>
        <p:nvPr/>
      </p:nvGrpSpPr>
      <p:grpSpPr>
        <a:xfrm>
          <a:off x="0" y="0"/>
          <a:ext cx="0" cy="0"/>
          <a:chOff x="0" y="0"/>
          <a:chExt cx="0" cy="0"/>
        </a:xfrm>
      </p:grpSpPr>
      <p:sp>
        <p:nvSpPr>
          <p:cNvPr id="14" name="スライド番号プレースホルダー 2"/>
          <p:cNvSpPr txBox="1">
            <a:spLocks/>
          </p:cNvSpPr>
          <p:nvPr userDrawn="1"/>
        </p:nvSpPr>
        <p:spPr>
          <a:xfrm>
            <a:off x="7839822" y="9992616"/>
            <a:ext cx="3730671" cy="505125"/>
          </a:xfrm>
          <a:prstGeom prst="rect">
            <a:avLst/>
          </a:prstGeom>
        </p:spPr>
        <p:txBody>
          <a:bodyPr vert="horz" lIns="0" tIns="0" rIns="0" bIns="0" rtlCol="0" anchor="ctr"/>
          <a:lstStyle>
            <a:defPPr>
              <a:defRPr lang="ja-JP"/>
            </a:defPPr>
            <a:lvl1pPr marL="0" algn="r" defTabSz="737436" rtl="0" eaLnBrk="1" latinLnBrk="0" hangingPunct="1">
              <a:defRPr kumimoji="1" sz="1247" b="0" i="0" kern="1200">
                <a:solidFill>
                  <a:schemeClr val="tx1"/>
                </a:solidFill>
                <a:latin typeface="+mj-lt"/>
                <a:ea typeface="Meiryo レギュラー" charset="-128"/>
                <a:cs typeface="Meiryo レギュラー" charset="-128"/>
              </a:defRPr>
            </a:lvl1pPr>
            <a:lvl2pPr marL="737436" algn="l" defTabSz="737436" rtl="0" eaLnBrk="1" latinLnBrk="0" hangingPunct="1">
              <a:defRPr kumimoji="1" sz="2903" kern="1200">
                <a:solidFill>
                  <a:schemeClr val="tx1"/>
                </a:solidFill>
                <a:latin typeface="+mn-lt"/>
                <a:ea typeface="+mn-ea"/>
                <a:cs typeface="+mn-cs"/>
              </a:defRPr>
            </a:lvl2pPr>
            <a:lvl3pPr marL="1474872" algn="l" defTabSz="737436" rtl="0" eaLnBrk="1" latinLnBrk="0" hangingPunct="1">
              <a:defRPr kumimoji="1" sz="2903" kern="1200">
                <a:solidFill>
                  <a:schemeClr val="tx1"/>
                </a:solidFill>
                <a:latin typeface="+mn-lt"/>
                <a:ea typeface="+mn-ea"/>
                <a:cs typeface="+mn-cs"/>
              </a:defRPr>
            </a:lvl3pPr>
            <a:lvl4pPr marL="2212309" algn="l" defTabSz="737436" rtl="0" eaLnBrk="1" latinLnBrk="0" hangingPunct="1">
              <a:defRPr kumimoji="1" sz="2903" kern="1200">
                <a:solidFill>
                  <a:schemeClr val="tx1"/>
                </a:solidFill>
                <a:latin typeface="+mn-lt"/>
                <a:ea typeface="+mn-ea"/>
                <a:cs typeface="+mn-cs"/>
              </a:defRPr>
            </a:lvl4pPr>
            <a:lvl5pPr marL="2949745" algn="l" defTabSz="737436" rtl="0" eaLnBrk="1" latinLnBrk="0" hangingPunct="1">
              <a:defRPr kumimoji="1" sz="2903" kern="1200">
                <a:solidFill>
                  <a:schemeClr val="tx1"/>
                </a:solidFill>
                <a:latin typeface="+mn-lt"/>
                <a:ea typeface="+mn-ea"/>
                <a:cs typeface="+mn-cs"/>
              </a:defRPr>
            </a:lvl5pPr>
            <a:lvl6pPr marL="3687181" algn="l" defTabSz="737436" rtl="0" eaLnBrk="1" latinLnBrk="0" hangingPunct="1">
              <a:defRPr kumimoji="1" sz="2903" kern="1200">
                <a:solidFill>
                  <a:schemeClr val="tx1"/>
                </a:solidFill>
                <a:latin typeface="+mn-lt"/>
                <a:ea typeface="+mn-ea"/>
                <a:cs typeface="+mn-cs"/>
              </a:defRPr>
            </a:lvl6pPr>
            <a:lvl7pPr marL="4424617" algn="l" defTabSz="737436" rtl="0" eaLnBrk="1" latinLnBrk="0" hangingPunct="1">
              <a:defRPr kumimoji="1" sz="2903" kern="1200">
                <a:solidFill>
                  <a:schemeClr val="tx1"/>
                </a:solidFill>
                <a:latin typeface="+mn-lt"/>
                <a:ea typeface="+mn-ea"/>
                <a:cs typeface="+mn-cs"/>
              </a:defRPr>
            </a:lvl7pPr>
            <a:lvl8pPr marL="5162053" algn="l" defTabSz="737436" rtl="0" eaLnBrk="1" latinLnBrk="0" hangingPunct="1">
              <a:defRPr kumimoji="1" sz="2903" kern="1200">
                <a:solidFill>
                  <a:schemeClr val="tx1"/>
                </a:solidFill>
                <a:latin typeface="+mn-lt"/>
                <a:ea typeface="+mn-ea"/>
                <a:cs typeface="+mn-cs"/>
              </a:defRPr>
            </a:lvl8pPr>
            <a:lvl9pPr marL="5899489" algn="l" defTabSz="737436" rtl="0" eaLnBrk="1" latinLnBrk="0" hangingPunct="1">
              <a:defRPr kumimoji="1" sz="2903" kern="1200">
                <a:solidFill>
                  <a:schemeClr val="tx1"/>
                </a:solidFill>
                <a:latin typeface="+mn-lt"/>
                <a:ea typeface="+mn-ea"/>
                <a:cs typeface="+mn-cs"/>
              </a:defRPr>
            </a:lvl9pPr>
          </a:lstStyle>
          <a:p>
            <a:pPr algn="ctr"/>
            <a:r>
              <a:rPr lang="ja-JP" altLang="en-US" dirty="0"/>
              <a:t> </a:t>
            </a:r>
          </a:p>
        </p:txBody>
      </p:sp>
    </p:spTree>
    <p:extLst>
      <p:ext uri="{BB962C8B-B14F-4D97-AF65-F5344CB8AC3E}">
        <p14:creationId xmlns:p14="http://schemas.microsoft.com/office/powerpoint/2010/main" val="3256683887"/>
      </p:ext>
    </p:extLst>
  </p:cSld>
  <p:clrMapOvr>
    <a:masterClrMapping/>
  </p:clrMapOvr>
  <p:extLst>
    <p:ext uri="{DCECCB84-F9BA-43D5-87BE-67443E8EF086}">
      <p15:sldGuideLst xmlns:p15="http://schemas.microsoft.com/office/powerpoint/2012/main">
        <p15:guide id="1" pos="4762">
          <p15:clr>
            <a:srgbClr val="FBAE40"/>
          </p15:clr>
        </p15:guide>
        <p15:guide id="2" pos="339">
          <p15:clr>
            <a:srgbClr val="FBAE40"/>
          </p15:clr>
        </p15:guide>
        <p15:guide id="3" pos="9185">
          <p15:clr>
            <a:srgbClr val="FBAE40"/>
          </p15:clr>
        </p15:guide>
        <p15:guide id="4" orient="horz" pos="3368">
          <p15:clr>
            <a:srgbClr val="FBAE40"/>
          </p15:clr>
        </p15:guide>
        <p15:guide id="5" orient="horz" pos="6180">
          <p15:clr>
            <a:srgbClr val="FBAE40"/>
          </p15:clr>
        </p15:guide>
        <p15:guide id="6" orient="horz" pos="555">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grpSp>
        <p:nvGrpSpPr>
          <p:cNvPr id="11" name="グループ化 10"/>
          <p:cNvGrpSpPr/>
          <p:nvPr userDrawn="1"/>
        </p:nvGrpSpPr>
        <p:grpSpPr>
          <a:xfrm>
            <a:off x="538162" y="534886"/>
            <a:ext cx="14043025" cy="9223173"/>
            <a:chOff x="324000" y="317394"/>
            <a:chExt cx="8496000" cy="5580000"/>
          </a:xfrm>
        </p:grpSpPr>
        <p:sp>
          <p:nvSpPr>
            <p:cNvPr id="12" name="正方形/長方形 11"/>
            <p:cNvSpPr/>
            <p:nvPr/>
          </p:nvSpPr>
          <p:spPr>
            <a:xfrm>
              <a:off x="324000" y="317394"/>
              <a:ext cx="8496000" cy="5580000"/>
            </a:xfrm>
            <a:prstGeom prst="rect">
              <a:avLst/>
            </a:prstGeom>
            <a:noFill/>
            <a:ln w="127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latin typeface="Windows Office Compatible MS Mincho" charset="0"/>
              </a:endParaRPr>
            </a:p>
          </p:txBody>
        </p:sp>
        <p:cxnSp>
          <p:nvCxnSpPr>
            <p:cNvPr id="13" name="直線コネクタ 12"/>
            <p:cNvCxnSpPr/>
            <p:nvPr/>
          </p:nvCxnSpPr>
          <p:spPr>
            <a:xfrm>
              <a:off x="324000" y="3107394"/>
              <a:ext cx="8496000"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9578363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Ref idx="1001">
        <a:schemeClr val="bg1"/>
      </p:bgRef>
    </p:bg>
    <p:spTree>
      <p:nvGrpSpPr>
        <p:cNvPr id="1" name=""/>
        <p:cNvGrpSpPr/>
        <p:nvPr/>
      </p:nvGrpSpPr>
      <p:grpSpPr>
        <a:xfrm>
          <a:off x="0" y="0"/>
          <a:ext cx="0" cy="0"/>
          <a:chOff x="0" y="0"/>
          <a:chExt cx="0" cy="0"/>
        </a:xfrm>
      </p:grpSpPr>
      <p:sp>
        <p:nvSpPr>
          <p:cNvPr id="11" name="タイトル プレースホルダー 10"/>
          <p:cNvSpPr>
            <a:spLocks noGrp="1"/>
          </p:cNvSpPr>
          <p:nvPr>
            <p:ph type="title"/>
          </p:nvPr>
        </p:nvSpPr>
        <p:spPr>
          <a:xfrm>
            <a:off x="535725" y="518622"/>
            <a:ext cx="14047900" cy="673500"/>
          </a:xfrm>
          <a:prstGeom prst="rect">
            <a:avLst/>
          </a:prstGeom>
        </p:spPr>
        <p:txBody>
          <a:bodyPr vert="horz" wrap="none" lIns="0" tIns="0" rIns="0" bIns="0" rtlCol="0" anchor="t" anchorCtr="0">
            <a:normAutofit/>
          </a:bodyPr>
          <a:lstStyle/>
          <a:p>
            <a:r>
              <a:rPr kumimoji="1" lang="ja-JP" altLang="en-US" dirty="0"/>
              <a:t>ここにタイトルを入力します</a:t>
            </a:r>
          </a:p>
        </p:txBody>
      </p:sp>
    </p:spTree>
    <p:extLst>
      <p:ext uri="{BB962C8B-B14F-4D97-AF65-F5344CB8AC3E}">
        <p14:creationId xmlns:p14="http://schemas.microsoft.com/office/powerpoint/2010/main" val="3614610891"/>
      </p:ext>
    </p:extLst>
  </p:cSld>
  <p:clrMap bg1="lt1" tx1="dk1" bg2="lt2" tx2="dk2" accent1="accent1" accent2="accent2" accent3="accent3" accent4="accent4" accent5="accent5" accent6="accent6" hlink="hlink" folHlink="folHlink"/>
  <p:sldLayoutIdLst>
    <p:sldLayoutId id="2147483680" r:id="rId1"/>
    <p:sldLayoutId id="2147483681" r:id="rId2"/>
  </p:sldLayoutIdLst>
  <p:hf sldNum="0" hdr="0" ftr="0" dt="0"/>
  <p:txStyles>
    <p:titleStyle>
      <a:lvl1pPr algn="l" defTabSz="712793" rtl="0" eaLnBrk="1" latinLnBrk="0" hangingPunct="1">
        <a:spcBef>
          <a:spcPct val="0"/>
        </a:spcBef>
        <a:buNone/>
        <a:defRPr kumimoji="1" sz="3274" b="0" i="0" kern="1200" spc="390" baseline="0">
          <a:solidFill>
            <a:schemeClr val="tx1"/>
          </a:solidFill>
          <a:latin typeface="+mj-ea"/>
          <a:ea typeface="+mj-ea"/>
          <a:cs typeface="Century Gothic レギュラー" charset="0"/>
        </a:defRPr>
      </a:lvl1pPr>
    </p:titleStyle>
    <p:bodyStyle>
      <a:lvl1pPr marL="534595" indent="-534595" algn="l" defTabSz="712793" rtl="0" eaLnBrk="1" latinLnBrk="0" hangingPunct="1">
        <a:spcBef>
          <a:spcPct val="20000"/>
        </a:spcBef>
        <a:buFont typeface="Arial"/>
        <a:buChar char="•"/>
        <a:defRPr kumimoji="1" sz="4989" kern="1200">
          <a:solidFill>
            <a:schemeClr val="tx1"/>
          </a:solidFill>
          <a:latin typeface="+mn-lt"/>
          <a:ea typeface="+mn-ea"/>
          <a:cs typeface="+mn-cs"/>
        </a:defRPr>
      </a:lvl1pPr>
      <a:lvl2pPr marL="1158289" indent="-445496" algn="l" defTabSz="712793" rtl="0" eaLnBrk="1" latinLnBrk="0" hangingPunct="1">
        <a:spcBef>
          <a:spcPct val="20000"/>
        </a:spcBef>
        <a:buFont typeface="Arial"/>
        <a:buChar char="–"/>
        <a:defRPr kumimoji="1" sz="4365" kern="1200">
          <a:solidFill>
            <a:schemeClr val="tx1"/>
          </a:solidFill>
          <a:latin typeface="+mn-lt"/>
          <a:ea typeface="+mn-ea"/>
          <a:cs typeface="+mn-cs"/>
        </a:defRPr>
      </a:lvl2pPr>
      <a:lvl3pPr marL="1781983" indent="-356397" algn="l" defTabSz="712793" rtl="0" eaLnBrk="1" latinLnBrk="0" hangingPunct="1">
        <a:spcBef>
          <a:spcPct val="20000"/>
        </a:spcBef>
        <a:buFont typeface="Arial"/>
        <a:buChar char="•"/>
        <a:defRPr kumimoji="1" sz="3742" kern="1200">
          <a:solidFill>
            <a:schemeClr val="tx1"/>
          </a:solidFill>
          <a:latin typeface="+mn-lt"/>
          <a:ea typeface="+mn-ea"/>
          <a:cs typeface="+mn-cs"/>
        </a:defRPr>
      </a:lvl3pPr>
      <a:lvl4pPr marL="2494776" indent="-356397" algn="l" defTabSz="712793" rtl="0" eaLnBrk="1" latinLnBrk="0" hangingPunct="1">
        <a:spcBef>
          <a:spcPct val="20000"/>
        </a:spcBef>
        <a:buFont typeface="Arial"/>
        <a:buChar char="–"/>
        <a:defRPr kumimoji="1" sz="3118" kern="1200">
          <a:solidFill>
            <a:schemeClr val="tx1"/>
          </a:solidFill>
          <a:latin typeface="+mn-lt"/>
          <a:ea typeface="+mn-ea"/>
          <a:cs typeface="+mn-cs"/>
        </a:defRPr>
      </a:lvl4pPr>
      <a:lvl5pPr marL="3207569" indent="-356397" algn="l" defTabSz="712793" rtl="0" eaLnBrk="1" latinLnBrk="0" hangingPunct="1">
        <a:spcBef>
          <a:spcPct val="20000"/>
        </a:spcBef>
        <a:buFont typeface="Arial"/>
        <a:buChar char="»"/>
        <a:defRPr kumimoji="1" sz="3118" kern="1200">
          <a:solidFill>
            <a:schemeClr val="tx1"/>
          </a:solidFill>
          <a:latin typeface="+mn-lt"/>
          <a:ea typeface="+mn-ea"/>
          <a:cs typeface="+mn-cs"/>
        </a:defRPr>
      </a:lvl5pPr>
      <a:lvl6pPr marL="3920362" indent="-356397" algn="l" defTabSz="712793" rtl="0" eaLnBrk="1" latinLnBrk="0" hangingPunct="1">
        <a:spcBef>
          <a:spcPct val="20000"/>
        </a:spcBef>
        <a:buFont typeface="Arial"/>
        <a:buChar char="•"/>
        <a:defRPr kumimoji="1" sz="3118" kern="1200">
          <a:solidFill>
            <a:schemeClr val="tx1"/>
          </a:solidFill>
          <a:latin typeface="+mn-lt"/>
          <a:ea typeface="+mn-ea"/>
          <a:cs typeface="+mn-cs"/>
        </a:defRPr>
      </a:lvl6pPr>
      <a:lvl7pPr marL="4633155" indent="-356397" algn="l" defTabSz="712793" rtl="0" eaLnBrk="1" latinLnBrk="0" hangingPunct="1">
        <a:spcBef>
          <a:spcPct val="20000"/>
        </a:spcBef>
        <a:buFont typeface="Arial"/>
        <a:buChar char="•"/>
        <a:defRPr kumimoji="1" sz="3118" kern="1200">
          <a:solidFill>
            <a:schemeClr val="tx1"/>
          </a:solidFill>
          <a:latin typeface="+mn-lt"/>
          <a:ea typeface="+mn-ea"/>
          <a:cs typeface="+mn-cs"/>
        </a:defRPr>
      </a:lvl7pPr>
      <a:lvl8pPr marL="5345948" indent="-356397" algn="l" defTabSz="712793" rtl="0" eaLnBrk="1" latinLnBrk="0" hangingPunct="1">
        <a:spcBef>
          <a:spcPct val="20000"/>
        </a:spcBef>
        <a:buFont typeface="Arial"/>
        <a:buChar char="•"/>
        <a:defRPr kumimoji="1" sz="3118" kern="1200">
          <a:solidFill>
            <a:schemeClr val="tx1"/>
          </a:solidFill>
          <a:latin typeface="+mn-lt"/>
          <a:ea typeface="+mn-ea"/>
          <a:cs typeface="+mn-cs"/>
        </a:defRPr>
      </a:lvl8pPr>
      <a:lvl9pPr marL="6058741" indent="-356397" algn="l" defTabSz="712793" rtl="0" eaLnBrk="1" latinLnBrk="0" hangingPunct="1">
        <a:spcBef>
          <a:spcPct val="20000"/>
        </a:spcBef>
        <a:buFont typeface="Arial"/>
        <a:buChar char="•"/>
        <a:defRPr kumimoji="1" sz="3118" kern="1200">
          <a:solidFill>
            <a:schemeClr val="tx1"/>
          </a:solidFill>
          <a:latin typeface="+mn-lt"/>
          <a:ea typeface="+mn-ea"/>
          <a:cs typeface="+mn-cs"/>
        </a:defRPr>
      </a:lvl9pPr>
    </p:bodyStyle>
    <p:otherStyle>
      <a:defPPr>
        <a:defRPr lang="ja-JP"/>
      </a:defPPr>
      <a:lvl1pPr marL="0" algn="l" defTabSz="712793" rtl="0" eaLnBrk="1" latinLnBrk="0" hangingPunct="1">
        <a:defRPr kumimoji="1" sz="2806" kern="1200">
          <a:solidFill>
            <a:schemeClr val="tx1"/>
          </a:solidFill>
          <a:latin typeface="+mn-lt"/>
          <a:ea typeface="+mn-ea"/>
          <a:cs typeface="+mn-cs"/>
        </a:defRPr>
      </a:lvl1pPr>
      <a:lvl2pPr marL="712793" algn="l" defTabSz="712793" rtl="0" eaLnBrk="1" latinLnBrk="0" hangingPunct="1">
        <a:defRPr kumimoji="1" sz="2806" kern="1200">
          <a:solidFill>
            <a:schemeClr val="tx1"/>
          </a:solidFill>
          <a:latin typeface="+mn-lt"/>
          <a:ea typeface="+mn-ea"/>
          <a:cs typeface="+mn-cs"/>
        </a:defRPr>
      </a:lvl2pPr>
      <a:lvl3pPr marL="1425586" algn="l" defTabSz="712793" rtl="0" eaLnBrk="1" latinLnBrk="0" hangingPunct="1">
        <a:defRPr kumimoji="1" sz="2806" kern="1200">
          <a:solidFill>
            <a:schemeClr val="tx1"/>
          </a:solidFill>
          <a:latin typeface="+mn-lt"/>
          <a:ea typeface="+mn-ea"/>
          <a:cs typeface="+mn-cs"/>
        </a:defRPr>
      </a:lvl3pPr>
      <a:lvl4pPr marL="2138379" algn="l" defTabSz="712793" rtl="0" eaLnBrk="1" latinLnBrk="0" hangingPunct="1">
        <a:defRPr kumimoji="1" sz="2806" kern="1200">
          <a:solidFill>
            <a:schemeClr val="tx1"/>
          </a:solidFill>
          <a:latin typeface="+mn-lt"/>
          <a:ea typeface="+mn-ea"/>
          <a:cs typeface="+mn-cs"/>
        </a:defRPr>
      </a:lvl4pPr>
      <a:lvl5pPr marL="2851172" algn="l" defTabSz="712793" rtl="0" eaLnBrk="1" latinLnBrk="0" hangingPunct="1">
        <a:defRPr kumimoji="1" sz="2806" kern="1200">
          <a:solidFill>
            <a:schemeClr val="tx1"/>
          </a:solidFill>
          <a:latin typeface="+mn-lt"/>
          <a:ea typeface="+mn-ea"/>
          <a:cs typeface="+mn-cs"/>
        </a:defRPr>
      </a:lvl5pPr>
      <a:lvl6pPr marL="3563965" algn="l" defTabSz="712793" rtl="0" eaLnBrk="1" latinLnBrk="0" hangingPunct="1">
        <a:defRPr kumimoji="1" sz="2806" kern="1200">
          <a:solidFill>
            <a:schemeClr val="tx1"/>
          </a:solidFill>
          <a:latin typeface="+mn-lt"/>
          <a:ea typeface="+mn-ea"/>
          <a:cs typeface="+mn-cs"/>
        </a:defRPr>
      </a:lvl6pPr>
      <a:lvl7pPr marL="4276759" algn="l" defTabSz="712793" rtl="0" eaLnBrk="1" latinLnBrk="0" hangingPunct="1">
        <a:defRPr kumimoji="1" sz="2806" kern="1200">
          <a:solidFill>
            <a:schemeClr val="tx1"/>
          </a:solidFill>
          <a:latin typeface="+mn-lt"/>
          <a:ea typeface="+mn-ea"/>
          <a:cs typeface="+mn-cs"/>
        </a:defRPr>
      </a:lvl7pPr>
      <a:lvl8pPr marL="4989552" algn="l" defTabSz="712793" rtl="0" eaLnBrk="1" latinLnBrk="0" hangingPunct="1">
        <a:defRPr kumimoji="1" sz="2806" kern="1200">
          <a:solidFill>
            <a:schemeClr val="tx1"/>
          </a:solidFill>
          <a:latin typeface="+mn-lt"/>
          <a:ea typeface="+mn-ea"/>
          <a:cs typeface="+mn-cs"/>
        </a:defRPr>
      </a:lvl8pPr>
      <a:lvl9pPr marL="5702345" algn="l" defTabSz="712793"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スライド番号プレースホルダー 2">
            <a:extLst>
              <a:ext uri="{FF2B5EF4-FFF2-40B4-BE49-F238E27FC236}">
                <a16:creationId xmlns:a16="http://schemas.microsoft.com/office/drawing/2014/main" id="{3000D8E4-2603-45AB-A942-9EBF8DCD9194}"/>
              </a:ext>
            </a:extLst>
          </p:cNvPr>
          <p:cNvSpPr txBox="1">
            <a:spLocks/>
          </p:cNvSpPr>
          <p:nvPr/>
        </p:nvSpPr>
        <p:spPr>
          <a:xfrm>
            <a:off x="444500" y="563596"/>
            <a:ext cx="14214929" cy="645543"/>
          </a:xfrm>
          <a:prstGeom prst="rect">
            <a:avLst/>
          </a:prstGeom>
          <a:solidFill>
            <a:srgbClr val="D2D7DA"/>
          </a:solidFill>
          <a:ln>
            <a:noFill/>
          </a:ln>
        </p:spPr>
        <p:txBody>
          <a:bodyPr vert="horz" wrap="square" lIns="72000" tIns="72000" rIns="72000" bIns="72000" rtlCol="0" anchor="ctr">
            <a:spAutoFit/>
          </a:bodyPr>
          <a:lstStyle>
            <a:defPPr>
              <a:defRPr lang="ja-JP"/>
            </a:defPPr>
            <a:lvl1pPr marL="0" algn="r" defTabSz="737436" rtl="0" eaLnBrk="1" latinLnBrk="0" hangingPunct="1">
              <a:defRPr kumimoji="1" sz="1247" b="0" i="0" kern="1200">
                <a:solidFill>
                  <a:schemeClr val="tx1"/>
                </a:solidFill>
                <a:latin typeface="+mj-lt"/>
                <a:ea typeface="Meiryo レギュラー" charset="-128"/>
                <a:cs typeface="Meiryo レギュラー" charset="-128"/>
              </a:defRPr>
            </a:lvl1pPr>
            <a:lvl2pPr marL="737436" algn="l" defTabSz="737436" rtl="0" eaLnBrk="1" latinLnBrk="0" hangingPunct="1">
              <a:defRPr kumimoji="1" sz="2903" kern="1200">
                <a:solidFill>
                  <a:schemeClr val="tx1"/>
                </a:solidFill>
                <a:latin typeface="+mn-lt"/>
                <a:ea typeface="+mn-ea"/>
                <a:cs typeface="+mn-cs"/>
              </a:defRPr>
            </a:lvl2pPr>
            <a:lvl3pPr marL="1474872" algn="l" defTabSz="737436" rtl="0" eaLnBrk="1" latinLnBrk="0" hangingPunct="1">
              <a:defRPr kumimoji="1" sz="2903" kern="1200">
                <a:solidFill>
                  <a:schemeClr val="tx1"/>
                </a:solidFill>
                <a:latin typeface="+mn-lt"/>
                <a:ea typeface="+mn-ea"/>
                <a:cs typeface="+mn-cs"/>
              </a:defRPr>
            </a:lvl3pPr>
            <a:lvl4pPr marL="2212309" algn="l" defTabSz="737436" rtl="0" eaLnBrk="1" latinLnBrk="0" hangingPunct="1">
              <a:defRPr kumimoji="1" sz="2903" kern="1200">
                <a:solidFill>
                  <a:schemeClr val="tx1"/>
                </a:solidFill>
                <a:latin typeface="+mn-lt"/>
                <a:ea typeface="+mn-ea"/>
                <a:cs typeface="+mn-cs"/>
              </a:defRPr>
            </a:lvl4pPr>
            <a:lvl5pPr marL="2949745" algn="l" defTabSz="737436" rtl="0" eaLnBrk="1" latinLnBrk="0" hangingPunct="1">
              <a:defRPr kumimoji="1" sz="2903" kern="1200">
                <a:solidFill>
                  <a:schemeClr val="tx1"/>
                </a:solidFill>
                <a:latin typeface="+mn-lt"/>
                <a:ea typeface="+mn-ea"/>
                <a:cs typeface="+mn-cs"/>
              </a:defRPr>
            </a:lvl5pPr>
            <a:lvl6pPr marL="3687181" algn="l" defTabSz="737436" rtl="0" eaLnBrk="1" latinLnBrk="0" hangingPunct="1">
              <a:defRPr kumimoji="1" sz="2903" kern="1200">
                <a:solidFill>
                  <a:schemeClr val="tx1"/>
                </a:solidFill>
                <a:latin typeface="+mn-lt"/>
                <a:ea typeface="+mn-ea"/>
                <a:cs typeface="+mn-cs"/>
              </a:defRPr>
            </a:lvl6pPr>
            <a:lvl7pPr marL="4424617" algn="l" defTabSz="737436" rtl="0" eaLnBrk="1" latinLnBrk="0" hangingPunct="1">
              <a:defRPr kumimoji="1" sz="2903" kern="1200">
                <a:solidFill>
                  <a:schemeClr val="tx1"/>
                </a:solidFill>
                <a:latin typeface="+mn-lt"/>
                <a:ea typeface="+mn-ea"/>
                <a:cs typeface="+mn-cs"/>
              </a:defRPr>
            </a:lvl7pPr>
            <a:lvl8pPr marL="5162053" algn="l" defTabSz="737436" rtl="0" eaLnBrk="1" latinLnBrk="0" hangingPunct="1">
              <a:defRPr kumimoji="1" sz="2903" kern="1200">
                <a:solidFill>
                  <a:schemeClr val="tx1"/>
                </a:solidFill>
                <a:latin typeface="+mn-lt"/>
                <a:ea typeface="+mn-ea"/>
                <a:cs typeface="+mn-cs"/>
              </a:defRPr>
            </a:lvl8pPr>
            <a:lvl9pPr marL="5899489" algn="l" defTabSz="737436" rtl="0" eaLnBrk="1" latinLnBrk="0" hangingPunct="1">
              <a:defRPr kumimoji="1" sz="2903" kern="1200">
                <a:solidFill>
                  <a:schemeClr val="tx1"/>
                </a:solidFill>
                <a:latin typeface="+mn-lt"/>
                <a:ea typeface="+mn-ea"/>
                <a:cs typeface="+mn-cs"/>
              </a:defRPr>
            </a:lvl9pPr>
          </a:lstStyle>
          <a:p>
            <a:pPr algn="l"/>
            <a:r>
              <a:rPr lang="en-US" altLang="ja-JP" sz="1200" b="1"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2025</a:t>
            </a:r>
            <a:r>
              <a:rPr lang="ja-JP" altLang="en-US" sz="1200" b="1"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年日本国際博覧会　施設整備に関するユニバーサルデザインワークショップ</a:t>
            </a:r>
            <a:endParaRPr lang="en-US" altLang="ja-JP" sz="1000" b="1" dirty="0">
              <a:solidFill>
                <a:schemeClr val="bg2">
                  <a:lumMod val="25000"/>
                </a:schemeClr>
              </a:solidFill>
              <a:latin typeface="UD デジタル 教科書体 NP-R" panose="02020400000000000000" pitchFamily="18" charset="-128"/>
              <a:ea typeface="UD デジタル 教科書体 NP-R" panose="02020400000000000000" pitchFamily="18" charset="-128"/>
            </a:endParaRPr>
          </a:p>
          <a:p>
            <a:pPr algn="l">
              <a:spcBef>
                <a:spcPts val="300"/>
              </a:spcBef>
            </a:pPr>
            <a:r>
              <a:rPr lang="ja-JP" altLang="en-US" sz="1800" b="1" spc="100"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第２回</a:t>
            </a:r>
            <a:r>
              <a:rPr lang="ja-JP" altLang="en-US" sz="1800" b="1" u="sng" spc="100"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トイレ</a:t>
            </a:r>
            <a:r>
              <a:rPr lang="ja-JP" altLang="en-US" sz="1800" b="1" spc="100"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に関する検討会の議事概要について</a:t>
            </a:r>
            <a:endParaRPr lang="en-US" altLang="ja-JP" sz="2800" b="1" spc="100" dirty="0">
              <a:solidFill>
                <a:schemeClr val="bg2">
                  <a:lumMod val="25000"/>
                </a:schemeClr>
              </a:solidFill>
              <a:latin typeface="UD デジタル 教科書体 NP-R" panose="02020400000000000000" pitchFamily="18" charset="-128"/>
              <a:ea typeface="UD デジタル 教科書体 NP-R" panose="02020400000000000000" pitchFamily="18" charset="-128"/>
            </a:endParaRPr>
          </a:p>
        </p:txBody>
      </p:sp>
      <p:sp>
        <p:nvSpPr>
          <p:cNvPr id="195" name="スライド番号プレースホルダー 2">
            <a:extLst>
              <a:ext uri="{FF2B5EF4-FFF2-40B4-BE49-F238E27FC236}">
                <a16:creationId xmlns:a16="http://schemas.microsoft.com/office/drawing/2014/main" id="{DD611CC9-69DF-44C9-8D9A-78165A866F5B}"/>
              </a:ext>
            </a:extLst>
          </p:cNvPr>
          <p:cNvSpPr txBox="1">
            <a:spLocks/>
          </p:cNvSpPr>
          <p:nvPr/>
        </p:nvSpPr>
        <p:spPr>
          <a:xfrm>
            <a:off x="12301538" y="755459"/>
            <a:ext cx="2193169" cy="246221"/>
          </a:xfrm>
          <a:prstGeom prst="rect">
            <a:avLst/>
          </a:prstGeom>
        </p:spPr>
        <p:txBody>
          <a:bodyPr vert="horz" wrap="square" lIns="0" tIns="0" rIns="0" bIns="0" rtlCol="0" anchor="ctr">
            <a:spAutoFit/>
          </a:bodyPr>
          <a:lstStyle>
            <a:defPPr>
              <a:defRPr lang="ja-JP"/>
            </a:defPPr>
            <a:lvl1pPr marL="0" algn="r" defTabSz="737436" rtl="0" eaLnBrk="1" latinLnBrk="0" hangingPunct="1">
              <a:defRPr kumimoji="1" sz="1247" b="0" i="0" kern="1200">
                <a:solidFill>
                  <a:schemeClr val="tx1"/>
                </a:solidFill>
                <a:latin typeface="+mj-lt"/>
                <a:ea typeface="Meiryo レギュラー" charset="-128"/>
                <a:cs typeface="Meiryo レギュラー" charset="-128"/>
              </a:defRPr>
            </a:lvl1pPr>
            <a:lvl2pPr marL="737436" algn="l" defTabSz="737436" rtl="0" eaLnBrk="1" latinLnBrk="0" hangingPunct="1">
              <a:defRPr kumimoji="1" sz="2903" kern="1200">
                <a:solidFill>
                  <a:schemeClr val="tx1"/>
                </a:solidFill>
                <a:latin typeface="+mn-lt"/>
                <a:ea typeface="+mn-ea"/>
                <a:cs typeface="+mn-cs"/>
              </a:defRPr>
            </a:lvl2pPr>
            <a:lvl3pPr marL="1474872" algn="l" defTabSz="737436" rtl="0" eaLnBrk="1" latinLnBrk="0" hangingPunct="1">
              <a:defRPr kumimoji="1" sz="2903" kern="1200">
                <a:solidFill>
                  <a:schemeClr val="tx1"/>
                </a:solidFill>
                <a:latin typeface="+mn-lt"/>
                <a:ea typeface="+mn-ea"/>
                <a:cs typeface="+mn-cs"/>
              </a:defRPr>
            </a:lvl3pPr>
            <a:lvl4pPr marL="2212309" algn="l" defTabSz="737436" rtl="0" eaLnBrk="1" latinLnBrk="0" hangingPunct="1">
              <a:defRPr kumimoji="1" sz="2903" kern="1200">
                <a:solidFill>
                  <a:schemeClr val="tx1"/>
                </a:solidFill>
                <a:latin typeface="+mn-lt"/>
                <a:ea typeface="+mn-ea"/>
                <a:cs typeface="+mn-cs"/>
              </a:defRPr>
            </a:lvl4pPr>
            <a:lvl5pPr marL="2949745" algn="l" defTabSz="737436" rtl="0" eaLnBrk="1" latinLnBrk="0" hangingPunct="1">
              <a:defRPr kumimoji="1" sz="2903" kern="1200">
                <a:solidFill>
                  <a:schemeClr val="tx1"/>
                </a:solidFill>
                <a:latin typeface="+mn-lt"/>
                <a:ea typeface="+mn-ea"/>
                <a:cs typeface="+mn-cs"/>
              </a:defRPr>
            </a:lvl5pPr>
            <a:lvl6pPr marL="3687181" algn="l" defTabSz="737436" rtl="0" eaLnBrk="1" latinLnBrk="0" hangingPunct="1">
              <a:defRPr kumimoji="1" sz="2903" kern="1200">
                <a:solidFill>
                  <a:schemeClr val="tx1"/>
                </a:solidFill>
                <a:latin typeface="+mn-lt"/>
                <a:ea typeface="+mn-ea"/>
                <a:cs typeface="+mn-cs"/>
              </a:defRPr>
            </a:lvl6pPr>
            <a:lvl7pPr marL="4424617" algn="l" defTabSz="737436" rtl="0" eaLnBrk="1" latinLnBrk="0" hangingPunct="1">
              <a:defRPr kumimoji="1" sz="2903" kern="1200">
                <a:solidFill>
                  <a:schemeClr val="tx1"/>
                </a:solidFill>
                <a:latin typeface="+mn-lt"/>
                <a:ea typeface="+mn-ea"/>
                <a:cs typeface="+mn-cs"/>
              </a:defRPr>
            </a:lvl7pPr>
            <a:lvl8pPr marL="5162053" algn="l" defTabSz="737436" rtl="0" eaLnBrk="1" latinLnBrk="0" hangingPunct="1">
              <a:defRPr kumimoji="1" sz="2903" kern="1200">
                <a:solidFill>
                  <a:schemeClr val="tx1"/>
                </a:solidFill>
                <a:latin typeface="+mn-lt"/>
                <a:ea typeface="+mn-ea"/>
                <a:cs typeface="+mn-cs"/>
              </a:defRPr>
            </a:lvl8pPr>
            <a:lvl9pPr marL="5899489" algn="l" defTabSz="737436" rtl="0" eaLnBrk="1" latinLnBrk="0" hangingPunct="1">
              <a:defRPr kumimoji="1" sz="2903" kern="1200">
                <a:solidFill>
                  <a:schemeClr val="tx1"/>
                </a:solidFill>
                <a:latin typeface="+mn-lt"/>
                <a:ea typeface="+mn-ea"/>
                <a:cs typeface="+mn-cs"/>
              </a:defRPr>
            </a:lvl9pPr>
          </a:lstStyle>
          <a:p>
            <a:r>
              <a:rPr lang="ja-JP" altLang="en-US" sz="1600" b="1" spc="100"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トイレ ②</a:t>
            </a:r>
            <a:endParaRPr lang="en-US" altLang="ja-JP" sz="1600" b="1" spc="100" dirty="0">
              <a:solidFill>
                <a:schemeClr val="bg2">
                  <a:lumMod val="25000"/>
                </a:schemeClr>
              </a:solidFill>
              <a:latin typeface="UD デジタル 教科書体 NP-R" panose="02020400000000000000" pitchFamily="18" charset="-128"/>
              <a:ea typeface="UD デジタル 教科書体 NP-R" panose="02020400000000000000" pitchFamily="18" charset="-128"/>
            </a:endParaRPr>
          </a:p>
        </p:txBody>
      </p:sp>
      <p:sp>
        <p:nvSpPr>
          <p:cNvPr id="35" name="スライド番号プレースホルダー 2">
            <a:extLst>
              <a:ext uri="{FF2B5EF4-FFF2-40B4-BE49-F238E27FC236}">
                <a16:creationId xmlns:a16="http://schemas.microsoft.com/office/drawing/2014/main" id="{6EBD5723-591C-4EA5-86CC-E9AC37624450}"/>
              </a:ext>
              <a:ext uri="{C183D7F6-B498-43B3-948B-1728B52AA6E4}">
                <adec:decorative xmlns:adec="http://schemas.microsoft.com/office/drawing/2017/decorative" val="0"/>
              </a:ext>
            </a:extLst>
          </p:cNvPr>
          <p:cNvSpPr txBox="1">
            <a:spLocks/>
          </p:cNvSpPr>
          <p:nvPr/>
        </p:nvSpPr>
        <p:spPr>
          <a:xfrm>
            <a:off x="1847982" y="1812880"/>
            <a:ext cx="3193182" cy="169277"/>
          </a:xfrm>
          <a:prstGeom prst="rect">
            <a:avLst/>
          </a:prstGeom>
          <a:noFill/>
        </p:spPr>
        <p:txBody>
          <a:bodyPr vert="horz" wrap="none" lIns="0" tIns="0" rIns="0" bIns="0" rtlCol="0" anchor="ctr">
            <a:spAutoFit/>
          </a:bodyPr>
          <a:lstStyle>
            <a:defPPr>
              <a:defRPr lang="ja-JP"/>
            </a:defPPr>
            <a:lvl1pPr marL="0" algn="l" defTabSz="737436" rtl="0" eaLnBrk="1" latinLnBrk="0" hangingPunct="1">
              <a:defRPr kumimoji="1" sz="2903" kern="1200">
                <a:solidFill>
                  <a:schemeClr val="tx1"/>
                </a:solidFill>
                <a:latin typeface="+mn-lt"/>
                <a:ea typeface="+mn-ea"/>
                <a:cs typeface="+mn-cs"/>
              </a:defRPr>
            </a:lvl1pPr>
            <a:lvl2pPr marL="737436" algn="l" defTabSz="737436" rtl="0" eaLnBrk="1" latinLnBrk="0" hangingPunct="1">
              <a:defRPr kumimoji="1" sz="2903" kern="1200">
                <a:solidFill>
                  <a:schemeClr val="tx1"/>
                </a:solidFill>
                <a:latin typeface="+mn-lt"/>
                <a:ea typeface="+mn-ea"/>
                <a:cs typeface="+mn-cs"/>
              </a:defRPr>
            </a:lvl2pPr>
            <a:lvl3pPr marL="1474872" algn="l" defTabSz="737436" rtl="0" eaLnBrk="1" latinLnBrk="0" hangingPunct="1">
              <a:defRPr kumimoji="1" sz="2903" kern="1200">
                <a:solidFill>
                  <a:schemeClr val="tx1"/>
                </a:solidFill>
                <a:latin typeface="+mn-lt"/>
                <a:ea typeface="+mn-ea"/>
                <a:cs typeface="+mn-cs"/>
              </a:defRPr>
            </a:lvl3pPr>
            <a:lvl4pPr marL="2212309" algn="l" defTabSz="737436" rtl="0" eaLnBrk="1" latinLnBrk="0" hangingPunct="1">
              <a:defRPr kumimoji="1" sz="2903" kern="1200">
                <a:solidFill>
                  <a:schemeClr val="tx1"/>
                </a:solidFill>
                <a:latin typeface="+mn-lt"/>
                <a:ea typeface="+mn-ea"/>
                <a:cs typeface="+mn-cs"/>
              </a:defRPr>
            </a:lvl4pPr>
            <a:lvl5pPr marL="2949745" algn="l" defTabSz="737436" rtl="0" eaLnBrk="1" latinLnBrk="0" hangingPunct="1">
              <a:defRPr kumimoji="1" sz="2903" kern="1200">
                <a:solidFill>
                  <a:schemeClr val="tx1"/>
                </a:solidFill>
                <a:latin typeface="+mn-lt"/>
                <a:ea typeface="+mn-ea"/>
                <a:cs typeface="+mn-cs"/>
              </a:defRPr>
            </a:lvl5pPr>
            <a:lvl6pPr marL="3687181" algn="l" defTabSz="737436" rtl="0" eaLnBrk="1" latinLnBrk="0" hangingPunct="1">
              <a:defRPr kumimoji="1" sz="2903" kern="1200">
                <a:solidFill>
                  <a:schemeClr val="tx1"/>
                </a:solidFill>
                <a:latin typeface="+mn-lt"/>
                <a:ea typeface="+mn-ea"/>
                <a:cs typeface="+mn-cs"/>
              </a:defRPr>
            </a:lvl6pPr>
            <a:lvl7pPr marL="4424617" algn="l" defTabSz="737436" rtl="0" eaLnBrk="1" latinLnBrk="0" hangingPunct="1">
              <a:defRPr kumimoji="1" sz="2903" kern="1200">
                <a:solidFill>
                  <a:schemeClr val="tx1"/>
                </a:solidFill>
                <a:latin typeface="+mn-lt"/>
                <a:ea typeface="+mn-ea"/>
                <a:cs typeface="+mn-cs"/>
              </a:defRPr>
            </a:lvl7pPr>
            <a:lvl8pPr marL="5162053" algn="l" defTabSz="737436" rtl="0" eaLnBrk="1" latinLnBrk="0" hangingPunct="1">
              <a:defRPr kumimoji="1" sz="2903" kern="1200">
                <a:solidFill>
                  <a:schemeClr val="tx1"/>
                </a:solidFill>
                <a:latin typeface="+mn-lt"/>
                <a:ea typeface="+mn-ea"/>
                <a:cs typeface="+mn-cs"/>
              </a:defRPr>
            </a:lvl8pPr>
            <a:lvl9pPr marL="5899489" algn="l" defTabSz="737436" rtl="0" eaLnBrk="1" latinLnBrk="0" hangingPunct="1">
              <a:defRPr kumimoji="1" sz="2903" kern="1200">
                <a:solidFill>
                  <a:schemeClr val="tx1"/>
                </a:solidFill>
                <a:latin typeface="+mn-lt"/>
                <a:ea typeface="+mn-ea"/>
                <a:cs typeface="+mn-cs"/>
              </a:defRPr>
            </a:lvl9pPr>
          </a:lstStyle>
          <a:p>
            <a:r>
              <a:rPr kumimoji="1" lang="ja-JP" altLang="en-US" sz="1100" b="0" dirty="0">
                <a:latin typeface="UD デジタル 教科書体 NP-R" panose="02020400000000000000" pitchFamily="18" charset="-128"/>
                <a:ea typeface="UD デジタル 教科書体 NP-R" panose="02020400000000000000" pitchFamily="18" charset="-128"/>
              </a:rPr>
              <a:t>２０２２年１０月１７日（月）</a:t>
            </a:r>
            <a:r>
              <a:rPr kumimoji="1" lang="en-US" altLang="ja-JP" sz="1100" b="0" dirty="0">
                <a:latin typeface="UD デジタル 教科書体 NP-R" panose="02020400000000000000" pitchFamily="18" charset="-128"/>
                <a:ea typeface="UD デジタル 教科書体 NP-R" panose="02020400000000000000" pitchFamily="18" charset="-128"/>
              </a:rPr>
              <a:t>13</a:t>
            </a:r>
            <a:r>
              <a:rPr kumimoji="1" lang="ja-JP" altLang="en-US" sz="1100" b="0" dirty="0">
                <a:latin typeface="UD デジタル 教科書体 NP-R" panose="02020400000000000000" pitchFamily="18" charset="-128"/>
                <a:ea typeface="UD デジタル 教科書体 NP-R" panose="02020400000000000000" pitchFamily="18" charset="-128"/>
              </a:rPr>
              <a:t>時から</a:t>
            </a:r>
            <a:r>
              <a:rPr kumimoji="1" lang="en-US" altLang="ja-JP" sz="1100" b="0" dirty="0">
                <a:latin typeface="UD デジタル 教科書体 NP-R" panose="02020400000000000000" pitchFamily="18" charset="-128"/>
                <a:ea typeface="UD デジタル 教科書体 NP-R" panose="02020400000000000000" pitchFamily="18" charset="-128"/>
              </a:rPr>
              <a:t>15</a:t>
            </a:r>
            <a:r>
              <a:rPr kumimoji="1" lang="ja-JP" altLang="en-US" sz="1100" b="0" dirty="0">
                <a:latin typeface="UD デジタル 教科書体 NP-R" panose="02020400000000000000" pitchFamily="18" charset="-128"/>
                <a:ea typeface="UD デジタル 教科書体 NP-R" panose="02020400000000000000" pitchFamily="18" charset="-128"/>
              </a:rPr>
              <a:t>時まで</a:t>
            </a:r>
          </a:p>
        </p:txBody>
      </p:sp>
      <p:sp>
        <p:nvSpPr>
          <p:cNvPr id="48" name="正方形/長方形 47">
            <a:extLst>
              <a:ext uri="{FF2B5EF4-FFF2-40B4-BE49-F238E27FC236}">
                <a16:creationId xmlns:a16="http://schemas.microsoft.com/office/drawing/2014/main" id="{6A6DC0C3-6BB7-47E7-BAFA-34B1C92D4182}"/>
              </a:ext>
              <a:ext uri="{C183D7F6-B498-43B3-948B-1728B52AA6E4}">
                <adec:decorative xmlns:adec="http://schemas.microsoft.com/office/drawing/2017/decorative" val="0"/>
              </a:ext>
            </a:extLst>
          </p:cNvPr>
          <p:cNvSpPr/>
          <p:nvPr/>
        </p:nvSpPr>
        <p:spPr>
          <a:xfrm>
            <a:off x="7616891" y="2997158"/>
            <a:ext cx="826070" cy="164328"/>
          </a:xfrm>
          <a:prstGeom prst="rect">
            <a:avLst/>
          </a:prstGeom>
          <a:solidFill>
            <a:srgbClr val="FF0000"/>
          </a:solidFill>
          <a:ln w="12700">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800" b="1" spc="390" dirty="0">
                <a:solidFill>
                  <a:schemeClr val="bg1"/>
                </a:solidFill>
                <a:latin typeface="UD デジタル 教科書体 NP-R" panose="02020400000000000000" pitchFamily="18" charset="-128"/>
                <a:ea typeface="UD デジタル 教科書体 NP-R" panose="02020400000000000000" pitchFamily="18" charset="-128"/>
              </a:rPr>
              <a:t>変更案</a:t>
            </a:r>
          </a:p>
        </p:txBody>
      </p:sp>
      <p:sp>
        <p:nvSpPr>
          <p:cNvPr id="49" name="テキスト ボックス 48">
            <a:extLst>
              <a:ext uri="{FF2B5EF4-FFF2-40B4-BE49-F238E27FC236}">
                <a16:creationId xmlns:a16="http://schemas.microsoft.com/office/drawing/2014/main" id="{27C1B765-3C11-42F3-97D7-CEBA483EE9EC}"/>
              </a:ext>
            </a:extLst>
          </p:cNvPr>
          <p:cNvSpPr txBox="1"/>
          <p:nvPr/>
        </p:nvSpPr>
        <p:spPr>
          <a:xfrm>
            <a:off x="7559675" y="3171057"/>
            <a:ext cx="7033296" cy="999248"/>
          </a:xfrm>
          <a:prstGeom prst="rect">
            <a:avLst/>
          </a:prstGeom>
          <a:noFill/>
        </p:spPr>
        <p:txBody>
          <a:bodyPr wrap="square" rtlCol="0">
            <a:spAutoFit/>
          </a:bodyPr>
          <a:lstStyle/>
          <a:p>
            <a:pPr>
              <a:lnSpc>
                <a:spcPts val="900"/>
              </a:lnSpc>
              <a:spcAft>
                <a:spcPts val="600"/>
              </a:spcAft>
            </a:pPr>
            <a:r>
              <a:rPr kumimoji="1" lang="ja-JP" altLang="en-US" sz="800" b="1" dirty="0">
                <a:latin typeface="UD デジタル 教科書体 NP-R" panose="02020400000000000000" pitchFamily="18" charset="-128"/>
                <a:ea typeface="UD デジタル 教科書体 NP-R" panose="02020400000000000000" pitchFamily="18" charset="-128"/>
              </a:rPr>
              <a:t>下記の整備内容を基本とし、追加する機能等については、個別の設計</a:t>
            </a:r>
            <a:r>
              <a:rPr lang="ja-JP" altLang="en-US" sz="800" b="1" dirty="0">
                <a:latin typeface="UD デジタル 教科書体 NP-R" panose="02020400000000000000" pitchFamily="18" charset="-128"/>
                <a:ea typeface="UD デジタル 教科書体 NP-R" panose="02020400000000000000" pitchFamily="18" charset="-128"/>
              </a:rPr>
              <a:t>段階で</a:t>
            </a:r>
            <a:r>
              <a:rPr kumimoji="1" lang="ja-JP" altLang="en-US" sz="800" b="1" dirty="0">
                <a:latin typeface="UD デジタル 教科書体 NP-R" panose="02020400000000000000" pitchFamily="18" charset="-128"/>
                <a:ea typeface="UD デジタル 教科書体 NP-R" panose="02020400000000000000" pitchFamily="18" charset="-128"/>
              </a:rPr>
              <a:t>決定する。</a:t>
            </a:r>
            <a:endParaRPr kumimoji="1" lang="en-US" altLang="ja-JP" sz="800" b="1" dirty="0">
              <a:latin typeface="UD デジタル 教科書体 NP-R" panose="02020400000000000000" pitchFamily="18" charset="-128"/>
              <a:ea typeface="UD デジタル 教科書体 NP-R" panose="02020400000000000000" pitchFamily="18" charset="-128"/>
            </a:endParaRPr>
          </a:p>
          <a:p>
            <a:pPr>
              <a:lnSpc>
                <a:spcPts val="900"/>
              </a:lnSpc>
            </a:pPr>
            <a:r>
              <a:rPr lang="ja-JP" altLang="en-US" sz="600" b="1" dirty="0">
                <a:latin typeface="UD デジタル 教科書体 NP-R" panose="02020400000000000000" pitchFamily="18" charset="-128"/>
                <a:ea typeface="UD デジタル 教科書体 NP-R" panose="02020400000000000000" pitchFamily="18" charset="-128"/>
              </a:rPr>
              <a:t>・男性用の大きめ個室とオールジェンダー大きめ個室を合計数が女性用の大きめ個室と同数になる様に設定。</a:t>
            </a:r>
            <a:endParaRPr lang="en-US" altLang="ja-JP" sz="600" b="1" dirty="0">
              <a:latin typeface="UD デジタル 教科書体 NP-R" panose="02020400000000000000" pitchFamily="18" charset="-128"/>
              <a:ea typeface="UD デジタル 教科書体 NP-R" panose="02020400000000000000" pitchFamily="18" charset="-128"/>
            </a:endParaRPr>
          </a:p>
          <a:p>
            <a:pPr>
              <a:lnSpc>
                <a:spcPts val="1200"/>
              </a:lnSpc>
            </a:pPr>
            <a:r>
              <a:rPr lang="ja-JP" altLang="en-US" sz="600" b="1" dirty="0">
                <a:latin typeface="UD デジタル 教科書体 NP-R" panose="02020400000000000000" pitchFamily="18" charset="-128"/>
                <a:ea typeface="UD デジタル 教科書体 NP-R" panose="02020400000000000000" pitchFamily="18" charset="-128"/>
              </a:rPr>
              <a:t>・</a:t>
            </a:r>
            <a:r>
              <a:rPr lang="ja-JP" altLang="en-US" sz="600" b="1" dirty="0">
                <a:highlight>
                  <a:srgbClr val="FFFF00"/>
                </a:highlight>
                <a:latin typeface="UD デジタル 教科書体 NP-R" panose="02020400000000000000" pitchFamily="18" charset="-128"/>
                <a:ea typeface="UD デジタル 教科書体 NP-R" panose="02020400000000000000" pitchFamily="18" charset="-128"/>
              </a:rPr>
              <a:t>オールジェンダートイレの追加した個室については、標準と大きめの個室を半数づつとするが、ＷＳの意見を踏まえ、</a:t>
            </a:r>
            <a:endParaRPr lang="en-US" altLang="ja-JP" sz="600" b="1" dirty="0">
              <a:highlight>
                <a:srgbClr val="FFFF00"/>
              </a:highlight>
              <a:latin typeface="UD デジタル 教科書体 NP-R" panose="02020400000000000000" pitchFamily="18" charset="-128"/>
              <a:ea typeface="UD デジタル 教科書体 NP-R" panose="02020400000000000000" pitchFamily="18" charset="-128"/>
            </a:endParaRPr>
          </a:p>
          <a:p>
            <a:pPr>
              <a:lnSpc>
                <a:spcPts val="1200"/>
              </a:lnSpc>
            </a:pPr>
            <a:r>
              <a:rPr lang="ja-JP" altLang="en-US" sz="600" b="1" dirty="0">
                <a:highlight>
                  <a:srgbClr val="FFFF00"/>
                </a:highlight>
                <a:latin typeface="UD デジタル 教科書体 NP-R" panose="02020400000000000000" pitchFamily="18" charset="-128"/>
                <a:ea typeface="UD デジタル 教科書体 NP-R" panose="02020400000000000000" pitchFamily="18" charset="-128"/>
              </a:rPr>
              <a:t>　</a:t>
            </a:r>
            <a:r>
              <a:rPr lang="ja-JP" altLang="en-US" sz="600" b="1" u="sng" dirty="0">
                <a:highlight>
                  <a:srgbClr val="FFFF00"/>
                </a:highlight>
                <a:latin typeface="UD デジタル 教科書体 NP-R" panose="02020400000000000000" pitchFamily="18" charset="-128"/>
                <a:ea typeface="UD デジタル 教科書体 NP-R" panose="02020400000000000000" pitchFamily="18" charset="-128"/>
              </a:rPr>
              <a:t>標準タイプ</a:t>
            </a:r>
            <a:r>
              <a:rPr lang="en-US" altLang="ja-JP" sz="600" b="1" u="sng" dirty="0">
                <a:highlight>
                  <a:srgbClr val="FFFF00"/>
                </a:highlight>
                <a:latin typeface="UD デジタル 教科書体 NP-R" panose="02020400000000000000" pitchFamily="18" charset="-128"/>
                <a:ea typeface="UD デジタル 教科書体 NP-R" panose="02020400000000000000" pitchFamily="18" charset="-128"/>
              </a:rPr>
              <a:t>(</a:t>
            </a:r>
            <a:r>
              <a:rPr lang="ja-JP" altLang="en-US" sz="600" b="1" u="sng" dirty="0">
                <a:highlight>
                  <a:srgbClr val="FFFF00"/>
                </a:highlight>
                <a:latin typeface="UD デジタル 教科書体 NP-R" panose="02020400000000000000" pitchFamily="18" charset="-128"/>
                <a:ea typeface="UD デジタル 教科書体 NP-R" panose="02020400000000000000" pitchFamily="18" charset="-128"/>
              </a:rPr>
              <a:t>付加機能無し</a:t>
            </a:r>
            <a:r>
              <a:rPr lang="en-US" altLang="ja-JP" sz="600" b="1" u="sng" dirty="0">
                <a:highlight>
                  <a:srgbClr val="FFFF00"/>
                </a:highlight>
                <a:latin typeface="UD デジタル 教科書体 NP-R" panose="02020400000000000000" pitchFamily="18" charset="-128"/>
                <a:ea typeface="UD デジタル 教科書体 NP-R" panose="02020400000000000000" pitchFamily="18" charset="-128"/>
              </a:rPr>
              <a:t>)</a:t>
            </a:r>
            <a:r>
              <a:rPr lang="ja-JP" altLang="en-US" sz="600" b="1" u="sng" dirty="0">
                <a:highlight>
                  <a:srgbClr val="FFFF00"/>
                </a:highlight>
                <a:latin typeface="UD デジタル 教科書体 NP-R" panose="02020400000000000000" pitchFamily="18" charset="-128"/>
                <a:ea typeface="UD デジタル 教科書体 NP-R" panose="02020400000000000000" pitchFamily="18" charset="-128"/>
              </a:rPr>
              <a:t>を最低１器整備することとして器数を設定。</a:t>
            </a:r>
            <a:endParaRPr lang="en-US" altLang="ja-JP" sz="600" b="1" u="sng" dirty="0">
              <a:highlight>
                <a:srgbClr val="FFFF00"/>
              </a:highlight>
              <a:latin typeface="UD デジタル 教科書体 NP-R" panose="02020400000000000000" pitchFamily="18" charset="-128"/>
              <a:ea typeface="UD デジタル 教科書体 NP-R" panose="02020400000000000000" pitchFamily="18" charset="-128"/>
            </a:endParaRPr>
          </a:p>
          <a:p>
            <a:pPr>
              <a:lnSpc>
                <a:spcPts val="1200"/>
              </a:lnSpc>
            </a:pPr>
            <a:r>
              <a:rPr lang="ja-JP" altLang="en-US" sz="600" b="1" dirty="0">
                <a:latin typeface="UD デジタル 教科書体 NP-R" panose="02020400000000000000" pitchFamily="18" charset="-128"/>
                <a:ea typeface="UD デジタル 教科書体 NP-R" panose="02020400000000000000" pitchFamily="18" charset="-128"/>
              </a:rPr>
              <a:t>・男性用の大きめ個室の付加機能については、車いす対応→オストメイト→乳幼児対応の順で整備する方針とする。</a:t>
            </a:r>
            <a:endParaRPr lang="en-US" altLang="ja-JP" sz="600" b="1" dirty="0">
              <a:latin typeface="UD デジタル 教科書体 NP-R" panose="02020400000000000000" pitchFamily="18" charset="-128"/>
              <a:ea typeface="UD デジタル 教科書体 NP-R" panose="02020400000000000000" pitchFamily="18" charset="-128"/>
            </a:endParaRPr>
          </a:p>
          <a:p>
            <a:pPr>
              <a:lnSpc>
                <a:spcPts val="1200"/>
              </a:lnSpc>
            </a:pPr>
            <a:r>
              <a:rPr lang="ja-JP" altLang="en-US" sz="600" b="1" dirty="0">
                <a:latin typeface="UD デジタル 教科書体 NP-R" panose="02020400000000000000" pitchFamily="18" charset="-128"/>
                <a:ea typeface="UD デジタル 教科書体 NP-R" panose="02020400000000000000" pitchFamily="18" charset="-128"/>
              </a:rPr>
              <a:t>　（</a:t>
            </a:r>
            <a:r>
              <a:rPr lang="en-US" altLang="ja-JP" sz="600" b="1" dirty="0">
                <a:latin typeface="UD デジタル 教科書体 NP-R" panose="02020400000000000000" pitchFamily="18" charset="-128"/>
                <a:ea typeface="UD デジタル 教科書体 NP-R" panose="02020400000000000000" pitchFamily="18" charset="-128"/>
              </a:rPr>
              <a:t>※</a:t>
            </a:r>
            <a:r>
              <a:rPr lang="ja-JP" altLang="en-US" sz="600" b="1" dirty="0">
                <a:latin typeface="UD デジタル 教科書体 NP-R" panose="02020400000000000000" pitchFamily="18" charset="-128"/>
                <a:ea typeface="UD デジタル 教科書体 NP-R" panose="02020400000000000000" pitchFamily="18" charset="-128"/>
              </a:rPr>
              <a:t>男性用トイレ内における乳幼児対応（おむつ交換台）については、１以上の設置（個室外でも可）を規制基準としている）</a:t>
            </a:r>
            <a:endParaRPr lang="en-US" altLang="ja-JP" sz="600" b="1" dirty="0">
              <a:latin typeface="UD デジタル 教科書体 NP-R" panose="02020400000000000000" pitchFamily="18" charset="-128"/>
              <a:ea typeface="UD デジタル 教科書体 NP-R" panose="02020400000000000000" pitchFamily="18" charset="-128"/>
            </a:endParaRPr>
          </a:p>
        </p:txBody>
      </p:sp>
      <p:sp>
        <p:nvSpPr>
          <p:cNvPr id="60" name="テキスト ボックス 59">
            <a:extLst>
              <a:ext uri="{FF2B5EF4-FFF2-40B4-BE49-F238E27FC236}">
                <a16:creationId xmlns:a16="http://schemas.microsoft.com/office/drawing/2014/main" id="{7CAD6280-2BC3-44F4-80D6-CCE93DAD5D45}"/>
              </a:ext>
            </a:extLst>
          </p:cNvPr>
          <p:cNvSpPr txBox="1"/>
          <p:nvPr/>
        </p:nvSpPr>
        <p:spPr>
          <a:xfrm>
            <a:off x="7551964" y="7450316"/>
            <a:ext cx="5775940" cy="338554"/>
          </a:xfrm>
          <a:prstGeom prst="rect">
            <a:avLst/>
          </a:prstGeom>
          <a:solidFill>
            <a:srgbClr val="0068B7"/>
          </a:solidFill>
        </p:spPr>
        <p:txBody>
          <a:bodyPr wrap="none">
            <a:spAutoFit/>
          </a:bodyPr>
          <a:lstStyle/>
          <a:p>
            <a:r>
              <a:rPr kumimoji="1" lang="ja-JP" altLang="en-US" sz="1600" dirty="0">
                <a:solidFill>
                  <a:schemeClr val="bg1"/>
                </a:solidFill>
                <a:latin typeface="UD デジタル 教科書体 NP-R" panose="02020400000000000000" pitchFamily="18" charset="-128"/>
                <a:ea typeface="UD デジタル 教科書体 NP-R" panose="02020400000000000000" pitchFamily="18" charset="-128"/>
              </a:rPr>
              <a:t>トイレ８の概要</a:t>
            </a:r>
            <a:r>
              <a:rPr lang="ja-JP" altLang="en-US" sz="1200" dirty="0">
                <a:solidFill>
                  <a:schemeClr val="bg1"/>
                </a:solidFill>
                <a:latin typeface="UD デジタル 教科書体 NP-R" panose="02020400000000000000" pitchFamily="18" charset="-128"/>
                <a:ea typeface="UD デジタル 教科書体 NP-R" panose="02020400000000000000" pitchFamily="18" charset="-128"/>
              </a:rPr>
              <a:t>（検討会時には図面を提示したが、現時点で図面は非公表）</a:t>
            </a:r>
            <a:endParaRPr kumimoji="1" lang="ja-JP" altLang="en-US" sz="1200" dirty="0">
              <a:solidFill>
                <a:schemeClr val="bg1"/>
              </a:solidFill>
              <a:latin typeface="UD デジタル 教科書体 NP-R" panose="02020400000000000000" pitchFamily="18" charset="-128"/>
              <a:ea typeface="UD デジタル 教科書体 NP-R" panose="02020400000000000000" pitchFamily="18" charset="-128"/>
            </a:endParaRPr>
          </a:p>
        </p:txBody>
      </p:sp>
      <p:sp>
        <p:nvSpPr>
          <p:cNvPr id="50" name="テキスト ボックス 49">
            <a:extLst>
              <a:ext uri="{FF2B5EF4-FFF2-40B4-BE49-F238E27FC236}">
                <a16:creationId xmlns:a16="http://schemas.microsoft.com/office/drawing/2014/main" id="{35F2224E-1FCC-424D-B99F-23F86A443D22}"/>
              </a:ext>
            </a:extLst>
          </p:cNvPr>
          <p:cNvSpPr txBox="1"/>
          <p:nvPr/>
        </p:nvSpPr>
        <p:spPr>
          <a:xfrm>
            <a:off x="7599517" y="7809131"/>
            <a:ext cx="7033296" cy="1964640"/>
          </a:xfrm>
          <a:prstGeom prst="rect">
            <a:avLst/>
          </a:prstGeom>
          <a:noFill/>
        </p:spPr>
        <p:txBody>
          <a:bodyPr wrap="square" rtlCol="0">
            <a:spAutoFit/>
          </a:bodyPr>
          <a:lstStyle/>
          <a:p>
            <a:pPr>
              <a:lnSpc>
                <a:spcPts val="1300"/>
              </a:lnSpc>
              <a:spcAft>
                <a:spcPts val="600"/>
              </a:spcAft>
            </a:pPr>
            <a:r>
              <a:rPr lang="ja-JP" altLang="en-US" sz="1100" dirty="0">
                <a:latin typeface="UD デジタル 教科書体 NP-R" panose="02020400000000000000" pitchFamily="18" charset="-128"/>
                <a:ea typeface="UD デジタル 教科書体 NP-R" panose="02020400000000000000" pitchFamily="18" charset="-128"/>
              </a:rPr>
              <a:t>・平面的には、半円形の個室が異なる方向を向きながら隣り合い、男性用、女性用が各</a:t>
            </a:r>
            <a:r>
              <a:rPr lang="en-US" altLang="ja-JP" sz="1100" dirty="0">
                <a:latin typeface="UD デジタル 教科書体 NP-R" panose="02020400000000000000" pitchFamily="18" charset="-128"/>
                <a:ea typeface="UD デジタル 教科書体 NP-R" panose="02020400000000000000" pitchFamily="18" charset="-128"/>
              </a:rPr>
              <a:t>1</a:t>
            </a:r>
            <a:r>
              <a:rPr lang="ja-JP" altLang="en-US" sz="1100" dirty="0">
                <a:latin typeface="UD デジタル 教科書体 NP-R" panose="02020400000000000000" pitchFamily="18" charset="-128"/>
                <a:ea typeface="UD デジタル 教科書体 NP-R" panose="02020400000000000000" pitchFamily="18" charset="-128"/>
              </a:rPr>
              <a:t>か所、オールジェン</a:t>
            </a:r>
            <a:endParaRPr lang="en-US" altLang="ja-JP" sz="1100" dirty="0">
              <a:latin typeface="UD デジタル 教科書体 NP-R" panose="02020400000000000000" pitchFamily="18" charset="-128"/>
              <a:ea typeface="UD デジタル 教科書体 NP-R" panose="02020400000000000000" pitchFamily="18" charset="-128"/>
            </a:endParaRPr>
          </a:p>
          <a:p>
            <a:pPr>
              <a:lnSpc>
                <a:spcPts val="1300"/>
              </a:lnSpc>
              <a:spcAft>
                <a:spcPts val="600"/>
              </a:spcAft>
            </a:pPr>
            <a:r>
              <a:rPr lang="ja-JP" altLang="en-US" sz="1100" dirty="0">
                <a:latin typeface="UD デジタル 教科書体 NP-R" panose="02020400000000000000" pitchFamily="18" charset="-128"/>
                <a:ea typeface="UD デジタル 教科書体 NP-R" panose="02020400000000000000" pitchFamily="18" charset="-128"/>
              </a:rPr>
              <a:t>　ダー用が</a:t>
            </a:r>
            <a:r>
              <a:rPr lang="en-US" altLang="ja-JP" sz="1100" dirty="0">
                <a:latin typeface="UD デジタル 教科書体 NP-R" panose="02020400000000000000" pitchFamily="18" charset="-128"/>
                <a:ea typeface="UD デジタル 教科書体 NP-R" panose="02020400000000000000" pitchFamily="18" charset="-128"/>
              </a:rPr>
              <a:t>2</a:t>
            </a:r>
            <a:r>
              <a:rPr lang="ja-JP" altLang="en-US" sz="1100" dirty="0">
                <a:latin typeface="UD デジタル 教科書体 NP-R" panose="02020400000000000000" pitchFamily="18" charset="-128"/>
                <a:ea typeface="UD デジタル 教科書体 NP-R" panose="02020400000000000000" pitchFamily="18" charset="-128"/>
              </a:rPr>
              <a:t>か所の計</a:t>
            </a:r>
            <a:r>
              <a:rPr lang="en-US" altLang="ja-JP" sz="1100" dirty="0">
                <a:latin typeface="UD デジタル 教科書体 NP-R" panose="02020400000000000000" pitchFamily="18" charset="-128"/>
                <a:ea typeface="UD デジタル 教科書体 NP-R" panose="02020400000000000000" pitchFamily="18" charset="-128"/>
              </a:rPr>
              <a:t>4</a:t>
            </a:r>
            <a:r>
              <a:rPr lang="ja-JP" altLang="en-US" sz="1100" dirty="0">
                <a:latin typeface="UD デジタル 教科書体 NP-R" panose="02020400000000000000" pitchFamily="18" charset="-128"/>
                <a:ea typeface="UD デジタル 教科書体 NP-R" panose="02020400000000000000" pitchFamily="18" charset="-128"/>
              </a:rPr>
              <a:t>ブロックで構成されている。</a:t>
            </a:r>
            <a:endParaRPr lang="en-US" altLang="ja-JP" sz="1100" dirty="0">
              <a:latin typeface="UD デジタル 教科書体 NP-R" panose="02020400000000000000" pitchFamily="18" charset="-128"/>
              <a:ea typeface="UD デジタル 教科書体 NP-R" panose="02020400000000000000" pitchFamily="18" charset="-128"/>
            </a:endParaRPr>
          </a:p>
          <a:p>
            <a:pPr>
              <a:lnSpc>
                <a:spcPts val="1300"/>
              </a:lnSpc>
              <a:spcAft>
                <a:spcPts val="600"/>
              </a:spcAft>
            </a:pPr>
            <a:r>
              <a:rPr lang="ja-JP" altLang="en-US" sz="1100" dirty="0">
                <a:latin typeface="UD デジタル 教科書体 NP-R" panose="02020400000000000000" pitchFamily="18" charset="-128"/>
                <a:ea typeface="UD デジタル 教科書体 NP-R" panose="02020400000000000000" pitchFamily="18" charset="-128"/>
              </a:rPr>
              <a:t>・便器数は、男性用</a:t>
            </a:r>
            <a:r>
              <a:rPr lang="en-US" altLang="ja-JP" sz="1100" dirty="0">
                <a:latin typeface="UD デジタル 教科書体 NP-R" panose="02020400000000000000" pitchFamily="18" charset="-128"/>
                <a:ea typeface="UD デジタル 教科書体 NP-R" panose="02020400000000000000" pitchFamily="18" charset="-128"/>
              </a:rPr>
              <a:t>15</a:t>
            </a:r>
            <a:r>
              <a:rPr lang="ja-JP" altLang="en-US" sz="1100" dirty="0">
                <a:latin typeface="UD デジタル 教科書体 NP-R" panose="02020400000000000000" pitchFamily="18" charset="-128"/>
                <a:ea typeface="UD デジタル 教科書体 NP-R" panose="02020400000000000000" pitchFamily="18" charset="-128"/>
              </a:rPr>
              <a:t>器、女性用</a:t>
            </a:r>
            <a:r>
              <a:rPr lang="en-US" altLang="ja-JP" sz="1100" dirty="0">
                <a:latin typeface="UD デジタル 教科書体 NP-R" panose="02020400000000000000" pitchFamily="18" charset="-128"/>
                <a:ea typeface="UD デジタル 教科書体 NP-R" panose="02020400000000000000" pitchFamily="18" charset="-128"/>
              </a:rPr>
              <a:t>8</a:t>
            </a:r>
            <a:r>
              <a:rPr lang="ja-JP" altLang="en-US" sz="1100" dirty="0">
                <a:latin typeface="UD デジタル 教科書体 NP-R" panose="02020400000000000000" pitchFamily="18" charset="-128"/>
                <a:ea typeface="UD デジタル 教科書体 NP-R" panose="02020400000000000000" pitchFamily="18" charset="-128"/>
              </a:rPr>
              <a:t>器、バリアフリートイレを含むオールジェンダー用</a:t>
            </a:r>
            <a:r>
              <a:rPr lang="en-US" altLang="ja-JP" sz="1100" dirty="0">
                <a:latin typeface="UD デジタル 教科書体 NP-R" panose="02020400000000000000" pitchFamily="18" charset="-128"/>
                <a:ea typeface="UD デジタル 教科書体 NP-R" panose="02020400000000000000" pitchFamily="18" charset="-128"/>
              </a:rPr>
              <a:t>7</a:t>
            </a:r>
            <a:r>
              <a:rPr lang="ja-JP" altLang="en-US" sz="1100" dirty="0">
                <a:latin typeface="UD デジタル 教科書体 NP-R" panose="02020400000000000000" pitchFamily="18" charset="-128"/>
                <a:ea typeface="UD デジタル 教科書体 NP-R" panose="02020400000000000000" pitchFamily="18" charset="-128"/>
              </a:rPr>
              <a:t>器。</a:t>
            </a:r>
            <a:endParaRPr lang="en-US" altLang="ja-JP" sz="1100" dirty="0">
              <a:latin typeface="UD デジタル 教科書体 NP-R" panose="02020400000000000000" pitchFamily="18" charset="-128"/>
              <a:ea typeface="UD デジタル 教科書体 NP-R" panose="02020400000000000000" pitchFamily="18" charset="-128"/>
            </a:endParaRPr>
          </a:p>
          <a:p>
            <a:pPr>
              <a:lnSpc>
                <a:spcPts val="1300"/>
              </a:lnSpc>
              <a:spcAft>
                <a:spcPts val="600"/>
              </a:spcAft>
            </a:pPr>
            <a:r>
              <a:rPr lang="ja-JP" altLang="en-US" sz="1100" dirty="0">
                <a:latin typeface="UD デジタル 教科書体 NP-R" panose="02020400000000000000" pitchFamily="18" charset="-128"/>
                <a:ea typeface="UD デジタル 教科書体 NP-R" panose="02020400000000000000" pitchFamily="18" charset="-128"/>
              </a:rPr>
              <a:t>・出入口は、男性用、女性用に各</a:t>
            </a:r>
            <a:r>
              <a:rPr lang="en-US" altLang="ja-JP" sz="1100" dirty="0">
                <a:latin typeface="UD デジタル 教科書体 NP-R" panose="02020400000000000000" pitchFamily="18" charset="-128"/>
                <a:ea typeface="UD デジタル 教科書体 NP-R" panose="02020400000000000000" pitchFamily="18" charset="-128"/>
              </a:rPr>
              <a:t>1</a:t>
            </a:r>
            <a:r>
              <a:rPr lang="ja-JP" altLang="en-US" sz="1100" dirty="0">
                <a:latin typeface="UD デジタル 教科書体 NP-R" panose="02020400000000000000" pitchFamily="18" charset="-128"/>
                <a:ea typeface="UD デジタル 教科書体 NP-R" panose="02020400000000000000" pitchFamily="18" charset="-128"/>
              </a:rPr>
              <a:t>か所、オールジェンダー用に各</a:t>
            </a:r>
            <a:r>
              <a:rPr lang="en-US" altLang="ja-JP" sz="1100" dirty="0">
                <a:latin typeface="UD デジタル 教科書体 NP-R" panose="02020400000000000000" pitchFamily="18" charset="-128"/>
                <a:ea typeface="UD デジタル 教科書体 NP-R" panose="02020400000000000000" pitchFamily="18" charset="-128"/>
              </a:rPr>
              <a:t>2</a:t>
            </a:r>
            <a:r>
              <a:rPr lang="ja-JP" altLang="en-US" sz="1100" dirty="0">
                <a:latin typeface="UD デジタル 教科書体 NP-R" panose="02020400000000000000" pitchFamily="18" charset="-128"/>
                <a:ea typeface="UD デジタル 教科書体 NP-R" panose="02020400000000000000" pitchFamily="18" charset="-128"/>
              </a:rPr>
              <a:t>か所あり、計</a:t>
            </a:r>
            <a:r>
              <a:rPr lang="en-US" altLang="ja-JP" sz="1100" dirty="0">
                <a:latin typeface="UD デジタル 教科書体 NP-R" panose="02020400000000000000" pitchFamily="18" charset="-128"/>
                <a:ea typeface="UD デジタル 教科書体 NP-R" panose="02020400000000000000" pitchFamily="18" charset="-128"/>
              </a:rPr>
              <a:t>6</a:t>
            </a:r>
            <a:r>
              <a:rPr lang="ja-JP" altLang="en-US" sz="1100" dirty="0">
                <a:latin typeface="UD デジタル 教科書体 NP-R" panose="02020400000000000000" pitchFamily="18" charset="-128"/>
                <a:ea typeface="UD デジタル 教科書体 NP-R" panose="02020400000000000000" pitchFamily="18" charset="-128"/>
              </a:rPr>
              <a:t>か所の出入口がある。</a:t>
            </a:r>
            <a:endParaRPr lang="en-US" altLang="ja-JP" sz="1100" dirty="0">
              <a:latin typeface="UD デジタル 教科書体 NP-R" panose="02020400000000000000" pitchFamily="18" charset="-128"/>
              <a:ea typeface="UD デジタル 教科書体 NP-R" panose="02020400000000000000" pitchFamily="18" charset="-128"/>
            </a:endParaRPr>
          </a:p>
          <a:p>
            <a:pPr>
              <a:lnSpc>
                <a:spcPts val="1300"/>
              </a:lnSpc>
              <a:spcAft>
                <a:spcPts val="600"/>
              </a:spcAft>
            </a:pPr>
            <a:r>
              <a:rPr lang="ja-JP" altLang="en-US" sz="1100" dirty="0">
                <a:latin typeface="UD デジタル 教科書体 NP-R" panose="02020400000000000000" pitchFamily="18" charset="-128"/>
                <a:ea typeface="UD デジタル 教科書体 NP-R" panose="02020400000000000000" pitchFamily="18" charset="-128"/>
              </a:rPr>
              <a:t>・バリアフリー、オストメイト対応、ベビーチェアー付きなどの機能分散を図っている。</a:t>
            </a:r>
            <a:endParaRPr lang="en-US" altLang="ja-JP" sz="1100" dirty="0">
              <a:latin typeface="UD デジタル 教科書体 NP-R" panose="02020400000000000000" pitchFamily="18" charset="-128"/>
              <a:ea typeface="UD デジタル 教科書体 NP-R" panose="02020400000000000000" pitchFamily="18" charset="-128"/>
            </a:endParaRPr>
          </a:p>
          <a:p>
            <a:pPr>
              <a:lnSpc>
                <a:spcPts val="1300"/>
              </a:lnSpc>
              <a:spcAft>
                <a:spcPts val="600"/>
              </a:spcAft>
            </a:pPr>
            <a:r>
              <a:rPr lang="ja-JP" altLang="en-US" sz="1100" dirty="0">
                <a:latin typeface="UD デジタル 教科書体 NP-R" panose="02020400000000000000" pitchFamily="18" charset="-128"/>
                <a:ea typeface="UD デジタル 教科書体 NP-R" panose="02020400000000000000" pitchFamily="18" charset="-128"/>
              </a:rPr>
              <a:t>・便房以外の部分には屋根を設けていない。</a:t>
            </a:r>
            <a:endParaRPr lang="en-US" altLang="ja-JP" sz="1100" dirty="0">
              <a:latin typeface="UD デジタル 教科書体 NP-R" panose="02020400000000000000" pitchFamily="18" charset="-128"/>
              <a:ea typeface="UD デジタル 教科書体 NP-R" panose="02020400000000000000" pitchFamily="18" charset="-128"/>
            </a:endParaRPr>
          </a:p>
          <a:p>
            <a:pPr>
              <a:lnSpc>
                <a:spcPts val="1300"/>
              </a:lnSpc>
              <a:spcAft>
                <a:spcPts val="600"/>
              </a:spcAft>
            </a:pPr>
            <a:r>
              <a:rPr lang="ja-JP" altLang="en-US" sz="1100" dirty="0">
                <a:latin typeface="UD デジタル 教科書体 NP-R" panose="02020400000000000000" pitchFamily="18" charset="-128"/>
                <a:ea typeface="UD デジタル 教科書体 NP-R" panose="02020400000000000000" pitchFamily="18" charset="-128"/>
              </a:rPr>
              <a:t>・バリアフリートイレ内に小便器の設置も検討している。</a:t>
            </a:r>
            <a:endParaRPr lang="en-US" altLang="ja-JP" sz="1100" dirty="0">
              <a:latin typeface="UD デジタル 教科書体 NP-R" panose="02020400000000000000" pitchFamily="18" charset="-128"/>
              <a:ea typeface="UD デジタル 教科書体 NP-R" panose="02020400000000000000" pitchFamily="18" charset="-128"/>
            </a:endParaRPr>
          </a:p>
          <a:p>
            <a:pPr>
              <a:lnSpc>
                <a:spcPts val="1300"/>
              </a:lnSpc>
              <a:spcAft>
                <a:spcPts val="600"/>
              </a:spcAft>
            </a:pPr>
            <a:r>
              <a:rPr lang="ja-JP" altLang="en-US" sz="1100" dirty="0">
                <a:latin typeface="UD デジタル 教科書体 NP-R" panose="02020400000000000000" pitchFamily="18" charset="-128"/>
                <a:ea typeface="UD デジタル 教科書体 NP-R" panose="02020400000000000000" pitchFamily="18" charset="-128"/>
              </a:rPr>
              <a:t>・平面プラン以外の仕様については検討中。</a:t>
            </a:r>
            <a:endParaRPr lang="en-US" altLang="ja-JP" sz="1100" dirty="0">
              <a:latin typeface="UD デジタル 教科書体 NP-R" panose="02020400000000000000" pitchFamily="18" charset="-128"/>
              <a:ea typeface="UD デジタル 教科書体 NP-R" panose="02020400000000000000" pitchFamily="18" charset="-128"/>
            </a:endParaRPr>
          </a:p>
        </p:txBody>
      </p:sp>
      <p:sp>
        <p:nvSpPr>
          <p:cNvPr id="203" name="スライド番号プレースホルダー 2">
            <a:extLst>
              <a:ext uri="{FF2B5EF4-FFF2-40B4-BE49-F238E27FC236}">
                <a16:creationId xmlns:a16="http://schemas.microsoft.com/office/drawing/2014/main" id="{03031839-56EE-49A8-BEE5-D95BE2964A65}"/>
              </a:ext>
            </a:extLst>
          </p:cNvPr>
          <p:cNvSpPr txBox="1">
            <a:spLocks/>
          </p:cNvSpPr>
          <p:nvPr/>
        </p:nvSpPr>
        <p:spPr>
          <a:xfrm>
            <a:off x="798171" y="4450186"/>
            <a:ext cx="1154162" cy="276999"/>
          </a:xfrm>
          <a:prstGeom prst="rect">
            <a:avLst/>
          </a:prstGeom>
        </p:spPr>
        <p:txBody>
          <a:bodyPr vert="horz" wrap="none" lIns="0" tIns="0" rIns="0" bIns="0" rtlCol="0" anchor="ctr">
            <a:spAutoFit/>
          </a:bodyPr>
          <a:lstStyle>
            <a:defPPr>
              <a:defRPr lang="ja-JP"/>
            </a:defPPr>
            <a:lvl1pPr marL="0" algn="r" defTabSz="737436" rtl="0" eaLnBrk="1" latinLnBrk="0" hangingPunct="1">
              <a:defRPr kumimoji="1" sz="1247" b="0" i="0" kern="1200">
                <a:solidFill>
                  <a:schemeClr val="tx1"/>
                </a:solidFill>
                <a:latin typeface="+mj-lt"/>
                <a:ea typeface="Meiryo レギュラー" charset="-128"/>
                <a:cs typeface="Meiryo レギュラー" charset="-128"/>
              </a:defRPr>
            </a:lvl1pPr>
            <a:lvl2pPr marL="737436" algn="l" defTabSz="737436" rtl="0" eaLnBrk="1" latinLnBrk="0" hangingPunct="1">
              <a:defRPr kumimoji="1" sz="2903" kern="1200">
                <a:solidFill>
                  <a:schemeClr val="tx1"/>
                </a:solidFill>
                <a:latin typeface="+mn-lt"/>
                <a:ea typeface="+mn-ea"/>
                <a:cs typeface="+mn-cs"/>
              </a:defRPr>
            </a:lvl2pPr>
            <a:lvl3pPr marL="1474872" algn="l" defTabSz="737436" rtl="0" eaLnBrk="1" latinLnBrk="0" hangingPunct="1">
              <a:defRPr kumimoji="1" sz="2903" kern="1200">
                <a:solidFill>
                  <a:schemeClr val="tx1"/>
                </a:solidFill>
                <a:latin typeface="+mn-lt"/>
                <a:ea typeface="+mn-ea"/>
                <a:cs typeface="+mn-cs"/>
              </a:defRPr>
            </a:lvl3pPr>
            <a:lvl4pPr marL="2212309" algn="l" defTabSz="737436" rtl="0" eaLnBrk="1" latinLnBrk="0" hangingPunct="1">
              <a:defRPr kumimoji="1" sz="2903" kern="1200">
                <a:solidFill>
                  <a:schemeClr val="tx1"/>
                </a:solidFill>
                <a:latin typeface="+mn-lt"/>
                <a:ea typeface="+mn-ea"/>
                <a:cs typeface="+mn-cs"/>
              </a:defRPr>
            </a:lvl4pPr>
            <a:lvl5pPr marL="2949745" algn="l" defTabSz="737436" rtl="0" eaLnBrk="1" latinLnBrk="0" hangingPunct="1">
              <a:defRPr kumimoji="1" sz="2903" kern="1200">
                <a:solidFill>
                  <a:schemeClr val="tx1"/>
                </a:solidFill>
                <a:latin typeface="+mn-lt"/>
                <a:ea typeface="+mn-ea"/>
                <a:cs typeface="+mn-cs"/>
              </a:defRPr>
            </a:lvl5pPr>
            <a:lvl6pPr marL="3687181" algn="l" defTabSz="737436" rtl="0" eaLnBrk="1" latinLnBrk="0" hangingPunct="1">
              <a:defRPr kumimoji="1" sz="2903" kern="1200">
                <a:solidFill>
                  <a:schemeClr val="tx1"/>
                </a:solidFill>
                <a:latin typeface="+mn-lt"/>
                <a:ea typeface="+mn-ea"/>
                <a:cs typeface="+mn-cs"/>
              </a:defRPr>
            </a:lvl6pPr>
            <a:lvl7pPr marL="4424617" algn="l" defTabSz="737436" rtl="0" eaLnBrk="1" latinLnBrk="0" hangingPunct="1">
              <a:defRPr kumimoji="1" sz="2903" kern="1200">
                <a:solidFill>
                  <a:schemeClr val="tx1"/>
                </a:solidFill>
                <a:latin typeface="+mn-lt"/>
                <a:ea typeface="+mn-ea"/>
                <a:cs typeface="+mn-cs"/>
              </a:defRPr>
            </a:lvl7pPr>
            <a:lvl8pPr marL="5162053" algn="l" defTabSz="737436" rtl="0" eaLnBrk="1" latinLnBrk="0" hangingPunct="1">
              <a:defRPr kumimoji="1" sz="2903" kern="1200">
                <a:solidFill>
                  <a:schemeClr val="tx1"/>
                </a:solidFill>
                <a:latin typeface="+mn-lt"/>
                <a:ea typeface="+mn-ea"/>
                <a:cs typeface="+mn-cs"/>
              </a:defRPr>
            </a:lvl8pPr>
            <a:lvl9pPr marL="5899489" algn="l" defTabSz="737436" rtl="0" eaLnBrk="1" latinLnBrk="0" hangingPunct="1">
              <a:defRPr kumimoji="1" sz="2903" kern="1200">
                <a:solidFill>
                  <a:schemeClr val="tx1"/>
                </a:solidFill>
                <a:latin typeface="+mn-lt"/>
                <a:ea typeface="+mn-ea"/>
                <a:cs typeface="+mn-cs"/>
              </a:defRPr>
            </a:lvl9pPr>
          </a:lstStyle>
          <a:p>
            <a:pPr algn="l"/>
            <a:r>
              <a:rPr lang="ja-JP" altLang="en-US" sz="1800" b="1" dirty="0">
                <a:solidFill>
                  <a:srgbClr val="0068B7"/>
                </a:solidFill>
                <a:latin typeface="UD デジタル 教科書体 NP-R" panose="02020400000000000000" pitchFamily="18" charset="-128"/>
                <a:ea typeface="UD デジタル 教科書体 NP-R" panose="02020400000000000000" pitchFamily="18" charset="-128"/>
              </a:rPr>
              <a:t>主なご意見</a:t>
            </a:r>
            <a:endParaRPr lang="en-US" altLang="ja-JP" sz="2800" b="1" dirty="0">
              <a:solidFill>
                <a:srgbClr val="0068B7"/>
              </a:solidFill>
              <a:latin typeface="UD デジタル 教科書体 NP-R" panose="02020400000000000000" pitchFamily="18" charset="-128"/>
              <a:ea typeface="UD デジタル 教科書体 NP-R" panose="02020400000000000000" pitchFamily="18" charset="-128"/>
            </a:endParaRPr>
          </a:p>
        </p:txBody>
      </p:sp>
      <p:sp>
        <p:nvSpPr>
          <p:cNvPr id="12" name="テキスト ボックス 11">
            <a:extLst>
              <a:ext uri="{FF2B5EF4-FFF2-40B4-BE49-F238E27FC236}">
                <a16:creationId xmlns:a16="http://schemas.microsoft.com/office/drawing/2014/main" id="{D7686755-877E-4537-ADDA-2D1E9D43247D}"/>
              </a:ext>
            </a:extLst>
          </p:cNvPr>
          <p:cNvSpPr txBox="1"/>
          <p:nvPr/>
        </p:nvSpPr>
        <p:spPr>
          <a:xfrm>
            <a:off x="538164" y="4793031"/>
            <a:ext cx="6777036" cy="5093702"/>
          </a:xfrm>
          <a:prstGeom prst="rect">
            <a:avLst/>
          </a:prstGeom>
          <a:solidFill>
            <a:schemeClr val="bg1">
              <a:lumMod val="95000"/>
            </a:schemeClr>
          </a:solidFill>
          <a:ln w="12700">
            <a:noFill/>
            <a:prstDash val="dash"/>
          </a:ln>
        </p:spPr>
        <p:txBody>
          <a:bodyPr wrap="square">
            <a:spAutoFit/>
          </a:bodyPr>
          <a:lstStyle/>
          <a:p>
            <a:pPr marL="173038" indent="-173038">
              <a:lnSpc>
                <a:spcPts val="1300"/>
              </a:lnSpc>
            </a:pPr>
            <a:r>
              <a:rPr lang="ja-JP" altLang="en-US" sz="1100" b="1" kern="100" dirty="0">
                <a:solidFill>
                  <a:schemeClr val="bg1"/>
                </a:solidFill>
                <a:effectLst/>
                <a:highlight>
                  <a:srgbClr val="0068B7"/>
                </a:highlight>
                <a:latin typeface="游明朝" panose="02020400000000000000" pitchFamily="18" charset="-128"/>
                <a:ea typeface="UD デジタル 教科書体 NP-R" panose="02020400000000000000" pitchFamily="18" charset="-128"/>
                <a:cs typeface="Times New Roman" panose="02020603050405020304" pitchFamily="18" charset="0"/>
              </a:rPr>
              <a:t>男女比率について</a:t>
            </a:r>
            <a:endParaRPr lang="en-US" altLang="ja-JP" sz="1100" b="1" kern="100" dirty="0">
              <a:solidFill>
                <a:schemeClr val="bg1"/>
              </a:solidFill>
              <a:effectLst/>
              <a:highlight>
                <a:srgbClr val="0068B7"/>
              </a:highlight>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300"/>
              </a:lnSpc>
            </a:pP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・大きめの個室の男女各設置数は、男女同数ではなく</a:t>
            </a:r>
            <a:r>
              <a:rPr lang="ja-JP" altLang="en-US"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比率で考えた変更案</a:t>
            </a:r>
            <a:r>
              <a:rPr lang="en-US" altLang="ja-JP"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右図参照</a:t>
            </a:r>
            <a:r>
              <a:rPr lang="en-US" altLang="ja-JP"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がいい</a:t>
            </a: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a:t>
            </a:r>
            <a:endParaRPr lang="en-US" altLang="ja-JP" sz="1100" kern="100" dirty="0">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300"/>
              </a:lnSpc>
            </a:pP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男性用小便器が少ない</a:t>
            </a: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a:t>
            </a:r>
            <a:endParaRPr lang="en-US" altLang="ja-JP" sz="1100" kern="100" dirty="0">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300"/>
              </a:lnSpc>
            </a:pP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・会場全体のトイレの</a:t>
            </a:r>
            <a:r>
              <a:rPr lang="ja-JP" altLang="en-US"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男女比率を</a:t>
            </a:r>
            <a:r>
              <a:rPr lang="en-US" altLang="ja-JP"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1:3</a:t>
            </a:r>
            <a:r>
              <a:rPr lang="ja-JP" altLang="en-US"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とする場合、ゾーンごとに</a:t>
            </a:r>
            <a:r>
              <a:rPr lang="en-US" altLang="ja-JP"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1:3</a:t>
            </a:r>
            <a:r>
              <a:rPr lang="ja-JP" altLang="en-US"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になっているかも確認いただきたい</a:t>
            </a: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a:t>
            </a:r>
          </a:p>
          <a:p>
            <a:pPr marL="173038" indent="-173038">
              <a:lnSpc>
                <a:spcPts val="1300"/>
              </a:lnSpc>
            </a:pP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トイレの器数を調整する過程で端数が出る場合は、オールジェンダートイレにしていただきたい</a:t>
            </a: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a:t>
            </a:r>
          </a:p>
          <a:p>
            <a:pPr marL="173038" indent="-173038">
              <a:lnSpc>
                <a:spcPts val="1300"/>
              </a:lnSpc>
            </a:pP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・万博を機に</a:t>
            </a:r>
            <a:r>
              <a:rPr lang="ja-JP" altLang="en-US"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オールジェンダートイレをみんなで使用していくといい</a:t>
            </a: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a:t>
            </a:r>
          </a:p>
          <a:p>
            <a:pPr marL="173038" indent="-173038">
              <a:lnSpc>
                <a:spcPts val="1300"/>
              </a:lnSpc>
            </a:pPr>
            <a:endParaRPr lang="en-US" altLang="ja-JP"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300"/>
              </a:lnSpc>
            </a:pPr>
            <a:r>
              <a:rPr lang="ja-JP" altLang="en-US" sz="1100" b="1" kern="100" dirty="0">
                <a:solidFill>
                  <a:schemeClr val="bg1"/>
                </a:solidFill>
                <a:highlight>
                  <a:srgbClr val="0068B7"/>
                </a:highlight>
                <a:latin typeface="游明朝" panose="02020400000000000000" pitchFamily="18" charset="-128"/>
                <a:ea typeface="UD デジタル 教科書体 NP-R" panose="02020400000000000000" pitchFamily="18" charset="-128"/>
                <a:cs typeface="Times New Roman" panose="02020603050405020304" pitchFamily="18" charset="0"/>
              </a:rPr>
              <a:t>若手建築家基本設計（トイレ８）の概要について</a:t>
            </a:r>
            <a:endParaRPr lang="en-US" altLang="ja-JP" sz="1100" b="1" kern="100" dirty="0">
              <a:solidFill>
                <a:schemeClr val="bg1"/>
              </a:solidFill>
              <a:highlight>
                <a:srgbClr val="0068B7"/>
              </a:highlight>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300"/>
              </a:lnSpc>
            </a:pP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・設計者自らの意思でワークショップに参加いただけたことは画期的でとても喜ばしい。</a:t>
            </a:r>
            <a:endParaRPr lang="en-US" altLang="ja-JP" sz="1100" kern="100" dirty="0">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300"/>
              </a:lnSpc>
            </a:pP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（トイレ全体のレイアウトについて）</a:t>
            </a:r>
            <a:endPar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3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視覚障がい者は壁に沿って曲がり角を頼りに歩くので円形が苦手</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スマホを用いたアプリや警告ブロックを敷設する等で、視覚障がい者にも分かりやすくしてほしい</a:t>
            </a: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a:t>
            </a:r>
            <a:endPar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3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・入口がたくさんあると目的のトイレを見つけにくく、入口に気づかず目的と違うゾーンに入ってしまう恐れがある。</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床材を変える工夫や、音声</a:t>
            </a:r>
            <a:r>
              <a:rPr lang="ja-JP" altLang="en-US"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案内やコード化点字ブロック等</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によって誘導してほしい</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endParaRPr lang="en-US" altLang="ja-JP"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300"/>
              </a:lnSpc>
            </a:pP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・複数の入口があると</a:t>
            </a:r>
            <a:r>
              <a:rPr lang="ja-JP" altLang="en-US"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各便房に音声案内があると混乱を招く恐れがある</a:t>
            </a: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a:t>
            </a:r>
          </a:p>
          <a:p>
            <a:pPr marL="173038" indent="-173038">
              <a:lnSpc>
                <a:spcPts val="1300"/>
              </a:lnSpc>
            </a:pP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・どの便房が車いす使用者用便房なのか分かりにくい。 </a:t>
            </a:r>
            <a:r>
              <a:rPr lang="ja-JP" altLang="en-US"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外から見て何の機能をもった便房か分かるようになればよい</a:t>
            </a: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a:t>
            </a:r>
            <a:endParaRPr lang="en-US" altLang="ja-JP" sz="1100" kern="100" dirty="0">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3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・視覚障がい者にとって、車いす使用者用便房など便房内の空間が広いトイレは、出口がわからなくなったり、間違って緊急ボタンを押してしまうことがあるので、一般用便房を使用する人が多い。</a:t>
            </a:r>
            <a:endParaRPr lang="en-US" altLang="ja-JP"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300"/>
              </a:lnSpc>
            </a:pP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屋根がないと雨天時にドアを開ける等の操作をすると雨に濡れたり、トイレ待ちの際の熱中症対策も検討する必要がある</a:t>
            </a: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。また、床は滑らない仕様にするべき。</a:t>
            </a:r>
            <a:endParaRPr lang="en-US" altLang="ja-JP" sz="1100" kern="100" dirty="0">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300"/>
              </a:lnSpc>
            </a:pP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（便房内のレイアウト・仕様について）</a:t>
            </a:r>
            <a:endPar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3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・トイレの</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ドアは、壁などと色のコントラストをつけて認識しやすくしてほしい</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p>
          <a:p>
            <a:pPr marL="173038" indent="-173038">
              <a:lnSpc>
                <a:spcPts val="13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スライドドアが半開の状態だと満空が分かりにくいので、未使用時は全開になるようにしてほしい</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p>
          <a:p>
            <a:pPr marL="173038" indent="-173038">
              <a:lnSpc>
                <a:spcPts val="1300"/>
              </a:lnSpc>
            </a:pP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・バリアフリートイレにおいて、</a:t>
            </a:r>
            <a:r>
              <a:rPr lang="ja-JP" altLang="en-US"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大便器の横に小便器があると、車いすから便器に移乗しにくい</a:t>
            </a: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a:t>
            </a:r>
            <a:endParaRPr lang="en-US" altLang="ja-JP" sz="1100" kern="100" dirty="0">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3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・すべてのトイレに言えることだが、</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洗浄ボタンと緊急ボタンの違いを明確にし、設置位置などのレイアウトを統一してほしい</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。モックアップ検証をしていただけるとありがたい。</a:t>
            </a:r>
          </a:p>
          <a:p>
            <a:pPr marL="173038" indent="-173038">
              <a:lnSpc>
                <a:spcPts val="13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視覚障がい者は洗浄ボタンを探すことに苦労している</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。自動洗浄でも洗浄ボタンは必要なので、</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見えやすい色で、手探りでも見つけられる形状にしていただきたい</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p>
          <a:p>
            <a:pPr marL="173038" indent="-173038">
              <a:lnSpc>
                <a:spcPts val="13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・便房内</a:t>
            </a: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の</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洗浄ボタン位置などは</a:t>
            </a:r>
            <a:r>
              <a:rPr lang="en-US" altLang="ja-JP"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JIS</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規格に準拠し、会場内で統一していただきたい</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endParaRPr lang="en-US" altLang="ja-JP" sz="1100" kern="100" dirty="0">
              <a:latin typeface="游明朝" panose="02020400000000000000" pitchFamily="18" charset="-128"/>
              <a:ea typeface="UD デジタル 教科書体 NP-R" panose="02020400000000000000" pitchFamily="18" charset="-128"/>
              <a:cs typeface="Times New Roman" panose="02020603050405020304" pitchFamily="18" charset="0"/>
            </a:endParaRPr>
          </a:p>
        </p:txBody>
      </p:sp>
      <p:sp>
        <p:nvSpPr>
          <p:cNvPr id="55" name="テキスト ボックス 54">
            <a:extLst>
              <a:ext uri="{FF2B5EF4-FFF2-40B4-BE49-F238E27FC236}">
                <a16:creationId xmlns:a16="http://schemas.microsoft.com/office/drawing/2014/main" id="{C76D9131-80EF-424A-99C1-5DC807B0995C}"/>
              </a:ext>
            </a:extLst>
          </p:cNvPr>
          <p:cNvSpPr txBox="1"/>
          <p:nvPr/>
        </p:nvSpPr>
        <p:spPr>
          <a:xfrm>
            <a:off x="7616890" y="1812880"/>
            <a:ext cx="6976081" cy="1058047"/>
          </a:xfrm>
          <a:prstGeom prst="rect">
            <a:avLst/>
          </a:prstGeom>
          <a:solidFill>
            <a:srgbClr val="E60012">
              <a:alpha val="5000"/>
            </a:srgbClr>
          </a:solidFill>
          <a:ln w="25400">
            <a:solidFill>
              <a:srgbClr val="E60012"/>
            </a:solidFill>
            <a:prstDash val="solid"/>
          </a:ln>
          <a:effectLst/>
        </p:spPr>
        <p:txBody>
          <a:bodyPr wrap="square">
            <a:spAutoFit/>
          </a:bodyPr>
          <a:lstStyle>
            <a:defPPr>
              <a:defRPr lang="ja-JP"/>
            </a:defPPr>
            <a:lvl1pPr marL="173038" indent="-173038">
              <a:lnSpc>
                <a:spcPts val="900"/>
              </a:lnSpc>
              <a:defRPr sz="900" kern="100">
                <a:effectLst/>
                <a:latin typeface="游明朝" panose="02020400000000000000" pitchFamily="18" charset="-128"/>
                <a:ea typeface="UD デジタル 教科書体 NP-R" panose="02020400000000000000" pitchFamily="18" charset="-128"/>
                <a:cs typeface="Times New Roman" panose="02020603050405020304" pitchFamily="18" charset="0"/>
              </a:defRPr>
            </a:lvl1pPr>
          </a:lstStyle>
          <a:p>
            <a:pPr>
              <a:lnSpc>
                <a:spcPts val="1200"/>
              </a:lnSpc>
            </a:pPr>
            <a:r>
              <a:rPr lang="ja-JP" altLang="en-US" b="1" dirty="0"/>
              <a:t>変更方針（決定）</a:t>
            </a:r>
            <a:endParaRPr lang="en-US" altLang="ja-JP" b="1" dirty="0"/>
          </a:p>
          <a:p>
            <a:r>
              <a:rPr lang="ja-JP" altLang="en-US" dirty="0"/>
              <a:t>・アクセシブルなトイレを必要とする人は、来場者全体の</a:t>
            </a:r>
            <a:r>
              <a:rPr lang="en-US" altLang="ja-JP" dirty="0"/>
              <a:t>11.3</a:t>
            </a:r>
            <a:r>
              <a:rPr lang="ja-JP" altLang="en-US" dirty="0"/>
              <a:t>％と想定。</a:t>
            </a:r>
            <a:endParaRPr lang="en-US" altLang="ja-JP" dirty="0"/>
          </a:p>
          <a:p>
            <a:r>
              <a:rPr lang="ja-JP" altLang="en-US" dirty="0"/>
              <a:t>・バリアフリートイレの設置数は、</a:t>
            </a:r>
            <a:r>
              <a:rPr lang="en-US" altLang="ja-JP" dirty="0"/>
              <a:t>IPC</a:t>
            </a:r>
            <a:r>
              <a:rPr lang="ja-JP" altLang="en-US" dirty="0"/>
              <a:t>アクセシビリティガイドには準拠しない。</a:t>
            </a:r>
            <a:endParaRPr lang="en-US" altLang="ja-JP" dirty="0"/>
          </a:p>
          <a:p>
            <a:r>
              <a:rPr lang="ja-JP" altLang="en-US" dirty="0"/>
              <a:t>・原案から男性用トイレを</a:t>
            </a:r>
            <a:r>
              <a:rPr lang="en-US" altLang="ja-JP" dirty="0"/>
              <a:t>150</a:t>
            </a:r>
            <a:r>
              <a:rPr lang="ja-JP" altLang="en-US" dirty="0"/>
              <a:t>～</a:t>
            </a:r>
            <a:r>
              <a:rPr lang="en-US" altLang="ja-JP" dirty="0"/>
              <a:t>200</a:t>
            </a:r>
            <a:r>
              <a:rPr lang="ja-JP" altLang="en-US" dirty="0"/>
              <a:t>器程度減らし、女性用トイレとオールジェンダー用トイレを増やす。</a:t>
            </a:r>
          </a:p>
          <a:p>
            <a:r>
              <a:rPr lang="ja-JP" altLang="en-US" dirty="0"/>
              <a:t>・男女大便器比は、スフィア基準同等の概ね１：３で調整する。</a:t>
            </a:r>
          </a:p>
          <a:p>
            <a:r>
              <a:rPr lang="ja-JP" altLang="en-US" dirty="0"/>
              <a:t>・男性用大小便器比は、日本サッカー協会スタジアムの基準を参考に概ね１：２で調整する。</a:t>
            </a:r>
          </a:p>
          <a:p>
            <a:r>
              <a:rPr lang="ja-JP" altLang="en-US" dirty="0"/>
              <a:t>・オールジェンダー用トイレにも、大きめ個室と、一部に付加機能をもたせた個室を整備する。</a:t>
            </a:r>
          </a:p>
          <a:p>
            <a:r>
              <a:rPr lang="ja-JP" altLang="en-US" dirty="0"/>
              <a:t>・オストメイト対応便房は、人口比率に対して過剰な整備数になっているので、原案から減らす。</a:t>
            </a:r>
          </a:p>
        </p:txBody>
      </p:sp>
      <p:sp>
        <p:nvSpPr>
          <p:cNvPr id="223" name="正方形/長方形 222">
            <a:extLst>
              <a:ext uri="{FF2B5EF4-FFF2-40B4-BE49-F238E27FC236}">
                <a16:creationId xmlns:a16="http://schemas.microsoft.com/office/drawing/2014/main" id="{DEF9953D-B34F-4DA4-92F5-DAEFB8A62352}"/>
              </a:ext>
            </a:extLst>
          </p:cNvPr>
          <p:cNvSpPr/>
          <p:nvPr/>
        </p:nvSpPr>
        <p:spPr>
          <a:xfrm>
            <a:off x="444500" y="10014494"/>
            <a:ext cx="14214929" cy="299295"/>
          </a:xfrm>
          <a:prstGeom prst="rect">
            <a:avLst/>
          </a:prstGeom>
          <a:solidFill>
            <a:srgbClr val="D2D7DA"/>
          </a:solidFill>
          <a:ln>
            <a:noFill/>
          </a:ln>
        </p:spPr>
        <p:txBody>
          <a:bodyPr vert="horz" wrap="square" lIns="72000" tIns="72000" rIns="72000" bIns="72000" rtlCol="0" anchor="ctr">
            <a:spAutoFit/>
          </a:bodyPr>
          <a:lstStyle/>
          <a:p>
            <a:r>
              <a:rPr lang="en-US" altLang="ja-JP" sz="1000" b="1"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a:t>
            </a:r>
            <a:r>
              <a:rPr lang="ja-JP" altLang="en-US" sz="1000" b="1"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本資料の設計内容は、今後変更の可能性がございます。</a:t>
            </a:r>
          </a:p>
        </p:txBody>
      </p:sp>
      <p:sp>
        <p:nvSpPr>
          <p:cNvPr id="44" name="スライド番号プレースホルダー 2">
            <a:extLst>
              <a:ext uri="{FF2B5EF4-FFF2-40B4-BE49-F238E27FC236}">
                <a16:creationId xmlns:a16="http://schemas.microsoft.com/office/drawing/2014/main" id="{4516F6B1-1D8F-4C03-A7FD-9CFAEA67FF43}"/>
              </a:ext>
            </a:extLst>
          </p:cNvPr>
          <p:cNvSpPr txBox="1">
            <a:spLocks/>
          </p:cNvSpPr>
          <p:nvPr/>
        </p:nvSpPr>
        <p:spPr>
          <a:xfrm>
            <a:off x="11932600" y="10079502"/>
            <a:ext cx="2660371" cy="169277"/>
          </a:xfrm>
          <a:prstGeom prst="rect">
            <a:avLst/>
          </a:prstGeom>
        </p:spPr>
        <p:txBody>
          <a:bodyPr vert="horz" wrap="square" lIns="0" tIns="0" rIns="0" bIns="0" rtlCol="0" anchor="ctr">
            <a:spAutoFit/>
          </a:bodyPr>
          <a:lstStyle>
            <a:defPPr>
              <a:defRPr lang="ja-JP"/>
            </a:defPPr>
            <a:lvl1pPr marL="0" algn="r" defTabSz="737436" rtl="0" eaLnBrk="1" latinLnBrk="0" hangingPunct="1">
              <a:defRPr kumimoji="1" sz="1247" b="0" i="0" kern="1200">
                <a:solidFill>
                  <a:schemeClr val="tx1"/>
                </a:solidFill>
                <a:latin typeface="+mj-lt"/>
                <a:ea typeface="Meiryo レギュラー" charset="-128"/>
                <a:cs typeface="Meiryo レギュラー" charset="-128"/>
              </a:defRPr>
            </a:lvl1pPr>
            <a:lvl2pPr marL="737436" algn="l" defTabSz="737436" rtl="0" eaLnBrk="1" latinLnBrk="0" hangingPunct="1">
              <a:defRPr kumimoji="1" sz="2903" kern="1200">
                <a:solidFill>
                  <a:schemeClr val="tx1"/>
                </a:solidFill>
                <a:latin typeface="+mn-lt"/>
                <a:ea typeface="+mn-ea"/>
                <a:cs typeface="+mn-cs"/>
              </a:defRPr>
            </a:lvl2pPr>
            <a:lvl3pPr marL="1474872" algn="l" defTabSz="737436" rtl="0" eaLnBrk="1" latinLnBrk="0" hangingPunct="1">
              <a:defRPr kumimoji="1" sz="2903" kern="1200">
                <a:solidFill>
                  <a:schemeClr val="tx1"/>
                </a:solidFill>
                <a:latin typeface="+mn-lt"/>
                <a:ea typeface="+mn-ea"/>
                <a:cs typeface="+mn-cs"/>
              </a:defRPr>
            </a:lvl3pPr>
            <a:lvl4pPr marL="2212309" algn="l" defTabSz="737436" rtl="0" eaLnBrk="1" latinLnBrk="0" hangingPunct="1">
              <a:defRPr kumimoji="1" sz="2903" kern="1200">
                <a:solidFill>
                  <a:schemeClr val="tx1"/>
                </a:solidFill>
                <a:latin typeface="+mn-lt"/>
                <a:ea typeface="+mn-ea"/>
                <a:cs typeface="+mn-cs"/>
              </a:defRPr>
            </a:lvl4pPr>
            <a:lvl5pPr marL="2949745" algn="l" defTabSz="737436" rtl="0" eaLnBrk="1" latinLnBrk="0" hangingPunct="1">
              <a:defRPr kumimoji="1" sz="2903" kern="1200">
                <a:solidFill>
                  <a:schemeClr val="tx1"/>
                </a:solidFill>
                <a:latin typeface="+mn-lt"/>
                <a:ea typeface="+mn-ea"/>
                <a:cs typeface="+mn-cs"/>
              </a:defRPr>
            </a:lvl5pPr>
            <a:lvl6pPr marL="3687181" algn="l" defTabSz="737436" rtl="0" eaLnBrk="1" latinLnBrk="0" hangingPunct="1">
              <a:defRPr kumimoji="1" sz="2903" kern="1200">
                <a:solidFill>
                  <a:schemeClr val="tx1"/>
                </a:solidFill>
                <a:latin typeface="+mn-lt"/>
                <a:ea typeface="+mn-ea"/>
                <a:cs typeface="+mn-cs"/>
              </a:defRPr>
            </a:lvl6pPr>
            <a:lvl7pPr marL="4424617" algn="l" defTabSz="737436" rtl="0" eaLnBrk="1" latinLnBrk="0" hangingPunct="1">
              <a:defRPr kumimoji="1" sz="2903" kern="1200">
                <a:solidFill>
                  <a:schemeClr val="tx1"/>
                </a:solidFill>
                <a:latin typeface="+mn-lt"/>
                <a:ea typeface="+mn-ea"/>
                <a:cs typeface="+mn-cs"/>
              </a:defRPr>
            </a:lvl7pPr>
            <a:lvl8pPr marL="5162053" algn="l" defTabSz="737436" rtl="0" eaLnBrk="1" latinLnBrk="0" hangingPunct="1">
              <a:defRPr kumimoji="1" sz="2903" kern="1200">
                <a:solidFill>
                  <a:schemeClr val="tx1"/>
                </a:solidFill>
                <a:latin typeface="+mn-lt"/>
                <a:ea typeface="+mn-ea"/>
                <a:cs typeface="+mn-cs"/>
              </a:defRPr>
            </a:lvl8pPr>
            <a:lvl9pPr marL="5899489" algn="l" defTabSz="737436" rtl="0" eaLnBrk="1" latinLnBrk="0" hangingPunct="1">
              <a:defRPr kumimoji="1" sz="2903" kern="1200">
                <a:solidFill>
                  <a:schemeClr val="tx1"/>
                </a:solidFill>
                <a:latin typeface="+mn-lt"/>
                <a:ea typeface="+mn-ea"/>
                <a:cs typeface="+mn-cs"/>
              </a:defRPr>
            </a:lvl9pPr>
          </a:lstStyle>
          <a:p>
            <a:r>
              <a:rPr lang="ja-JP" altLang="en-US" sz="1100"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公表日：</a:t>
            </a:r>
            <a:r>
              <a:rPr lang="en-US" altLang="ja-JP" sz="1100"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2022</a:t>
            </a:r>
            <a:r>
              <a:rPr lang="ja-JP" altLang="en-US" sz="1100"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年</a:t>
            </a:r>
            <a:r>
              <a:rPr lang="en-US" altLang="ja-JP" sz="1100"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12</a:t>
            </a:r>
            <a:r>
              <a:rPr lang="ja-JP" altLang="en-US" sz="1100"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月</a:t>
            </a:r>
            <a:r>
              <a:rPr lang="en-US" altLang="ja-JP" sz="1100"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16</a:t>
            </a:r>
            <a:r>
              <a:rPr lang="ja-JP" altLang="en-US" sz="1100"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日</a:t>
            </a:r>
            <a:endParaRPr lang="en-US" altLang="ja-JP" sz="1100" dirty="0">
              <a:solidFill>
                <a:schemeClr val="bg2">
                  <a:lumMod val="25000"/>
                </a:schemeClr>
              </a:solidFill>
              <a:latin typeface="UD デジタル 教科書体 NP-R" panose="02020400000000000000" pitchFamily="18" charset="-128"/>
              <a:ea typeface="UD デジタル 教科書体 NP-R" panose="02020400000000000000" pitchFamily="18" charset="-128"/>
            </a:endParaRPr>
          </a:p>
        </p:txBody>
      </p:sp>
      <p:sp>
        <p:nvSpPr>
          <p:cNvPr id="225" name="テキスト ボックス 224">
            <a:extLst>
              <a:ext uri="{FF2B5EF4-FFF2-40B4-BE49-F238E27FC236}">
                <a16:creationId xmlns:a16="http://schemas.microsoft.com/office/drawing/2014/main" id="{1999C8B4-71E6-4FAD-9486-8F3C223D1263}"/>
              </a:ext>
            </a:extLst>
          </p:cNvPr>
          <p:cNvSpPr txBox="1"/>
          <p:nvPr/>
        </p:nvSpPr>
        <p:spPr>
          <a:xfrm>
            <a:off x="7559675" y="1384985"/>
            <a:ext cx="1005403" cy="338554"/>
          </a:xfrm>
          <a:prstGeom prst="rect">
            <a:avLst/>
          </a:prstGeom>
          <a:solidFill>
            <a:srgbClr val="0068B7"/>
          </a:solidFill>
        </p:spPr>
        <p:txBody>
          <a:bodyPr wrap="none">
            <a:spAutoFit/>
          </a:bodyPr>
          <a:lstStyle/>
          <a:p>
            <a:r>
              <a:rPr kumimoji="1" lang="ja-JP" altLang="en-US" sz="1600" dirty="0">
                <a:solidFill>
                  <a:schemeClr val="bg1"/>
                </a:solidFill>
                <a:latin typeface="UD デジタル 教科書体 NP-R" panose="02020400000000000000" pitchFamily="18" charset="-128"/>
                <a:ea typeface="UD デジタル 教科書体 NP-R" panose="02020400000000000000" pitchFamily="18" charset="-128"/>
              </a:rPr>
              <a:t>会場全体</a:t>
            </a:r>
          </a:p>
        </p:txBody>
      </p:sp>
      <p:sp>
        <p:nvSpPr>
          <p:cNvPr id="80" name="正方形/長方形 79">
            <a:extLst>
              <a:ext uri="{FF2B5EF4-FFF2-40B4-BE49-F238E27FC236}">
                <a16:creationId xmlns:a16="http://schemas.microsoft.com/office/drawing/2014/main" id="{3CDEA7B2-A8CD-425F-A55F-D63FD9111470}"/>
              </a:ext>
              <a:ext uri="{C183D7F6-B498-43B3-948B-1728B52AA6E4}">
                <adec:decorative xmlns:adec="http://schemas.microsoft.com/office/drawing/2017/decorative" val="1"/>
              </a:ext>
            </a:extLst>
          </p:cNvPr>
          <p:cNvSpPr/>
          <p:nvPr/>
        </p:nvSpPr>
        <p:spPr>
          <a:xfrm>
            <a:off x="13104228" y="6102146"/>
            <a:ext cx="1547671" cy="1216227"/>
          </a:xfrm>
          <a:prstGeom prst="rect">
            <a:avLst/>
          </a:prstGeom>
          <a:ln>
            <a:noFill/>
            <a:headEnd type="arrow" w="lg" len="sm"/>
            <a:tailEnd type="arrow" w="lg" len="sm"/>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pic>
        <p:nvPicPr>
          <p:cNvPr id="21" name="図 20">
            <a:extLst>
              <a:ext uri="{FF2B5EF4-FFF2-40B4-BE49-F238E27FC236}">
                <a16:creationId xmlns:a16="http://schemas.microsoft.com/office/drawing/2014/main" id="{2FE77411-A2A9-4395-A1ED-651E528AB6C8}"/>
              </a:ext>
              <a:ext uri="{C183D7F6-B498-43B3-948B-1728B52AA6E4}">
                <adec:decorative xmlns:adec="http://schemas.microsoft.com/office/drawing/2017/decorative" val="1"/>
              </a:ext>
            </a:extLst>
          </p:cNvPr>
          <p:cNvPicPr>
            <a:picLocks noChangeAspect="1"/>
          </p:cNvPicPr>
          <p:nvPr/>
        </p:nvPicPr>
        <p:blipFill rotWithShape="1">
          <a:blip r:embed="rId2"/>
          <a:srcRect t="21416"/>
          <a:stretch/>
        </p:blipFill>
        <p:spPr>
          <a:xfrm>
            <a:off x="7662610" y="4215646"/>
            <a:ext cx="6918576" cy="3007286"/>
          </a:xfrm>
          <a:prstGeom prst="rect">
            <a:avLst/>
          </a:prstGeom>
        </p:spPr>
      </p:pic>
      <p:sp>
        <p:nvSpPr>
          <p:cNvPr id="59" name="正方形/長方形 58">
            <a:extLst>
              <a:ext uri="{FF2B5EF4-FFF2-40B4-BE49-F238E27FC236}">
                <a16:creationId xmlns:a16="http://schemas.microsoft.com/office/drawing/2014/main" id="{A88DDDEC-CB6E-4B08-91C3-7CA9AD60ECFC}"/>
              </a:ext>
              <a:ext uri="{C183D7F6-B498-43B3-948B-1728B52AA6E4}">
                <adec:decorative xmlns:adec="http://schemas.microsoft.com/office/drawing/2017/decorative" val="1"/>
              </a:ext>
            </a:extLst>
          </p:cNvPr>
          <p:cNvSpPr/>
          <p:nvPr/>
        </p:nvSpPr>
        <p:spPr>
          <a:xfrm>
            <a:off x="7551964" y="7459734"/>
            <a:ext cx="7099754" cy="2426999"/>
          </a:xfrm>
          <a:prstGeom prst="rect">
            <a:avLst/>
          </a:prstGeom>
          <a:noFill/>
          <a:ln w="38100">
            <a:solidFill>
              <a:srgbClr val="0068B7"/>
            </a:solidFill>
            <a:prstDash val="solid"/>
          </a:ln>
          <a:effectLst/>
        </p:spPr>
        <p:style>
          <a:lnRef idx="1">
            <a:schemeClr val="accent1"/>
          </a:lnRef>
          <a:fillRef idx="3">
            <a:schemeClr val="accent1"/>
          </a:fillRef>
          <a:effectRef idx="2">
            <a:schemeClr val="accent1"/>
          </a:effectRef>
          <a:fontRef idx="minor">
            <a:schemeClr val="lt1"/>
          </a:fontRef>
        </p:style>
        <p:txBody>
          <a:bodyPr rtlCol="0" anchor="t"/>
          <a:lstStyle/>
          <a:p>
            <a:endPar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224" name="正方形/長方形 223">
            <a:extLst>
              <a:ext uri="{FF2B5EF4-FFF2-40B4-BE49-F238E27FC236}">
                <a16:creationId xmlns:a16="http://schemas.microsoft.com/office/drawing/2014/main" id="{C38A3B93-BED3-474B-B405-42770DAA6705}"/>
              </a:ext>
              <a:ext uri="{C183D7F6-B498-43B3-948B-1728B52AA6E4}">
                <adec:decorative xmlns:adec="http://schemas.microsoft.com/office/drawing/2017/decorative" val="1"/>
              </a:ext>
            </a:extLst>
          </p:cNvPr>
          <p:cNvSpPr/>
          <p:nvPr/>
        </p:nvSpPr>
        <p:spPr>
          <a:xfrm>
            <a:off x="7559675" y="1382981"/>
            <a:ext cx="7099754" cy="5946241"/>
          </a:xfrm>
          <a:prstGeom prst="rect">
            <a:avLst/>
          </a:prstGeom>
          <a:noFill/>
          <a:ln w="38100">
            <a:solidFill>
              <a:srgbClr val="0068B7"/>
            </a:solidFill>
            <a:prstDash val="solid"/>
          </a:ln>
          <a:effectLst/>
        </p:spPr>
        <p:style>
          <a:lnRef idx="1">
            <a:schemeClr val="accent1"/>
          </a:lnRef>
          <a:fillRef idx="3">
            <a:schemeClr val="accent1"/>
          </a:fillRef>
          <a:effectRef idx="2">
            <a:schemeClr val="accent1"/>
          </a:effectRef>
          <a:fontRef idx="minor">
            <a:schemeClr val="lt1"/>
          </a:fontRef>
        </p:style>
        <p:txBody>
          <a:bodyPr rtlCol="0" anchor="t"/>
          <a:lstStyle/>
          <a:p>
            <a:endPar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endParaRPr>
          </a:p>
        </p:txBody>
      </p:sp>
      <p:cxnSp>
        <p:nvCxnSpPr>
          <p:cNvPr id="6" name="直線コネクタ 5">
            <a:extLst>
              <a:ext uri="{FF2B5EF4-FFF2-40B4-BE49-F238E27FC236}">
                <a16:creationId xmlns:a16="http://schemas.microsoft.com/office/drawing/2014/main" id="{742AC895-905E-4CE1-9C25-DCDE157F4503}"/>
              </a:ext>
              <a:ext uri="{C183D7F6-B498-43B3-948B-1728B52AA6E4}">
                <adec:decorative xmlns:adec="http://schemas.microsoft.com/office/drawing/2017/decorative" val="1"/>
              </a:ext>
            </a:extLst>
          </p:cNvPr>
          <p:cNvCxnSpPr>
            <a:cxnSpLocks/>
          </p:cNvCxnSpPr>
          <p:nvPr/>
        </p:nvCxnSpPr>
        <p:spPr>
          <a:xfrm>
            <a:off x="538164" y="4793031"/>
            <a:ext cx="6777036" cy="0"/>
          </a:xfrm>
          <a:prstGeom prst="line">
            <a:avLst/>
          </a:prstGeom>
          <a:ln w="28575">
            <a:solidFill>
              <a:srgbClr val="0068B7"/>
            </a:solidFill>
          </a:ln>
        </p:spPr>
        <p:style>
          <a:lnRef idx="1">
            <a:schemeClr val="dk1"/>
          </a:lnRef>
          <a:fillRef idx="0">
            <a:schemeClr val="dk1"/>
          </a:fillRef>
          <a:effectRef idx="0">
            <a:schemeClr val="dk1"/>
          </a:effectRef>
          <a:fontRef idx="minor">
            <a:schemeClr val="tx1"/>
          </a:fontRef>
        </p:style>
      </p:cxnSp>
      <p:cxnSp>
        <p:nvCxnSpPr>
          <p:cNvPr id="52" name="直線コネクタ 51">
            <a:extLst>
              <a:ext uri="{FF2B5EF4-FFF2-40B4-BE49-F238E27FC236}">
                <a16:creationId xmlns:a16="http://schemas.microsoft.com/office/drawing/2014/main" id="{B7E8D01C-0DDA-4610-A585-D7AA9171544C}"/>
              </a:ext>
              <a:ext uri="{C183D7F6-B498-43B3-948B-1728B52AA6E4}">
                <adec:decorative xmlns:adec="http://schemas.microsoft.com/office/drawing/2017/decorative" val="1"/>
              </a:ext>
            </a:extLst>
          </p:cNvPr>
          <p:cNvCxnSpPr>
            <a:cxnSpLocks/>
          </p:cNvCxnSpPr>
          <p:nvPr/>
        </p:nvCxnSpPr>
        <p:spPr>
          <a:xfrm>
            <a:off x="538164" y="9870705"/>
            <a:ext cx="6777036" cy="0"/>
          </a:xfrm>
          <a:prstGeom prst="line">
            <a:avLst/>
          </a:prstGeom>
          <a:ln w="28575">
            <a:solidFill>
              <a:srgbClr val="0068B7"/>
            </a:solidFill>
          </a:ln>
        </p:spPr>
        <p:style>
          <a:lnRef idx="1">
            <a:schemeClr val="dk1"/>
          </a:lnRef>
          <a:fillRef idx="0">
            <a:schemeClr val="dk1"/>
          </a:fillRef>
          <a:effectRef idx="0">
            <a:schemeClr val="dk1"/>
          </a:effectRef>
          <a:fontRef idx="minor">
            <a:schemeClr val="tx1"/>
          </a:fontRef>
        </p:style>
      </p:cxnSp>
      <p:cxnSp>
        <p:nvCxnSpPr>
          <p:cNvPr id="86" name="直線矢印コネクタ 85">
            <a:extLst>
              <a:ext uri="{FF2B5EF4-FFF2-40B4-BE49-F238E27FC236}">
                <a16:creationId xmlns:a16="http://schemas.microsoft.com/office/drawing/2014/main" id="{F2F94D19-0C95-422C-92EA-5890623C4675}"/>
              </a:ext>
              <a:ext uri="{C183D7F6-B498-43B3-948B-1728B52AA6E4}">
                <adec:decorative xmlns:adec="http://schemas.microsoft.com/office/drawing/2017/decorative" val="1"/>
              </a:ext>
            </a:extLst>
          </p:cNvPr>
          <p:cNvCxnSpPr>
            <a:cxnSpLocks/>
          </p:cNvCxnSpPr>
          <p:nvPr/>
        </p:nvCxnSpPr>
        <p:spPr>
          <a:xfrm flipV="1">
            <a:off x="8109611" y="5257387"/>
            <a:ext cx="0" cy="972212"/>
          </a:xfrm>
          <a:prstGeom prst="straightConnector1">
            <a:avLst/>
          </a:prstGeom>
          <a:ln w="19050">
            <a:solidFill>
              <a:srgbClr val="0068B7"/>
            </a:solidFill>
            <a:tailEnd type="triangle" w="med" len="sm"/>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85" name="正方形/長方形 84">
            <a:extLst>
              <a:ext uri="{FF2B5EF4-FFF2-40B4-BE49-F238E27FC236}">
                <a16:creationId xmlns:a16="http://schemas.microsoft.com/office/drawing/2014/main" id="{A449355B-F0C5-4669-B445-E56053B0BCEE}"/>
              </a:ext>
              <a:ext uri="{C183D7F6-B498-43B3-948B-1728B52AA6E4}">
                <adec:decorative xmlns:adec="http://schemas.microsoft.com/office/drawing/2017/decorative" val="1"/>
              </a:ext>
            </a:extLst>
          </p:cNvPr>
          <p:cNvSpPr/>
          <p:nvPr/>
        </p:nvSpPr>
        <p:spPr>
          <a:xfrm>
            <a:off x="7599517" y="6158162"/>
            <a:ext cx="1582987" cy="246221"/>
          </a:xfrm>
          <a:prstGeom prst="rect">
            <a:avLst/>
          </a:prstGeom>
          <a:solidFill>
            <a:schemeClr val="bg1"/>
          </a:solidFill>
          <a:ln w="19050">
            <a:solidFill>
              <a:srgbClr val="0068B7"/>
            </a:solidFill>
            <a:prstDash val="solid"/>
            <a:headEnd type="arrow" w="lg" len="sm"/>
            <a:tailEnd type="arrow" w="lg" len="sm"/>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nchor="ctr">
            <a:spAutoFit/>
          </a:bodyPr>
          <a:lstStyle/>
          <a:p>
            <a:pPr algn="just"/>
            <a:r>
              <a:rPr kumimoji="1" lang="ja-JP" altLang="en-US" sz="1000" dirty="0">
                <a:solidFill>
                  <a:schemeClr val="tx1"/>
                </a:solidFill>
                <a:latin typeface="UD デジタル 教科書体 NP-R" panose="02020400000000000000" pitchFamily="18" charset="-128"/>
                <a:ea typeface="UD デジタル 教科書体 NP-R" panose="02020400000000000000" pitchFamily="18" charset="-128"/>
              </a:rPr>
              <a:t>男性用小便器が少ない。</a:t>
            </a:r>
          </a:p>
        </p:txBody>
      </p:sp>
      <p:cxnSp>
        <p:nvCxnSpPr>
          <p:cNvPr id="90" name="直線矢印コネクタ 89">
            <a:extLst>
              <a:ext uri="{FF2B5EF4-FFF2-40B4-BE49-F238E27FC236}">
                <a16:creationId xmlns:a16="http://schemas.microsoft.com/office/drawing/2014/main" id="{12183946-421D-479D-91C3-84A311B2E6D7}"/>
              </a:ext>
              <a:ext uri="{C183D7F6-B498-43B3-948B-1728B52AA6E4}">
                <adec:decorative xmlns:adec="http://schemas.microsoft.com/office/drawing/2017/decorative" val="1"/>
              </a:ext>
            </a:extLst>
          </p:cNvPr>
          <p:cNvCxnSpPr>
            <a:cxnSpLocks/>
          </p:cNvCxnSpPr>
          <p:nvPr/>
        </p:nvCxnSpPr>
        <p:spPr>
          <a:xfrm>
            <a:off x="13373932" y="3940689"/>
            <a:ext cx="0" cy="669411"/>
          </a:xfrm>
          <a:prstGeom prst="straightConnector1">
            <a:avLst/>
          </a:prstGeom>
          <a:ln w="19050">
            <a:solidFill>
              <a:srgbClr val="0068B7"/>
            </a:solidFill>
            <a:tailEnd type="triangle" w="med" len="sm"/>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87" name="正方形/長方形 86">
            <a:extLst>
              <a:ext uri="{FF2B5EF4-FFF2-40B4-BE49-F238E27FC236}">
                <a16:creationId xmlns:a16="http://schemas.microsoft.com/office/drawing/2014/main" id="{8CBF0075-9BC2-431A-8C13-17C765D0444B}"/>
              </a:ext>
              <a:ext uri="{C183D7F6-B498-43B3-948B-1728B52AA6E4}">
                <adec:decorative xmlns:adec="http://schemas.microsoft.com/office/drawing/2017/decorative" val="1"/>
              </a:ext>
            </a:extLst>
          </p:cNvPr>
          <p:cNvSpPr/>
          <p:nvPr/>
        </p:nvSpPr>
        <p:spPr>
          <a:xfrm>
            <a:off x="12403138" y="3661155"/>
            <a:ext cx="2097087" cy="481863"/>
          </a:xfrm>
          <a:prstGeom prst="rect">
            <a:avLst/>
          </a:prstGeom>
          <a:solidFill>
            <a:schemeClr val="bg1"/>
          </a:solidFill>
          <a:ln w="19050">
            <a:solidFill>
              <a:srgbClr val="0068B7"/>
            </a:solidFill>
            <a:prstDash val="solid"/>
            <a:headEnd type="arrow" w="lg" len="sm"/>
            <a:tailEnd type="arrow" w="lg" len="sm"/>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nchor="ctr">
            <a:spAutoFit/>
          </a:bodyPr>
          <a:lstStyle/>
          <a:p>
            <a:pPr algn="just">
              <a:lnSpc>
                <a:spcPts val="1000"/>
              </a:lnSpc>
            </a:pPr>
            <a:r>
              <a:rPr kumimoji="1" lang="ja-JP" altLang="en-US" sz="1000" dirty="0">
                <a:solidFill>
                  <a:schemeClr val="tx1"/>
                </a:solidFill>
                <a:latin typeface="UD デジタル 教科書体 NP-R" panose="02020400000000000000" pitchFamily="18" charset="-128"/>
                <a:ea typeface="UD デジタル 教科書体 NP-R" panose="02020400000000000000" pitchFamily="18" charset="-128"/>
              </a:rPr>
              <a:t>トイレの器数を調整する過程で端数が出る場合は、オールジェンダートイレにしていただきたい。</a:t>
            </a:r>
          </a:p>
        </p:txBody>
      </p:sp>
      <p:grpSp>
        <p:nvGrpSpPr>
          <p:cNvPr id="39" name="グループ化 38">
            <a:extLst>
              <a:ext uri="{FF2B5EF4-FFF2-40B4-BE49-F238E27FC236}">
                <a16:creationId xmlns:a16="http://schemas.microsoft.com/office/drawing/2014/main" id="{47EC7BD4-938C-4EA3-828B-84474A1F9FBD}"/>
              </a:ext>
              <a:ext uri="{C183D7F6-B498-43B3-948B-1728B52AA6E4}">
                <adec:decorative xmlns:adec="http://schemas.microsoft.com/office/drawing/2017/decorative" val="1"/>
              </a:ext>
            </a:extLst>
          </p:cNvPr>
          <p:cNvGrpSpPr/>
          <p:nvPr/>
        </p:nvGrpSpPr>
        <p:grpSpPr>
          <a:xfrm>
            <a:off x="13405640" y="224909"/>
            <a:ext cx="1254485" cy="273677"/>
            <a:chOff x="2257363" y="4641057"/>
            <a:chExt cx="1762531" cy="384512"/>
          </a:xfrm>
        </p:grpSpPr>
        <p:pic>
          <p:nvPicPr>
            <p:cNvPr id="40" name="Picture 2" descr="EXPO2025">
              <a:extLst>
                <a:ext uri="{FF2B5EF4-FFF2-40B4-BE49-F238E27FC236}">
                  <a16:creationId xmlns:a16="http://schemas.microsoft.com/office/drawing/2014/main" id="{0E8B2F44-98B0-417A-BBF8-437631DC22BB}"/>
                </a:ext>
              </a:extLst>
            </p:cNvPr>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b="29709"/>
            <a:stretch/>
          </p:blipFill>
          <p:spPr bwMode="auto">
            <a:xfrm>
              <a:off x="2257363" y="4657345"/>
              <a:ext cx="317704" cy="368224"/>
            </a:xfrm>
            <a:prstGeom prst="rect">
              <a:avLst/>
            </a:prstGeom>
            <a:noFill/>
            <a:extLst>
              <a:ext uri="{909E8E84-426E-40DD-AFC4-6F175D3DCCD1}">
                <a14:hiddenFill xmlns:a14="http://schemas.microsoft.com/office/drawing/2010/main">
                  <a:solidFill>
                    <a:srgbClr val="FFFFFF"/>
                  </a:solidFill>
                </a14:hiddenFill>
              </a:ext>
            </a:extLst>
          </p:spPr>
        </p:pic>
        <p:grpSp>
          <p:nvGrpSpPr>
            <p:cNvPr id="41" name="グループ化 40">
              <a:extLst>
                <a:ext uri="{FF2B5EF4-FFF2-40B4-BE49-F238E27FC236}">
                  <a16:creationId xmlns:a16="http://schemas.microsoft.com/office/drawing/2014/main" id="{BB01033E-4527-468D-86FE-4F63326E2F9B}"/>
                </a:ext>
              </a:extLst>
            </p:cNvPr>
            <p:cNvGrpSpPr/>
            <p:nvPr userDrawn="1"/>
          </p:nvGrpSpPr>
          <p:grpSpPr>
            <a:xfrm>
              <a:off x="2603642" y="4641057"/>
              <a:ext cx="1416252" cy="367363"/>
              <a:chOff x="2575068" y="4593444"/>
              <a:chExt cx="2285714" cy="592895"/>
            </a:xfrm>
          </p:grpSpPr>
          <p:pic>
            <p:nvPicPr>
              <p:cNvPr id="42" name="Picture 2" descr="Osaka,KANSAI,JAPAN EXPO2025 Design System">
                <a:extLst>
                  <a:ext uri="{FF2B5EF4-FFF2-40B4-BE49-F238E27FC236}">
                    <a16:creationId xmlns:a16="http://schemas.microsoft.com/office/drawing/2014/main" id="{50AE0934-69F1-44F0-B5C9-DF5B0E88EDFC}"/>
                  </a:ext>
                </a:extLst>
              </p:cNvPr>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t="44823" r="57248" b="7004"/>
              <a:stretch/>
            </p:blipFill>
            <p:spPr bwMode="auto">
              <a:xfrm>
                <a:off x="2616199" y="4828383"/>
                <a:ext cx="2234046" cy="357956"/>
              </a:xfrm>
              <a:prstGeom prst="rect">
                <a:avLst/>
              </a:prstGeom>
              <a:noFill/>
              <a:extLst>
                <a:ext uri="{909E8E84-426E-40DD-AFC4-6F175D3DCCD1}">
                  <a14:hiddenFill xmlns:a14="http://schemas.microsoft.com/office/drawing/2010/main">
                    <a:solidFill>
                      <a:srgbClr val="FFFFFF"/>
                    </a:solidFill>
                  </a14:hiddenFill>
                </a:ext>
              </a:extLst>
            </p:spPr>
          </p:pic>
          <p:pic>
            <p:nvPicPr>
              <p:cNvPr id="43" name="図 42">
                <a:extLst>
                  <a:ext uri="{FF2B5EF4-FFF2-40B4-BE49-F238E27FC236}">
                    <a16:creationId xmlns:a16="http://schemas.microsoft.com/office/drawing/2014/main" id="{E5438336-3442-4220-AA44-001908DE85AE}"/>
                  </a:ext>
                </a:extLst>
              </p:cNvPr>
              <p:cNvPicPr>
                <a:picLocks noChangeAspect="1"/>
              </p:cNvPicPr>
              <p:nvPr userDrawn="1"/>
            </p:nvPicPr>
            <p:blipFill>
              <a:blip r:embed="rId5"/>
              <a:stretch>
                <a:fillRect/>
              </a:stretch>
            </p:blipFill>
            <p:spPr>
              <a:xfrm>
                <a:off x="2575068" y="4593444"/>
                <a:ext cx="2285714" cy="209524"/>
              </a:xfrm>
              <a:prstGeom prst="rect">
                <a:avLst/>
              </a:prstGeom>
            </p:spPr>
          </p:pic>
        </p:grpSp>
      </p:grpSp>
      <p:sp>
        <p:nvSpPr>
          <p:cNvPr id="198" name="正方形/長方形 197">
            <a:extLst>
              <a:ext uri="{FF2B5EF4-FFF2-40B4-BE49-F238E27FC236}">
                <a16:creationId xmlns:a16="http://schemas.microsoft.com/office/drawing/2014/main" id="{6A25BAC4-928F-4EBC-AF31-7BA6DDDD63D4}"/>
              </a:ext>
              <a:ext uri="{C183D7F6-B498-43B3-948B-1728B52AA6E4}">
                <adec:decorative xmlns:adec="http://schemas.microsoft.com/office/drawing/2017/decorative" val="1"/>
              </a:ext>
            </a:extLst>
          </p:cNvPr>
          <p:cNvSpPr/>
          <p:nvPr/>
        </p:nvSpPr>
        <p:spPr>
          <a:xfrm>
            <a:off x="538164" y="1420728"/>
            <a:ext cx="231393" cy="231393"/>
          </a:xfrm>
          <a:prstGeom prst="rect">
            <a:avLst/>
          </a:prstGeom>
          <a:solidFill>
            <a:srgbClr val="0068B7"/>
          </a:solidFill>
          <a:ln w="19050">
            <a:noFill/>
            <a:prstDash val="solid"/>
            <a:headEnd type="arrow" w="lg" len="sm"/>
            <a:tailEnd type="arrow" w="lg" len="sm"/>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400">
              <a:solidFill>
                <a:srgbClr val="002060"/>
              </a:solidFill>
            </a:endParaRPr>
          </a:p>
        </p:txBody>
      </p:sp>
      <p:graphicFrame>
        <p:nvGraphicFramePr>
          <p:cNvPr id="46" name="表 9">
            <a:extLst>
              <a:ext uri="{FF2B5EF4-FFF2-40B4-BE49-F238E27FC236}">
                <a16:creationId xmlns:a16="http://schemas.microsoft.com/office/drawing/2014/main" id="{E0D80024-79C4-4819-8D7F-5555C9906ADA}"/>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3402724544"/>
              </p:ext>
            </p:extLst>
          </p:nvPr>
        </p:nvGraphicFramePr>
        <p:xfrm>
          <a:off x="538163" y="1768775"/>
          <a:ext cx="6777037" cy="2301240"/>
        </p:xfrm>
        <a:graphic>
          <a:graphicData uri="http://schemas.openxmlformats.org/drawingml/2006/table">
            <a:tbl>
              <a:tblPr firstRow="1" bandRow="1">
                <a:tableStyleId>{9D7B26C5-4107-4FEC-AEDC-1716B250A1EF}</a:tableStyleId>
              </a:tblPr>
              <a:tblGrid>
                <a:gridCol w="1307403">
                  <a:extLst>
                    <a:ext uri="{9D8B030D-6E8A-4147-A177-3AD203B41FA5}">
                      <a16:colId xmlns:a16="http://schemas.microsoft.com/office/drawing/2014/main" val="3120787404"/>
                    </a:ext>
                  </a:extLst>
                </a:gridCol>
                <a:gridCol w="5469634">
                  <a:extLst>
                    <a:ext uri="{9D8B030D-6E8A-4147-A177-3AD203B41FA5}">
                      <a16:colId xmlns:a16="http://schemas.microsoft.com/office/drawing/2014/main" val="2514595461"/>
                    </a:ext>
                  </a:extLst>
                </a:gridCol>
              </a:tblGrid>
              <a:tr h="0">
                <a:tc>
                  <a:txBody>
                    <a:bodyPr/>
                    <a:lstStyle/>
                    <a:p>
                      <a:pPr algn="l"/>
                      <a:r>
                        <a:rPr kumimoji="1" lang="ja-JP" altLang="en-US" sz="1100" b="0" dirty="0">
                          <a:latin typeface="UD デジタル 教科書体 NP-R" panose="02020400000000000000" pitchFamily="18" charset="-128"/>
                          <a:ea typeface="UD デジタル 教科書体 NP-R" panose="02020400000000000000" pitchFamily="18" charset="-128"/>
                        </a:rPr>
                        <a:t>日　時</a:t>
                      </a:r>
                    </a:p>
                  </a:txBody>
                  <a:tcPr>
                    <a:lnL w="38100" cap="flat" cmpd="sng" algn="ctr">
                      <a:noFill/>
                      <a:prstDash val="solid"/>
                      <a:round/>
                      <a:headEnd type="none" w="med" len="med"/>
                      <a:tailEnd type="none" w="med" len="med"/>
                    </a:lnL>
                    <a:lnR>
                      <a:noFill/>
                    </a:lnR>
                    <a:lnT w="28575" cap="flat" cmpd="sng" algn="ctr">
                      <a:solidFill>
                        <a:srgbClr val="0068B7"/>
                      </a:solidFill>
                      <a:prstDash val="solid"/>
                      <a:round/>
                      <a:headEnd type="none" w="med" len="med"/>
                      <a:tailEnd type="none" w="med" len="med"/>
                    </a:lnT>
                    <a:lnB w="12700" cap="flat" cmpd="sng" algn="ctr">
                      <a:solidFill>
                        <a:srgbClr val="0068B7"/>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100" b="0" dirty="0">
                        <a:latin typeface="UD デジタル 教科書体 NP-R" panose="02020400000000000000" pitchFamily="18" charset="-128"/>
                        <a:ea typeface="UD デジタル 教科書体 NP-R" panose="02020400000000000000" pitchFamily="18" charset="-128"/>
                      </a:endParaRPr>
                    </a:p>
                  </a:txBody>
                  <a:tcPr marL="0">
                    <a:lnL>
                      <a:noFill/>
                    </a:lnL>
                    <a:lnR w="38100" cap="flat" cmpd="sng" algn="ctr">
                      <a:noFill/>
                      <a:prstDash val="solid"/>
                      <a:round/>
                      <a:headEnd type="none" w="med" len="med"/>
                      <a:tailEnd type="none" w="med" len="med"/>
                    </a:lnR>
                    <a:lnT w="28575" cap="flat" cmpd="sng" algn="ctr">
                      <a:solidFill>
                        <a:srgbClr val="0068B7"/>
                      </a:solidFill>
                      <a:prstDash val="solid"/>
                      <a:round/>
                      <a:headEnd type="none" w="med" len="med"/>
                      <a:tailEnd type="none" w="med" len="med"/>
                    </a:lnT>
                    <a:lnB w="12700" cap="flat" cmpd="sng" algn="ctr">
                      <a:solidFill>
                        <a:srgbClr val="0068B7"/>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37777449"/>
                  </a:ext>
                </a:extLst>
              </a:tr>
              <a:tr h="0">
                <a:tc>
                  <a:txBody>
                    <a:bodyPr/>
                    <a:lstStyle/>
                    <a:p>
                      <a:pPr algn="l"/>
                      <a:r>
                        <a:rPr kumimoji="1" lang="ja-JP" altLang="en-US" sz="1100" b="0" dirty="0">
                          <a:latin typeface="UD デジタル 教科書体 NP-R" panose="02020400000000000000" pitchFamily="18" charset="-128"/>
                          <a:ea typeface="UD デジタル 教科書体 NP-R" panose="02020400000000000000" pitchFamily="18" charset="-128"/>
                        </a:rPr>
                        <a:t>場　所</a:t>
                      </a:r>
                    </a:p>
                  </a:txBody>
                  <a:tcPr>
                    <a:lnL w="38100" cap="flat" cmpd="sng" algn="ctr">
                      <a:noFill/>
                      <a:prstDash val="solid"/>
                      <a:round/>
                      <a:headEnd type="none" w="med" len="med"/>
                      <a:tailEnd type="none" w="med" len="med"/>
                    </a:lnL>
                    <a:lnR>
                      <a:noFill/>
                    </a:lnR>
                    <a:lnT w="12700" cap="flat" cmpd="sng" algn="ctr">
                      <a:solidFill>
                        <a:srgbClr val="0068B7"/>
                      </a:solidFill>
                      <a:prstDash val="dash"/>
                      <a:round/>
                      <a:headEnd type="none" w="med" len="med"/>
                      <a:tailEnd type="none" w="med" len="med"/>
                    </a:lnT>
                    <a:lnB w="12700" cap="flat" cmpd="sng" algn="ctr">
                      <a:solidFill>
                        <a:srgbClr val="0068B7"/>
                      </a:solidFill>
                      <a:prstDash val="dash"/>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100" b="0" dirty="0">
                          <a:latin typeface="UD デジタル 教科書体 NP-R" panose="02020400000000000000" pitchFamily="18" charset="-128"/>
                          <a:ea typeface="UD デジタル 教科書体 NP-R" panose="02020400000000000000" pitchFamily="18" charset="-128"/>
                        </a:rPr>
                        <a:t>２０２５年日本国際博覧会協会 会議室・オンライン併催</a:t>
                      </a:r>
                    </a:p>
                  </a:txBody>
                  <a:tcPr marL="0">
                    <a:lnL>
                      <a:noFill/>
                    </a:lnL>
                    <a:lnR w="38100" cap="flat" cmpd="sng" algn="ctr">
                      <a:noFill/>
                      <a:prstDash val="solid"/>
                      <a:round/>
                      <a:headEnd type="none" w="med" len="med"/>
                      <a:tailEnd type="none" w="med" len="med"/>
                    </a:lnR>
                    <a:lnT w="12700" cap="flat" cmpd="sng" algn="ctr">
                      <a:solidFill>
                        <a:srgbClr val="0068B7"/>
                      </a:solidFill>
                      <a:prstDash val="dash"/>
                      <a:round/>
                      <a:headEnd type="none" w="med" len="med"/>
                      <a:tailEnd type="none" w="med" len="med"/>
                    </a:lnT>
                    <a:lnB w="12700" cap="flat" cmpd="sng" algn="ctr">
                      <a:solidFill>
                        <a:srgbClr val="0068B7"/>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8194729"/>
                  </a:ext>
                </a:extLst>
              </a:tr>
              <a:tr h="0">
                <a:tc>
                  <a:txBody>
                    <a:bodyPr/>
                    <a:lstStyle/>
                    <a:p>
                      <a:pPr algn="l"/>
                      <a:r>
                        <a:rPr kumimoji="1" lang="ja-JP" altLang="en-US" sz="1100" b="0" dirty="0">
                          <a:latin typeface="UD デジタル 教科書体 NP-R" panose="02020400000000000000" pitchFamily="18" charset="-128"/>
                          <a:ea typeface="UD デジタル 教科書体 NP-R" panose="02020400000000000000" pitchFamily="18" charset="-128"/>
                        </a:rPr>
                        <a:t>委員出席者</a:t>
                      </a:r>
                      <a:endParaRPr kumimoji="1" lang="en-US" altLang="ja-JP" sz="1100" b="0" dirty="0">
                        <a:latin typeface="UD デジタル 教科書体 NP-R" panose="02020400000000000000" pitchFamily="18" charset="-128"/>
                        <a:ea typeface="UD デジタル 教科書体 NP-R" panose="02020400000000000000" pitchFamily="18" charset="-128"/>
                      </a:endParaRPr>
                    </a:p>
                    <a:p>
                      <a:pPr algn="l"/>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順不同、敬称略</a:t>
                      </a:r>
                      <a:r>
                        <a:rPr kumimoji="1" lang="en-US" altLang="ja-JP" sz="1100" b="0" dirty="0">
                          <a:latin typeface="UD デジタル 教科書体 NP-R" panose="02020400000000000000" pitchFamily="18" charset="-128"/>
                          <a:ea typeface="UD デジタル 教科書体 NP-R" panose="02020400000000000000" pitchFamily="18" charset="-128"/>
                        </a:rPr>
                        <a:t>)</a:t>
                      </a:r>
                    </a:p>
                  </a:txBody>
                  <a:tcPr>
                    <a:lnL w="38100" cap="flat" cmpd="sng" algn="ctr">
                      <a:noFill/>
                      <a:prstDash val="solid"/>
                      <a:round/>
                      <a:headEnd type="none" w="med" len="med"/>
                      <a:tailEnd type="none" w="med" len="med"/>
                    </a:lnL>
                    <a:lnR>
                      <a:noFill/>
                    </a:lnR>
                    <a:lnT w="12700" cap="flat" cmpd="sng" algn="ctr">
                      <a:solidFill>
                        <a:srgbClr val="0068B7"/>
                      </a:solidFill>
                      <a:prstDash val="dash"/>
                      <a:round/>
                      <a:headEnd type="none" w="med" len="med"/>
                      <a:tailEnd type="none" w="med" len="med"/>
                    </a:lnT>
                    <a:lnB w="12700" cap="flat" cmpd="sng" algn="ctr">
                      <a:solidFill>
                        <a:srgbClr val="0068B7"/>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just"/>
                      <a:r>
                        <a:rPr kumimoji="1" lang="ja-JP" altLang="en-US" sz="1100" b="0" dirty="0">
                          <a:latin typeface="UD デジタル 教科書体 NP-R" panose="02020400000000000000" pitchFamily="18" charset="-128"/>
                          <a:ea typeface="UD デジタル 教科書体 NP-R" panose="02020400000000000000" pitchFamily="18" charset="-128"/>
                        </a:rPr>
                        <a:t>室崎千重</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奈良女子大学生活環境学部住環境学科 准教授</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、三星昭宏</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近畿大学理工学部 名誉教授</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、六條友聡</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ＮＰＯ法人ちゅうぶ 理事</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、鈴木千春</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障害者の自立と完全参加を目指す大阪連絡会議 運営委員</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、岸本慶子</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自立生活夢宙センター 交通アクセス担当</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、海老澤弥生</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きんきビジョンサポート</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、尾上浩二</a:t>
                      </a:r>
                      <a:r>
                        <a:rPr kumimoji="1" lang="en-US" altLang="ja-JP" sz="1100" b="0" dirty="0">
                          <a:latin typeface="UD デジタル 教科書体 NP-R" panose="02020400000000000000" pitchFamily="18" charset="-128"/>
                          <a:ea typeface="UD デジタル 教科書体 NP-R" panose="02020400000000000000" pitchFamily="18" charset="-128"/>
                        </a:rPr>
                        <a:t>[DPI</a:t>
                      </a:r>
                      <a:r>
                        <a:rPr kumimoji="1" lang="ja-JP" altLang="en-US" sz="1100" b="0" dirty="0">
                          <a:latin typeface="UD デジタル 教科書体 NP-R" panose="02020400000000000000" pitchFamily="18" charset="-128"/>
                          <a:ea typeface="UD デジタル 教科書体 NP-R" panose="02020400000000000000" pitchFamily="18" charset="-128"/>
                        </a:rPr>
                        <a:t>日本会議 副議長</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、堀篤子</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en-US" altLang="ja-JP" sz="1100" b="0" dirty="0" err="1">
                          <a:latin typeface="UD デジタル 教科書体 NP-R" panose="02020400000000000000" pitchFamily="18" charset="-128"/>
                          <a:ea typeface="UD デジタル 教科書体 NP-R" panose="02020400000000000000" pitchFamily="18" charset="-128"/>
                        </a:rPr>
                        <a:t>NPO</a:t>
                      </a:r>
                      <a:r>
                        <a:rPr kumimoji="1" lang="ja-JP" altLang="en-US" sz="1100" b="0" dirty="0">
                          <a:latin typeface="UD デジタル 教科書体 NP-R" panose="02020400000000000000" pitchFamily="18" charset="-128"/>
                          <a:ea typeface="UD デジタル 教科書体 NP-R" panose="02020400000000000000" pitchFamily="18" charset="-128"/>
                        </a:rPr>
                        <a:t>法人ちゅう</a:t>
                      </a:r>
                      <a:r>
                        <a:rPr kumimoji="1" lang="ja-JP" altLang="en-US" sz="1100" b="0" dirty="0" err="1">
                          <a:latin typeface="UD デジタル 教科書体 NP-R" panose="02020400000000000000" pitchFamily="18" charset="-128"/>
                          <a:ea typeface="UD デジタル 教科書体 NP-R" panose="02020400000000000000" pitchFamily="18" charset="-128"/>
                        </a:rPr>
                        <a:t>ぶ</a:t>
                      </a:r>
                      <a:r>
                        <a:rPr kumimoji="1" lang="ja-JP" altLang="en-US" sz="1100" b="0" dirty="0">
                          <a:latin typeface="UD デジタル 教科書体 NP-R" panose="02020400000000000000" pitchFamily="18" charset="-128"/>
                          <a:ea typeface="UD デジタル 教科書体 NP-R" panose="02020400000000000000" pitchFamily="18" charset="-128"/>
                        </a:rPr>
                        <a:t> スタッフ・障害者の自立と完全参加を目指す大阪連絡会議 交通部会担当</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、中村香子</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障害者の自立と完全参加を目指す大阪連絡会議</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	</a:t>
                      </a:r>
                      <a:endParaRPr kumimoji="1" lang="en-US" altLang="ja-JP" sz="1100" b="0" dirty="0">
                        <a:latin typeface="UD デジタル 教科書体 NP-R" panose="02020400000000000000" pitchFamily="18" charset="-128"/>
                        <a:ea typeface="UD デジタル 教科書体 NP-R" panose="02020400000000000000" pitchFamily="18" charset="-128"/>
                      </a:endParaRPr>
                    </a:p>
                  </a:txBody>
                  <a:tcPr marL="0">
                    <a:lnL>
                      <a:noFill/>
                    </a:lnL>
                    <a:lnR w="38100" cap="flat" cmpd="sng" algn="ctr">
                      <a:noFill/>
                      <a:prstDash val="solid"/>
                      <a:round/>
                      <a:headEnd type="none" w="med" len="med"/>
                      <a:tailEnd type="none" w="med" len="med"/>
                    </a:lnR>
                    <a:lnT w="12700" cap="flat" cmpd="sng" algn="ctr">
                      <a:solidFill>
                        <a:srgbClr val="0068B7"/>
                      </a:solidFill>
                      <a:prstDash val="dash"/>
                      <a:round/>
                      <a:headEnd type="none" w="med" len="med"/>
                      <a:tailEnd type="none" w="med" len="med"/>
                    </a:lnT>
                    <a:lnB w="12700" cap="flat" cmpd="sng" algn="ctr">
                      <a:solidFill>
                        <a:srgbClr val="0068B7"/>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3925101"/>
                  </a:ext>
                </a:extLst>
              </a:tr>
              <a:tr h="0">
                <a:tc>
                  <a:txBody>
                    <a:bodyPr/>
                    <a:lstStyle/>
                    <a:p>
                      <a:pPr algn="l"/>
                      <a:r>
                        <a:rPr kumimoji="1" lang="ja-JP" altLang="en-US" sz="1100" b="0" dirty="0">
                          <a:latin typeface="UD デジタル 教科書体 NP-R" panose="02020400000000000000" pitchFamily="18" charset="-128"/>
                          <a:ea typeface="UD デジタル 教科書体 NP-R" panose="02020400000000000000" pitchFamily="18" charset="-128"/>
                        </a:rPr>
                        <a:t>検討対象施設</a:t>
                      </a:r>
                      <a:endParaRPr kumimoji="1" lang="en-US" altLang="ja-JP" sz="1100" b="0" dirty="0">
                        <a:latin typeface="UD デジタル 教科書体 NP-R" panose="02020400000000000000" pitchFamily="18" charset="-128"/>
                        <a:ea typeface="UD デジタル 教科書体 NP-R" panose="02020400000000000000" pitchFamily="18" charset="-128"/>
                      </a:endParaRPr>
                    </a:p>
                  </a:txBody>
                  <a:tcPr>
                    <a:lnL w="38100" cap="flat" cmpd="sng" algn="ctr">
                      <a:noFill/>
                      <a:prstDash val="solid"/>
                      <a:round/>
                      <a:headEnd type="none" w="med" len="med"/>
                      <a:tailEnd type="none" w="med" len="med"/>
                    </a:lnL>
                    <a:lnR>
                      <a:noFill/>
                    </a:lnR>
                    <a:lnT w="12700" cap="flat" cmpd="sng" algn="ctr">
                      <a:solidFill>
                        <a:srgbClr val="0068B7"/>
                      </a:solidFill>
                      <a:prstDash val="dash"/>
                      <a:round/>
                      <a:headEnd type="none" w="med" len="med"/>
                      <a:tailEnd type="none" w="med" len="med"/>
                    </a:lnT>
                    <a:lnB w="12700" cap="flat" cmpd="sng" algn="ctr">
                      <a:solidFill>
                        <a:srgbClr val="0068B7"/>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just"/>
                      <a:r>
                        <a:rPr kumimoji="1" lang="ja-JP" altLang="en-US" sz="1100" b="0" dirty="0">
                          <a:latin typeface="UD デジタル 教科書体 NP-R" panose="02020400000000000000" pitchFamily="18" charset="-128"/>
                          <a:ea typeface="UD デジタル 教科書体 NP-R" panose="02020400000000000000" pitchFamily="18" charset="-128"/>
                        </a:rPr>
                        <a:t>会場全体に配置するトイレ、若手建築家基本設計（トイレ８）</a:t>
                      </a:r>
                      <a:endParaRPr kumimoji="1" lang="en-US" altLang="ja-JP" sz="1100" b="0" dirty="0">
                        <a:latin typeface="UD デジタル 教科書体 NP-R" panose="02020400000000000000" pitchFamily="18" charset="-128"/>
                        <a:ea typeface="UD デジタル 教科書体 NP-R" panose="02020400000000000000" pitchFamily="18" charset="-128"/>
                      </a:endParaRPr>
                    </a:p>
                  </a:txBody>
                  <a:tcPr marL="0">
                    <a:lnL>
                      <a:noFill/>
                    </a:lnL>
                    <a:lnR w="38100" cap="flat" cmpd="sng" algn="ctr">
                      <a:noFill/>
                      <a:prstDash val="solid"/>
                      <a:round/>
                      <a:headEnd type="none" w="med" len="med"/>
                      <a:tailEnd type="none" w="med" len="med"/>
                    </a:lnR>
                    <a:lnT w="12700" cap="flat" cmpd="sng" algn="ctr">
                      <a:solidFill>
                        <a:srgbClr val="0068B7"/>
                      </a:solidFill>
                      <a:prstDash val="dash"/>
                      <a:round/>
                      <a:headEnd type="none" w="med" len="med"/>
                      <a:tailEnd type="none" w="med" len="med"/>
                    </a:lnT>
                    <a:lnB w="12700" cap="flat" cmpd="sng" algn="ctr">
                      <a:solidFill>
                        <a:srgbClr val="0068B7"/>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6500858"/>
                  </a:ext>
                </a:extLst>
              </a:tr>
              <a:tr h="0">
                <a:tc>
                  <a:txBody>
                    <a:bodyPr/>
                    <a:lstStyle/>
                    <a:p>
                      <a:pPr algn="l"/>
                      <a:r>
                        <a:rPr kumimoji="1" lang="ja-JP" altLang="en-US" sz="1100" b="0" dirty="0">
                          <a:latin typeface="UD デジタル 教科書体 NP-R" panose="02020400000000000000" pitchFamily="18" charset="-128"/>
                          <a:ea typeface="UD デジタル 教科書体 NP-R" panose="02020400000000000000" pitchFamily="18" charset="-128"/>
                        </a:rPr>
                        <a:t>検討テーマ</a:t>
                      </a:r>
                      <a:endParaRPr kumimoji="1" lang="en-US" altLang="ja-JP" sz="1100" b="0" dirty="0">
                        <a:latin typeface="UD デジタル 教科書体 NP-R" panose="02020400000000000000" pitchFamily="18" charset="-128"/>
                        <a:ea typeface="UD デジタル 教科書体 NP-R" panose="02020400000000000000" pitchFamily="18" charset="-128"/>
                      </a:endParaRPr>
                    </a:p>
                  </a:txBody>
                  <a:tcPr>
                    <a:lnL w="38100" cap="flat" cmpd="sng" algn="ctr">
                      <a:noFill/>
                      <a:prstDash val="solid"/>
                      <a:round/>
                      <a:headEnd type="none" w="med" len="med"/>
                      <a:tailEnd type="none" w="med" len="med"/>
                    </a:lnL>
                    <a:lnR>
                      <a:noFill/>
                    </a:lnR>
                    <a:lnT w="12700" cap="flat" cmpd="sng" algn="ctr">
                      <a:solidFill>
                        <a:srgbClr val="0068B7"/>
                      </a:solidFill>
                      <a:prstDash val="dash"/>
                      <a:round/>
                      <a:headEnd type="none" w="med" len="med"/>
                      <a:tailEnd type="none" w="med" len="med"/>
                    </a:lnT>
                    <a:lnB w="28575" cap="flat" cmpd="sng" algn="ctr">
                      <a:solidFill>
                        <a:srgbClr val="0068B7"/>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kumimoji="1" lang="ja-JP" altLang="en-US" sz="1100" b="0" dirty="0">
                          <a:latin typeface="UD デジタル 教科書体 NP-R" panose="02020400000000000000" pitchFamily="18" charset="-128"/>
                          <a:ea typeface="UD デジタル 教科書体 NP-R" panose="02020400000000000000" pitchFamily="18" charset="-128"/>
                        </a:rPr>
                        <a:t>①男女比率について </a:t>
                      </a:r>
                    </a:p>
                    <a:p>
                      <a:pPr algn="just"/>
                      <a:r>
                        <a:rPr kumimoji="1" lang="ja-JP" altLang="en-US" sz="1100" b="0" dirty="0">
                          <a:latin typeface="UD デジタル 教科書体 NP-R" panose="02020400000000000000" pitchFamily="18" charset="-128"/>
                          <a:ea typeface="UD デジタル 教科書体 NP-R" panose="02020400000000000000" pitchFamily="18" charset="-128"/>
                        </a:rPr>
                        <a:t>②若手建築家基本設計（トイレ８）の概要について </a:t>
                      </a:r>
                      <a:endParaRPr kumimoji="1" lang="en-US" altLang="ja-JP" sz="1100" b="0" dirty="0">
                        <a:latin typeface="UD デジタル 教科書体 NP-R" panose="02020400000000000000" pitchFamily="18" charset="-128"/>
                        <a:ea typeface="UD デジタル 教科書体 NP-R" panose="02020400000000000000" pitchFamily="18" charset="-128"/>
                      </a:endParaRPr>
                    </a:p>
                  </a:txBody>
                  <a:tcPr marL="0">
                    <a:lnL>
                      <a:noFill/>
                    </a:lnL>
                    <a:lnR w="38100" cap="flat" cmpd="sng" algn="ctr">
                      <a:noFill/>
                      <a:prstDash val="solid"/>
                      <a:round/>
                      <a:headEnd type="none" w="med" len="med"/>
                      <a:tailEnd type="none" w="med" len="med"/>
                    </a:lnR>
                    <a:lnT w="12700" cap="flat" cmpd="sng" algn="ctr">
                      <a:solidFill>
                        <a:srgbClr val="0068B7"/>
                      </a:solidFill>
                      <a:prstDash val="dash"/>
                      <a:round/>
                      <a:headEnd type="none" w="med" len="med"/>
                      <a:tailEnd type="none" w="med" len="med"/>
                    </a:lnT>
                    <a:lnB w="28575" cap="flat" cmpd="sng" algn="ctr">
                      <a:solidFill>
                        <a:srgbClr val="0068B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22992373"/>
                  </a:ext>
                </a:extLst>
              </a:tr>
            </a:tbl>
          </a:graphicData>
        </a:graphic>
      </p:graphicFrame>
      <p:sp>
        <p:nvSpPr>
          <p:cNvPr id="199" name="スライド番号プレースホルダー 2">
            <a:extLst>
              <a:ext uri="{FF2B5EF4-FFF2-40B4-BE49-F238E27FC236}">
                <a16:creationId xmlns:a16="http://schemas.microsoft.com/office/drawing/2014/main" id="{51CC7005-90F9-4615-902D-9D397A55057A}"/>
              </a:ext>
              <a:ext uri="{C183D7F6-B498-43B3-948B-1728B52AA6E4}">
                <adec:decorative xmlns:adec="http://schemas.microsoft.com/office/drawing/2017/decorative" val="1"/>
              </a:ext>
            </a:extLst>
          </p:cNvPr>
          <p:cNvSpPr txBox="1">
            <a:spLocks/>
          </p:cNvSpPr>
          <p:nvPr/>
        </p:nvSpPr>
        <p:spPr>
          <a:xfrm>
            <a:off x="798171" y="1414671"/>
            <a:ext cx="923330" cy="276999"/>
          </a:xfrm>
          <a:prstGeom prst="rect">
            <a:avLst/>
          </a:prstGeom>
        </p:spPr>
        <p:txBody>
          <a:bodyPr vert="horz" wrap="none" lIns="0" tIns="0" rIns="0" bIns="0" rtlCol="0" anchor="ctr">
            <a:spAutoFit/>
          </a:bodyPr>
          <a:lstStyle>
            <a:defPPr>
              <a:defRPr lang="ja-JP"/>
            </a:defPPr>
            <a:lvl1pPr marL="0" algn="r" defTabSz="737436" rtl="0" eaLnBrk="1" latinLnBrk="0" hangingPunct="1">
              <a:defRPr kumimoji="1" sz="1247" b="0" i="0" kern="1200">
                <a:solidFill>
                  <a:schemeClr val="tx1"/>
                </a:solidFill>
                <a:latin typeface="+mj-lt"/>
                <a:ea typeface="Meiryo レギュラー" charset="-128"/>
                <a:cs typeface="Meiryo レギュラー" charset="-128"/>
              </a:defRPr>
            </a:lvl1pPr>
            <a:lvl2pPr marL="737436" algn="l" defTabSz="737436" rtl="0" eaLnBrk="1" latinLnBrk="0" hangingPunct="1">
              <a:defRPr kumimoji="1" sz="2903" kern="1200">
                <a:solidFill>
                  <a:schemeClr val="tx1"/>
                </a:solidFill>
                <a:latin typeface="+mn-lt"/>
                <a:ea typeface="+mn-ea"/>
                <a:cs typeface="+mn-cs"/>
              </a:defRPr>
            </a:lvl2pPr>
            <a:lvl3pPr marL="1474872" algn="l" defTabSz="737436" rtl="0" eaLnBrk="1" latinLnBrk="0" hangingPunct="1">
              <a:defRPr kumimoji="1" sz="2903" kern="1200">
                <a:solidFill>
                  <a:schemeClr val="tx1"/>
                </a:solidFill>
                <a:latin typeface="+mn-lt"/>
                <a:ea typeface="+mn-ea"/>
                <a:cs typeface="+mn-cs"/>
              </a:defRPr>
            </a:lvl3pPr>
            <a:lvl4pPr marL="2212309" algn="l" defTabSz="737436" rtl="0" eaLnBrk="1" latinLnBrk="0" hangingPunct="1">
              <a:defRPr kumimoji="1" sz="2903" kern="1200">
                <a:solidFill>
                  <a:schemeClr val="tx1"/>
                </a:solidFill>
                <a:latin typeface="+mn-lt"/>
                <a:ea typeface="+mn-ea"/>
                <a:cs typeface="+mn-cs"/>
              </a:defRPr>
            </a:lvl4pPr>
            <a:lvl5pPr marL="2949745" algn="l" defTabSz="737436" rtl="0" eaLnBrk="1" latinLnBrk="0" hangingPunct="1">
              <a:defRPr kumimoji="1" sz="2903" kern="1200">
                <a:solidFill>
                  <a:schemeClr val="tx1"/>
                </a:solidFill>
                <a:latin typeface="+mn-lt"/>
                <a:ea typeface="+mn-ea"/>
                <a:cs typeface="+mn-cs"/>
              </a:defRPr>
            </a:lvl5pPr>
            <a:lvl6pPr marL="3687181" algn="l" defTabSz="737436" rtl="0" eaLnBrk="1" latinLnBrk="0" hangingPunct="1">
              <a:defRPr kumimoji="1" sz="2903" kern="1200">
                <a:solidFill>
                  <a:schemeClr val="tx1"/>
                </a:solidFill>
                <a:latin typeface="+mn-lt"/>
                <a:ea typeface="+mn-ea"/>
                <a:cs typeface="+mn-cs"/>
              </a:defRPr>
            </a:lvl6pPr>
            <a:lvl7pPr marL="4424617" algn="l" defTabSz="737436" rtl="0" eaLnBrk="1" latinLnBrk="0" hangingPunct="1">
              <a:defRPr kumimoji="1" sz="2903" kern="1200">
                <a:solidFill>
                  <a:schemeClr val="tx1"/>
                </a:solidFill>
                <a:latin typeface="+mn-lt"/>
                <a:ea typeface="+mn-ea"/>
                <a:cs typeface="+mn-cs"/>
              </a:defRPr>
            </a:lvl7pPr>
            <a:lvl8pPr marL="5162053" algn="l" defTabSz="737436" rtl="0" eaLnBrk="1" latinLnBrk="0" hangingPunct="1">
              <a:defRPr kumimoji="1" sz="2903" kern="1200">
                <a:solidFill>
                  <a:schemeClr val="tx1"/>
                </a:solidFill>
                <a:latin typeface="+mn-lt"/>
                <a:ea typeface="+mn-ea"/>
                <a:cs typeface="+mn-cs"/>
              </a:defRPr>
            </a:lvl8pPr>
            <a:lvl9pPr marL="5899489" algn="l" defTabSz="737436" rtl="0" eaLnBrk="1" latinLnBrk="0" hangingPunct="1">
              <a:defRPr kumimoji="1" sz="2903" kern="1200">
                <a:solidFill>
                  <a:schemeClr val="tx1"/>
                </a:solidFill>
                <a:latin typeface="+mn-lt"/>
                <a:ea typeface="+mn-ea"/>
                <a:cs typeface="+mn-cs"/>
              </a:defRPr>
            </a:lvl9pPr>
          </a:lstStyle>
          <a:p>
            <a:pPr algn="l"/>
            <a:r>
              <a:rPr lang="ja-JP" altLang="en-US" sz="1800" b="1" dirty="0">
                <a:solidFill>
                  <a:srgbClr val="0068B7"/>
                </a:solidFill>
                <a:latin typeface="UD デジタル 教科書体 NP-R" panose="02020400000000000000" pitchFamily="18" charset="-128"/>
                <a:ea typeface="UD デジタル 教科書体 NP-R" panose="02020400000000000000" pitchFamily="18" charset="-128"/>
              </a:rPr>
              <a:t>会議概要</a:t>
            </a:r>
            <a:endParaRPr lang="en-US" altLang="ja-JP" sz="2800" b="1" dirty="0">
              <a:solidFill>
                <a:srgbClr val="0068B7"/>
              </a:solidFill>
              <a:latin typeface="UD デジタル 教科書体 NP-R" panose="02020400000000000000" pitchFamily="18" charset="-128"/>
              <a:ea typeface="UD デジタル 教科書体 NP-R" panose="02020400000000000000" pitchFamily="18" charset="-128"/>
            </a:endParaRPr>
          </a:p>
        </p:txBody>
      </p:sp>
      <p:sp>
        <p:nvSpPr>
          <p:cNvPr id="202" name="正方形/長方形 201">
            <a:extLst>
              <a:ext uri="{FF2B5EF4-FFF2-40B4-BE49-F238E27FC236}">
                <a16:creationId xmlns:a16="http://schemas.microsoft.com/office/drawing/2014/main" id="{5725192A-9B2D-4B0C-8F17-9EEBCD1784EC}"/>
              </a:ext>
              <a:ext uri="{C183D7F6-B498-43B3-948B-1728B52AA6E4}">
                <adec:decorative xmlns:adec="http://schemas.microsoft.com/office/drawing/2017/decorative" val="1"/>
              </a:ext>
            </a:extLst>
          </p:cNvPr>
          <p:cNvSpPr/>
          <p:nvPr/>
        </p:nvSpPr>
        <p:spPr>
          <a:xfrm>
            <a:off x="538164" y="4456243"/>
            <a:ext cx="231393" cy="231393"/>
          </a:xfrm>
          <a:prstGeom prst="rect">
            <a:avLst/>
          </a:prstGeom>
          <a:solidFill>
            <a:srgbClr val="0068B7"/>
          </a:solidFill>
          <a:ln w="19050">
            <a:noFill/>
            <a:prstDash val="solid"/>
            <a:headEnd type="arrow" w="lg" len="sm"/>
            <a:tailEnd type="arrow" w="lg" len="sm"/>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400"/>
          </a:p>
        </p:txBody>
      </p:sp>
    </p:spTree>
    <p:extLst>
      <p:ext uri="{BB962C8B-B14F-4D97-AF65-F5344CB8AC3E}">
        <p14:creationId xmlns:p14="http://schemas.microsoft.com/office/powerpoint/2010/main" val="2293864626"/>
      </p:ext>
    </p:extLst>
  </p:cSld>
  <p:clrMapOvr>
    <a:masterClrMapping/>
  </p:clrMapOvr>
</p:sld>
</file>

<file path=ppt/theme/theme1.xml><?xml version="1.0" encoding="utf-8"?>
<a:theme xmlns:a="http://schemas.openxmlformats.org/drawingml/2006/main" name="1_スライド">
  <a:themeElements>
    <a:clrScheme name="NIKKEN　COLOR">
      <a:dk1>
        <a:sysClr val="windowText" lastClr="000000"/>
      </a:dk1>
      <a:lt1>
        <a:sysClr val="window" lastClr="FFFFFF"/>
      </a:lt1>
      <a:dk2>
        <a:srgbClr val="62B0E2"/>
      </a:dk2>
      <a:lt2>
        <a:srgbClr val="E7E6E6"/>
      </a:lt2>
      <a:accent1>
        <a:srgbClr val="238966"/>
      </a:accent1>
      <a:accent2>
        <a:srgbClr val="F7B515"/>
      </a:accent2>
      <a:accent3>
        <a:srgbClr val="2CA6E0"/>
      </a:accent3>
      <a:accent4>
        <a:srgbClr val="3271AD"/>
      </a:accent4>
      <a:accent5>
        <a:srgbClr val="E95541"/>
      </a:accent5>
      <a:accent6>
        <a:srgbClr val="D82531"/>
      </a:accent6>
      <a:hlink>
        <a:srgbClr val="0563C1"/>
      </a:hlink>
      <a:folHlink>
        <a:srgbClr val="954F72"/>
      </a:folHlink>
    </a:clrScheme>
    <a:fontScheme name="NIKKEN　GROUP">
      <a:majorFont>
        <a:latin typeface="Century Gothic"/>
        <a:ea typeface="メイリオ"/>
        <a:cs typeface=""/>
      </a:majorFont>
      <a:minorFont>
        <a:latin typeface="Georgia"/>
        <a:ea typeface="ＭＳ 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alpha val="40000"/>
          </a:schemeClr>
        </a:solidFill>
        <a:ln w="19050">
          <a:noFill/>
          <a:prstDash val="solid"/>
          <a:headEnd type="arrow" w="lg" len="sm"/>
          <a:tailEnd type="arrow" w="lg" len="sm"/>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1">
          <a:schemeClr val="dk1"/>
        </a:lnRef>
        <a:fillRef idx="0">
          <a:schemeClr val="dk1"/>
        </a:fillRef>
        <a:effectRef idx="0">
          <a:schemeClr val="dk1"/>
        </a:effectRef>
        <a:fontRef idx="minor">
          <a:schemeClr val="tx1"/>
        </a:fontRef>
      </a:style>
    </a:lnDef>
    <a:txDef>
      <a:spPr>
        <a:noFill/>
      </a:spPr>
      <a:bodyPr wrap="none" rtlCol="0">
        <a:spAutoFit/>
      </a:bodyPr>
      <a:lstStyle>
        <a:defPPr>
          <a:defRPr kumimoji="1" dirty="0" smtClean="0">
            <a:latin typeface="+mj-ea"/>
            <a:ea typeface="+mj-ea"/>
          </a:defRPr>
        </a:defPPr>
      </a:lstStyle>
    </a:txDef>
  </a:objectDefaults>
  <a:extraClrSchemeLst/>
  <a:extLst>
    <a:ext uri="{05A4C25C-085E-4340-85A3-A5531E510DB2}">
      <thm15:themeFamily xmlns:thm15="http://schemas.microsoft.com/office/thememl/2012/main" name="20171212_NIKKEN_SEKKEI_PPT_Template_4-3_J.pptx" id="{965866C0-7233-42BB-BFD5-895C01CA6236}" vid="{3A5F5028-5423-413C-8672-275BE65AE44A}"/>
    </a:ext>
  </a:extLst>
</a:theme>
</file>

<file path=ppt/theme/theme2.xml><?xml version="1.0" encoding="utf-8"?>
<a:theme xmlns:a="http://schemas.openxmlformats.org/drawingml/2006/main" name="ホワイト">
  <a:themeElements>
    <a:clrScheme name="NIKKEN　SEKKEI">
      <a:dk1>
        <a:srgbClr val="000000"/>
      </a:dk1>
      <a:lt1>
        <a:srgbClr val="FFFFFF"/>
      </a:lt1>
      <a:dk2>
        <a:srgbClr val="62B0E2"/>
      </a:dk2>
      <a:lt2>
        <a:srgbClr val="FFFFFF"/>
      </a:lt2>
      <a:accent1>
        <a:srgbClr val="62B0E2"/>
      </a:accent1>
      <a:accent2>
        <a:srgbClr val="238966"/>
      </a:accent2>
      <a:accent3>
        <a:srgbClr val="F7B515"/>
      </a:accent3>
      <a:accent4>
        <a:srgbClr val="3271AD"/>
      </a:accent4>
      <a:accent5>
        <a:srgbClr val="E95541"/>
      </a:accent5>
      <a:accent6>
        <a:srgbClr val="D82531"/>
      </a:accent6>
      <a:hlink>
        <a:srgbClr val="000000"/>
      </a:hlink>
      <a:folHlink>
        <a:srgbClr val="000000"/>
      </a:folHlink>
    </a:clrScheme>
    <a:fontScheme name="Nikken　Group">
      <a:majorFont>
        <a:latin typeface="Century Gothic"/>
        <a:ea typeface="メイリオ"/>
        <a:cs typeface=""/>
      </a:majorFont>
      <a:minorFont>
        <a:latin typeface="Georgia"/>
        <a:ea typeface="ＭＳ 明朝"/>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490d353-0991-41f4-95ca-37b2da48dd0f" xsi:nil="true"/>
    <lcf76f155ced4ddcb4097134ff3c332f xmlns="031d1d97-ee14-4b71-9e7b-9cea7d446934">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E33821C8F2A564E83A6148AA69174AD" ma:contentTypeVersion="16" ma:contentTypeDescription="新しいドキュメントを作成します。" ma:contentTypeScope="" ma:versionID="f259e29be277e886ee9e178acda7ea3e">
  <xsd:schema xmlns:xsd="http://www.w3.org/2001/XMLSchema" xmlns:xs="http://www.w3.org/2001/XMLSchema" xmlns:p="http://schemas.microsoft.com/office/2006/metadata/properties" xmlns:ns2="031d1d97-ee14-4b71-9e7b-9cea7d446934" xmlns:ns3="1490d353-0991-41f4-95ca-37b2da48dd0f" targetNamespace="http://schemas.microsoft.com/office/2006/metadata/properties" ma:root="true" ma:fieldsID="7db417312a3f01172d9bffee16cebef8" ns2:_="" ns3:_="">
    <xsd:import namespace="031d1d97-ee14-4b71-9e7b-9cea7d446934"/>
    <xsd:import namespace="1490d353-0991-41f4-95ca-37b2da48dd0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1d1d97-ee14-4b71-9e7b-9cea7d4469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a95d1507-21fd-45cf-866d-ceae8a82a7f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490d353-0991-41f4-95ca-37b2da48dd0f" elementFormDefault="qualified">
    <xsd:import namespace="http://schemas.microsoft.com/office/2006/documentManagement/types"/>
    <xsd:import namespace="http://schemas.microsoft.com/office/infopath/2007/PartnerControls"/>
    <xsd:element name="SharedWithUsers" ma:index="17"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88f501ed-212f-4df1-b724-b58af8084807}" ma:internalName="TaxCatchAll" ma:showField="CatchAllData" ma:web="1490d353-0991-41f4-95ca-37b2da48dd0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59F1BB-A7F8-43F0-80CE-3C559838D155}">
  <ds:schemaRefs>
    <ds:schemaRef ds:uri="031d1d97-ee14-4b71-9e7b-9cea7d446934"/>
    <ds:schemaRef ds:uri="http://schemas.microsoft.com/office/infopath/2007/PartnerControls"/>
    <ds:schemaRef ds:uri="http://purl.org/dc/dcmitype/"/>
    <ds:schemaRef ds:uri="http://schemas.microsoft.com/office/2006/documentManagement/types"/>
    <ds:schemaRef ds:uri="http://purl.org/dc/elements/1.1/"/>
    <ds:schemaRef ds:uri="http://www.w3.org/XML/1998/namespace"/>
    <ds:schemaRef ds:uri="1490d353-0991-41f4-95ca-37b2da48dd0f"/>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3F6D6AEB-E352-4711-8236-C4A159B4309D}">
  <ds:schemaRefs>
    <ds:schemaRef ds:uri="http://schemas.microsoft.com/sharepoint/v3/contenttype/forms"/>
  </ds:schemaRefs>
</ds:datastoreItem>
</file>

<file path=customXml/itemProps3.xml><?xml version="1.0" encoding="utf-8"?>
<ds:datastoreItem xmlns:ds="http://schemas.openxmlformats.org/officeDocument/2006/customXml" ds:itemID="{2922665F-D1DC-4342-9654-A51A785D1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1d1d97-ee14-4b71-9e7b-9cea7d446934"/>
    <ds:schemaRef ds:uri="1490d353-0991-41f4-95ca-37b2da48dd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20171212_NIKKEN_SEKKEI_PPT_Template_4-3_J_v2</Template>
  <TotalTime>0</TotalTime>
  <Words>1255</Words>
  <Application>Microsoft Office PowerPoint</Application>
  <PresentationFormat>ユーザー設定</PresentationFormat>
  <Paragraphs>69</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UD デジタル 教科書体 NP-R</vt:lpstr>
      <vt:lpstr>Windows Office Compatible MS Mincho</vt:lpstr>
      <vt:lpstr>メイリオ</vt:lpstr>
      <vt:lpstr>Yu Gothic</vt:lpstr>
      <vt:lpstr>游明朝</vt:lpstr>
      <vt:lpstr>Arial</vt:lpstr>
      <vt:lpstr>Century Gothic</vt:lpstr>
      <vt:lpstr>Georgia</vt:lpstr>
      <vt:lpstr>1_スライド</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ウォータープラザ沿い客席の設計変更案</dc:title>
  <dc:creator/>
  <cp:lastModifiedBy/>
  <cp:revision>72</cp:revision>
  <cp:lastPrinted>2017-06-30T01:48:05Z</cp:lastPrinted>
  <dcterms:created xsi:type="dcterms:W3CDTF">2019-07-04T01:24:14Z</dcterms:created>
  <dcterms:modified xsi:type="dcterms:W3CDTF">2022-12-15T13:25:19Z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0x0101002E33821C8F2A564E83A6148AA69174AD</vt:lpwstr>
  </property>
  <property fmtid="{D5CDD505-2E9C-101B-9397-08002B2CF9AE}" pid="3" name="MediaServiceImageTags">
    <vt:lpwstr/>
  </property>
</Properties>
</file>