
<file path=[Content_Types].xml><?xml version="1.0" encoding="utf-8"?>
<Types xmlns="http://schemas.openxmlformats.org/package/2006/content-types">
  <Default Extension="jp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removePersonalInfoOnSave="1" saveSubsetFonts="1" autoCompressPictures="0">
  <p:sldMasterIdLst>
    <p:sldMasterId id="2147483670" r:id="rId4"/>
  </p:sldMasterIdLst>
  <p:notesMasterIdLst>
    <p:notesMasterId r:id="rId6"/>
  </p:notesMasterIdLst>
  <p:handoutMasterIdLst>
    <p:handoutMasterId r:id="rId7"/>
  </p:handoutMasterIdLst>
  <p:sldIdLst>
    <p:sldId id="714" r:id="rId5"/>
  </p:sldIdLst>
  <p:sldSz cx="15119350" cy="10691813"/>
  <p:notesSz cx="9939338" cy="14368463"/>
  <p:defaultTextStyle>
    <a:defPPr>
      <a:defRPr lang="ja-JP"/>
    </a:defPPr>
    <a:lvl1pPr marL="0" algn="l" defTabSz="737436" rtl="0" eaLnBrk="1" latinLnBrk="0" hangingPunct="1">
      <a:defRPr kumimoji="1" sz="2903" kern="1200">
        <a:solidFill>
          <a:schemeClr val="tx1"/>
        </a:solidFill>
        <a:latin typeface="+mn-lt"/>
        <a:ea typeface="+mn-ea"/>
        <a:cs typeface="+mn-cs"/>
      </a:defRPr>
    </a:lvl1pPr>
    <a:lvl2pPr marL="737436" algn="l" defTabSz="737436" rtl="0" eaLnBrk="1" latinLnBrk="0" hangingPunct="1">
      <a:defRPr kumimoji="1" sz="2903" kern="1200">
        <a:solidFill>
          <a:schemeClr val="tx1"/>
        </a:solidFill>
        <a:latin typeface="+mn-lt"/>
        <a:ea typeface="+mn-ea"/>
        <a:cs typeface="+mn-cs"/>
      </a:defRPr>
    </a:lvl2pPr>
    <a:lvl3pPr marL="1474872" algn="l" defTabSz="737436" rtl="0" eaLnBrk="1" latinLnBrk="0" hangingPunct="1">
      <a:defRPr kumimoji="1" sz="2903" kern="1200">
        <a:solidFill>
          <a:schemeClr val="tx1"/>
        </a:solidFill>
        <a:latin typeface="+mn-lt"/>
        <a:ea typeface="+mn-ea"/>
        <a:cs typeface="+mn-cs"/>
      </a:defRPr>
    </a:lvl3pPr>
    <a:lvl4pPr marL="2212309" algn="l" defTabSz="737436" rtl="0" eaLnBrk="1" latinLnBrk="0" hangingPunct="1">
      <a:defRPr kumimoji="1" sz="2903" kern="1200">
        <a:solidFill>
          <a:schemeClr val="tx1"/>
        </a:solidFill>
        <a:latin typeface="+mn-lt"/>
        <a:ea typeface="+mn-ea"/>
        <a:cs typeface="+mn-cs"/>
      </a:defRPr>
    </a:lvl4pPr>
    <a:lvl5pPr marL="2949745" algn="l" defTabSz="737436" rtl="0" eaLnBrk="1" latinLnBrk="0" hangingPunct="1">
      <a:defRPr kumimoji="1" sz="2903" kern="1200">
        <a:solidFill>
          <a:schemeClr val="tx1"/>
        </a:solidFill>
        <a:latin typeface="+mn-lt"/>
        <a:ea typeface="+mn-ea"/>
        <a:cs typeface="+mn-cs"/>
      </a:defRPr>
    </a:lvl5pPr>
    <a:lvl6pPr marL="3687181" algn="l" defTabSz="737436" rtl="0" eaLnBrk="1" latinLnBrk="0" hangingPunct="1">
      <a:defRPr kumimoji="1" sz="2903" kern="1200">
        <a:solidFill>
          <a:schemeClr val="tx1"/>
        </a:solidFill>
        <a:latin typeface="+mn-lt"/>
        <a:ea typeface="+mn-ea"/>
        <a:cs typeface="+mn-cs"/>
      </a:defRPr>
    </a:lvl6pPr>
    <a:lvl7pPr marL="4424617" algn="l" defTabSz="737436" rtl="0" eaLnBrk="1" latinLnBrk="0" hangingPunct="1">
      <a:defRPr kumimoji="1" sz="2903" kern="1200">
        <a:solidFill>
          <a:schemeClr val="tx1"/>
        </a:solidFill>
        <a:latin typeface="+mn-lt"/>
        <a:ea typeface="+mn-ea"/>
        <a:cs typeface="+mn-cs"/>
      </a:defRPr>
    </a:lvl7pPr>
    <a:lvl8pPr marL="5162053" algn="l" defTabSz="737436" rtl="0" eaLnBrk="1" latinLnBrk="0" hangingPunct="1">
      <a:defRPr kumimoji="1" sz="2903" kern="1200">
        <a:solidFill>
          <a:schemeClr val="tx1"/>
        </a:solidFill>
        <a:latin typeface="+mn-lt"/>
        <a:ea typeface="+mn-ea"/>
        <a:cs typeface="+mn-cs"/>
      </a:defRPr>
    </a:lvl8pPr>
    <a:lvl9pPr marL="5899489" algn="l" defTabSz="737436" rtl="0" eaLnBrk="1" latinLnBrk="0" hangingPunct="1">
      <a:defRPr kumimoji="1" sz="2903" kern="1200">
        <a:solidFill>
          <a:schemeClr val="tx1"/>
        </a:solidFill>
        <a:latin typeface="+mn-lt"/>
        <a:ea typeface="+mn-ea"/>
        <a:cs typeface="+mn-cs"/>
      </a:defRPr>
    </a:lvl9pPr>
  </p:defaultTextStyle>
  <p:extLst>
    <p:ext uri="{EFAFB233-063F-42B5-8137-9DF3F51BA10A}">
      <p15:sldGuideLst xmlns:p15="http://schemas.microsoft.com/office/powerpoint/2012/main">
        <p15:guide id="3" orient="horz" pos="3368" userDrawn="1">
          <p15:clr>
            <a:srgbClr val="A4A3A4"/>
          </p15:clr>
        </p15:guide>
        <p15:guide id="4" orient="horz" pos="419" userDrawn="1">
          <p15:clr>
            <a:srgbClr val="A4A3A4"/>
          </p15:clr>
        </p15:guide>
        <p15:guide id="6" pos="4762" userDrawn="1">
          <p15:clr>
            <a:srgbClr val="A4A3A4"/>
          </p15:clr>
        </p15:guide>
        <p15:guide id="7" pos="339" userDrawn="1">
          <p15:clr>
            <a:srgbClr val="A4A3A4"/>
          </p15:clr>
        </p15:guide>
        <p15:guide id="8" pos="9185" userDrawn="1">
          <p15:clr>
            <a:srgbClr val="A4A3A4"/>
          </p15:clr>
        </p15:guide>
        <p15:guide id="9" orient="horz" pos="1326" userDrawn="1">
          <p15:clr>
            <a:srgbClr val="A4A3A4"/>
          </p15:clr>
        </p15:guide>
        <p15:guide id="10" pos="1269" userDrawn="1">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68B7"/>
    <a:srgbClr val="73BBC3"/>
    <a:srgbClr val="C1E4FF"/>
    <a:srgbClr val="E60012"/>
    <a:srgbClr val="FC9797"/>
    <a:srgbClr val="D2D7DA"/>
    <a:srgbClr val="DED8DD"/>
    <a:srgbClr val="0066FF"/>
    <a:srgbClr val="AAAAFF"/>
    <a:srgbClr val="9FD2F1"/>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中間スタイル 2 - アクセント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中間スタイル 2 - アクセント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073A0DAA-6AF3-43AB-8588-CEC1D06C72B9}" styleName="スタイル (中間)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D7AC3CCA-C797-4891-BE02-D94E43425B78}" styleName="スタイル (中間) 4">
    <a:wholeTbl>
      <a:tcTxStyle>
        <a:fontRef idx="minor">
          <a:scrgbClr r="0" g="0" b="0"/>
        </a:fontRef>
        <a:schemeClr val="dk1"/>
      </a:tcTxStyle>
      <a:tcStyle>
        <a:tcBdr>
          <a:left>
            <a:ln w="12700" cmpd="sng">
              <a:solidFill>
                <a:schemeClr val="dk1"/>
              </a:solidFill>
            </a:ln>
          </a:left>
          <a:right>
            <a:ln w="12700" cmpd="sng">
              <a:solidFill>
                <a:schemeClr val="dk1"/>
              </a:solidFill>
            </a:ln>
          </a:right>
          <a:top>
            <a:ln w="12700" cmpd="sng">
              <a:solidFill>
                <a:schemeClr val="dk1"/>
              </a:solidFill>
            </a:ln>
          </a:top>
          <a:bottom>
            <a:ln w="12700" cmpd="sng">
              <a:solidFill>
                <a:schemeClr val="dk1"/>
              </a:solidFill>
            </a:ln>
          </a:bottom>
          <a:insideH>
            <a:ln w="12700" cmpd="sng">
              <a:solidFill>
                <a:schemeClr val="dk1"/>
              </a:solidFill>
            </a:ln>
          </a:insideH>
          <a:insideV>
            <a:ln w="12700" cmpd="sng">
              <a:solidFill>
                <a:schemeClr val="dk1"/>
              </a:solidFill>
            </a:ln>
          </a:insideV>
        </a:tcBdr>
        <a:fill>
          <a:solidFill>
            <a:schemeClr val="dk1">
              <a:tint val="20000"/>
            </a:schemeClr>
          </a:solidFill>
        </a:fill>
      </a:tcStyle>
    </a:wholeTbl>
    <a:band1H>
      <a:tcStyle>
        <a:tcBdr/>
        <a:fill>
          <a:solidFill>
            <a:schemeClr val="dk1">
              <a:tint val="40000"/>
            </a:schemeClr>
          </a:solidFill>
        </a:fill>
      </a:tcStyle>
    </a:band1H>
    <a:band1V>
      <a:tcStyle>
        <a:tcBdr/>
        <a:fill>
          <a:solidFill>
            <a:schemeClr val="dk1">
              <a:tint val="40000"/>
            </a:schemeClr>
          </a:solidFill>
        </a:fill>
      </a:tcStyle>
    </a:band1V>
    <a:lastCol>
      <a:tcTxStyle b="on"/>
      <a:tcStyle>
        <a:tcBdr/>
      </a:tcStyle>
    </a:lastCol>
    <a:firstCol>
      <a:tcTxStyle b="on"/>
      <a:tcStyle>
        <a:tcBdr/>
      </a:tcStyle>
    </a:firstCol>
    <a:lastRow>
      <a:tcTxStyle b="on"/>
      <a:tcStyle>
        <a:tcBdr>
          <a:top>
            <a:ln w="25400" cmpd="sng">
              <a:solidFill>
                <a:schemeClr val="dk1"/>
              </a:solidFill>
            </a:ln>
          </a:top>
        </a:tcBdr>
        <a:fill>
          <a:solidFill>
            <a:schemeClr val="dk1">
              <a:tint val="20000"/>
            </a:schemeClr>
          </a:solidFill>
        </a:fill>
      </a:tcStyle>
    </a:lastRow>
    <a:firstRow>
      <a:tcTxStyle b="on"/>
      <a:tcStyle>
        <a:tcBdr/>
        <a:fill>
          <a:solidFill>
            <a:schemeClr val="dk1">
              <a:tint val="20000"/>
            </a:schemeClr>
          </a:solidFill>
        </a:fill>
      </a:tcStyle>
    </a:firstRow>
  </a:tblStyle>
  <a:tblStyle styleId="{5940675A-B579-460E-94D1-54222C63F5DA}" styleName="スタイルなし、表のグリッド線あり">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F5AB1C69-6EDB-4FF4-983F-18BD219EF322}" styleName="中間スタイル 2 - アクセント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616DA210-FB5B-4158-B5E0-FEB733F419BA}" styleName="スタイル (淡色) 3">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band1H>
      <a:tcStyle>
        <a:tcBdr/>
        <a:fill>
          <a:solidFill>
            <a:schemeClr val="tx1">
              <a:alpha val="20000"/>
            </a:schemeClr>
          </a:solidFill>
        </a:fill>
      </a:tcStyle>
    </a:band1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50800" cmpd="dbl">
              <a:solidFill>
                <a:schemeClr val="tx1"/>
              </a:solidFill>
            </a:ln>
          </a:top>
        </a:tcBdr>
        <a:fill>
          <a:noFill/>
        </a:fill>
      </a:tcStyle>
    </a:lastRow>
    <a:firstRow>
      <a:tcTxStyle b="on"/>
      <a:tcStyle>
        <a:tcBdr>
          <a:bottom>
            <a:ln w="25400" cmpd="sng">
              <a:solidFill>
                <a:schemeClr val="tx1"/>
              </a:solidFill>
            </a:ln>
          </a:bottom>
        </a:tcBdr>
        <a:fill>
          <a:noFill/>
        </a:fill>
      </a:tcStyle>
    </a:firstRow>
  </a:tblStyle>
  <a:tblStyle styleId="{91EBBBCC-DAD2-459C-BE2E-F6DE35CF9A28}" styleName="濃色スタイル 2 - アクセント 3/アクセント 4">
    <a:wholeTbl>
      <a:tcTxStyle>
        <a:fontRef idx="minor">
          <a:scrgbClr r="0" g="0" b="0"/>
        </a:fontRef>
        <a:schemeClr val="dk1"/>
      </a:tcTxStyle>
      <a:tcStyle>
        <a:tcBdr>
          <a:left>
            <a:ln>
              <a:noFill/>
            </a:ln>
          </a:left>
          <a:right>
            <a:ln>
              <a:noFill/>
            </a:ln>
          </a:right>
          <a:top>
            <a:ln>
              <a:noFill/>
            </a:ln>
          </a:top>
          <a:bottom>
            <a:ln>
              <a:noFill/>
            </a:ln>
          </a:bottom>
          <a:insideH>
            <a:ln>
              <a:noFill/>
            </a:ln>
          </a:insideH>
          <a:insideV>
            <a:ln>
              <a:noFill/>
            </a:ln>
          </a:insideV>
        </a:tcBdr>
        <a:fill>
          <a:solidFill>
            <a:schemeClr val="accent3">
              <a:tint val="20000"/>
            </a:schemeClr>
          </a:solidFill>
        </a:fill>
      </a:tcStyle>
    </a:wholeTbl>
    <a:band1H>
      <a:tcStyle>
        <a:tcBdr/>
        <a:fill>
          <a:solidFill>
            <a:schemeClr val="accent3">
              <a:tint val="40000"/>
            </a:schemeClr>
          </a:solidFill>
        </a:fill>
      </a:tcStyle>
    </a:band1H>
    <a:band1V>
      <a:tcStyle>
        <a:tcBdr/>
        <a:fill>
          <a:solidFill>
            <a:schemeClr val="accent3">
              <a:tint val="40000"/>
            </a:schemeClr>
          </a:solidFill>
        </a:fill>
      </a:tcStyle>
    </a:band1V>
    <a:lastCol>
      <a:tcTxStyle b="on"/>
      <a:tcStyle>
        <a:tcBdr/>
      </a:tcStyle>
    </a:lastCol>
    <a:firstCol>
      <a:tcTxStyle b="on"/>
      <a:tcStyle>
        <a:tcBdr/>
      </a:tcStyle>
    </a:firstCol>
    <a:lastRow>
      <a:tcTxStyle b="on"/>
      <a:tcStyle>
        <a:tcBdr>
          <a:top>
            <a:ln w="50800" cmpd="dbl">
              <a:solidFill>
                <a:schemeClr val="dk1"/>
              </a:solidFill>
            </a:ln>
          </a:top>
        </a:tcBdr>
        <a:fill>
          <a:solidFill>
            <a:schemeClr val="accent3">
              <a:tint val="20000"/>
            </a:schemeClr>
          </a:solidFill>
        </a:fill>
      </a:tcStyle>
    </a:lastRow>
    <a:firstRow>
      <a:tcTxStyle b="on">
        <a:fontRef idx="minor">
          <a:scrgbClr r="0" g="0" b="0"/>
        </a:fontRef>
        <a:schemeClr val="lt1"/>
      </a:tcTxStyle>
      <a:tcStyle>
        <a:tcBdr/>
        <a:fill>
          <a:solidFill>
            <a:schemeClr val="accent4"/>
          </a:solidFill>
        </a:fill>
      </a:tcStyle>
    </a:firstRow>
  </a:tblStyle>
  <a:tblStyle styleId="{8EC20E35-A176-4012-BC5E-935CFFF8708E}" styleName="スタイル (中間) 3">
    <a:wholeTbl>
      <a:tcTxStyle>
        <a:fontRef idx="minor"/>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dk1"/>
          </a:solidFill>
        </a:fill>
      </a:tcStyle>
    </a:lastCol>
    <a:firstCol>
      <a:tcTxStyle b="on">
        <a:fontRef idx="minor">
          <a:scrgbClr r="0" g="0" b="0"/>
        </a:fontRef>
        <a:schemeClr val="lt1"/>
      </a:tcTxStyle>
      <a:tcStyle>
        <a:tcBdr/>
        <a:fill>
          <a:solidFill>
            <a:schemeClr val="dk1"/>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dk1"/>
          </a:solidFill>
        </a:fill>
      </a:tcStyle>
    </a:firstRow>
  </a:tblStyle>
  <a:tblStyle styleId="{9D7B26C5-4107-4FEC-AEDC-1716B250A1EF}" styleName="スタイル (淡色) 1">
    <a:wholeTbl>
      <a:tcTxStyle>
        <a:fontRef idx="minor">
          <a:scrgbClr r="0" g="0" b="0"/>
        </a:fontRef>
        <a:schemeClr val="tx1"/>
      </a:tcTxStyle>
      <a:tcStyle>
        <a:tcBdr>
          <a:left>
            <a:ln>
              <a:noFill/>
            </a:ln>
          </a:left>
          <a:right>
            <a:ln>
              <a:noFill/>
            </a:ln>
          </a:right>
          <a:top>
            <a:ln w="12700" cmpd="sng">
              <a:solidFill>
                <a:schemeClr val="tx1"/>
              </a:solidFill>
            </a:ln>
          </a:top>
          <a:bottom>
            <a:ln w="12700" cmpd="sng">
              <a:solidFill>
                <a:schemeClr val="tx1"/>
              </a:solidFill>
            </a:ln>
          </a:bottom>
          <a:insideH>
            <a:ln>
              <a:noFill/>
            </a:ln>
          </a:insideH>
          <a:insideV>
            <a:ln>
              <a:noFill/>
            </a:ln>
          </a:insideV>
        </a:tcBdr>
        <a:fill>
          <a:noFill/>
        </a:fill>
      </a:tcStyle>
    </a:wholeTbl>
    <a:band1H>
      <a:tcStyle>
        <a:tcBdr/>
        <a:fill>
          <a:solidFill>
            <a:schemeClr val="tx1">
              <a:alpha val="20000"/>
            </a:schemeClr>
          </a:solidFill>
        </a:fill>
      </a:tcStyle>
    </a:band1H>
    <a:band2H>
      <a:tcStyle>
        <a:tcBdr/>
      </a:tcStyle>
    </a:band2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12700" cmpd="sng">
              <a:solidFill>
                <a:schemeClr val="tx1"/>
              </a:solidFill>
            </a:ln>
          </a:top>
        </a:tcBdr>
        <a:fill>
          <a:noFill/>
        </a:fill>
      </a:tcStyle>
    </a:lastRow>
    <a:firstRow>
      <a:tcTxStyle b="on"/>
      <a:tcStyle>
        <a:tcBdr>
          <a:bottom>
            <a:ln w="12700" cmpd="sng">
              <a:solidFill>
                <a:schemeClr val="tx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2382" autoAdjust="0"/>
    <p:restoredTop sz="89636" autoAdjust="0"/>
  </p:normalViewPr>
  <p:slideViewPr>
    <p:cSldViewPr snapToGrid="0" snapToObjects="1">
      <p:cViewPr varScale="1">
        <p:scale>
          <a:sx n="74" d="100"/>
          <a:sy n="74" d="100"/>
        </p:scale>
        <p:origin x="1458" y="60"/>
      </p:cViewPr>
      <p:guideLst>
        <p:guide orient="horz" pos="3368"/>
        <p:guide orient="horz" pos="419"/>
        <p:guide pos="4762"/>
        <p:guide pos="339"/>
        <p:guide pos="9185"/>
        <p:guide orient="horz" pos="1326"/>
        <p:guide pos="1269"/>
      </p:guideLst>
    </p:cSldViewPr>
  </p:slideViewPr>
  <p:notesTextViewPr>
    <p:cViewPr>
      <p:scale>
        <a:sx n="200" d="100"/>
        <a:sy n="200" d="100"/>
      </p:scale>
      <p:origin x="0" y="0"/>
    </p:cViewPr>
  </p:notesTextViewPr>
  <p:sorterViewPr>
    <p:cViewPr varScale="1">
      <p:scale>
        <a:sx n="1" d="1"/>
        <a:sy n="1" d="1"/>
      </p:scale>
      <p:origin x="0" y="-10434"/>
    </p:cViewPr>
  </p:sorterViewPr>
  <p:notesViewPr>
    <p:cSldViewPr snapToGrid="0" snapToObjects="1">
      <p:cViewPr>
        <p:scale>
          <a:sx n="130" d="100"/>
          <a:sy n="130" d="100"/>
        </p:scale>
        <p:origin x="2742" y="-159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customXml" Target="../customXml/item3.xml"/><Relationship Id="rId7" Type="http://schemas.openxmlformats.org/officeDocument/2006/relationships/handoutMaster" Target="handoutMasters/handoutMaster1.xml"/><Relationship Id="rId2" Type="http://schemas.openxmlformats.org/officeDocument/2006/relationships/customXml" Target="../customXml/item2.xml"/><Relationship Id="rId1" Type="http://schemas.openxmlformats.org/officeDocument/2006/relationships/customXml" Target="../customXml/item1.xml"/><Relationship Id="rId6" Type="http://schemas.openxmlformats.org/officeDocument/2006/relationships/notesMaster" Target="notesMasters/notesMaster1.xml"/><Relationship Id="rId11" Type="http://schemas.openxmlformats.org/officeDocument/2006/relationships/tableStyles" Target="tableStyles.xml"/><Relationship Id="rId5" Type="http://schemas.openxmlformats.org/officeDocument/2006/relationships/slide" Target="slides/slide1.xml"/><Relationship Id="rId10" Type="http://schemas.openxmlformats.org/officeDocument/2006/relationships/theme" Target="theme/theme1.xml"/><Relationship Id="rId4" Type="http://schemas.openxmlformats.org/officeDocument/2006/relationships/slideMaster" Target="slideMasters/slideMaster1.xml"/><Relationship Id="rId9"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ー 1"/>
          <p:cNvSpPr>
            <a:spLocks noGrp="1"/>
          </p:cNvSpPr>
          <p:nvPr>
            <p:ph type="hdr" sz="quarter"/>
          </p:nvPr>
        </p:nvSpPr>
        <p:spPr>
          <a:xfrm>
            <a:off x="26" y="36"/>
            <a:ext cx="4307048" cy="720919"/>
          </a:xfrm>
          <a:prstGeom prst="rect">
            <a:avLst/>
          </a:prstGeom>
        </p:spPr>
        <p:txBody>
          <a:bodyPr vert="horz" lIns="131036" tIns="65516" rIns="131036" bIns="65516" rtlCol="0"/>
          <a:lstStyle>
            <a:lvl1pPr algn="l">
              <a:defRPr sz="1600"/>
            </a:lvl1pPr>
          </a:lstStyle>
          <a:p>
            <a:endParaRPr kumimoji="1" lang="ja-JP" altLang="en-US"/>
          </a:p>
        </p:txBody>
      </p:sp>
      <p:sp>
        <p:nvSpPr>
          <p:cNvPr id="3" name="日付プレースホルダー 2"/>
          <p:cNvSpPr>
            <a:spLocks noGrp="1"/>
          </p:cNvSpPr>
          <p:nvPr>
            <p:ph type="dt" sz="quarter" idx="1"/>
          </p:nvPr>
        </p:nvSpPr>
        <p:spPr>
          <a:xfrm>
            <a:off x="5630027" y="36"/>
            <a:ext cx="4307048" cy="720919"/>
          </a:xfrm>
          <a:prstGeom prst="rect">
            <a:avLst/>
          </a:prstGeom>
        </p:spPr>
        <p:txBody>
          <a:bodyPr vert="horz" lIns="131036" tIns="65516" rIns="131036" bIns="65516" rtlCol="0"/>
          <a:lstStyle>
            <a:lvl1pPr algn="r">
              <a:defRPr sz="1600"/>
            </a:lvl1pPr>
          </a:lstStyle>
          <a:p>
            <a:fld id="{BBBD62C2-E873-5F4D-BA00-AAE0B1B124B5}" type="datetimeFigureOut">
              <a:rPr kumimoji="1" lang="ja-JP" altLang="en-US" smtClean="0"/>
              <a:t>2023/1/31</a:t>
            </a:fld>
            <a:endParaRPr kumimoji="1" lang="ja-JP" altLang="en-US"/>
          </a:p>
        </p:txBody>
      </p:sp>
      <p:sp>
        <p:nvSpPr>
          <p:cNvPr id="4" name="フッター プレースホルダー 3"/>
          <p:cNvSpPr>
            <a:spLocks noGrp="1"/>
          </p:cNvSpPr>
          <p:nvPr>
            <p:ph type="ftr" sz="quarter" idx="2"/>
          </p:nvPr>
        </p:nvSpPr>
        <p:spPr>
          <a:xfrm>
            <a:off x="26" y="13647561"/>
            <a:ext cx="4307048" cy="720917"/>
          </a:xfrm>
          <a:prstGeom prst="rect">
            <a:avLst/>
          </a:prstGeom>
        </p:spPr>
        <p:txBody>
          <a:bodyPr vert="horz" lIns="131036" tIns="65516" rIns="131036" bIns="65516" rtlCol="0" anchor="b"/>
          <a:lstStyle>
            <a:lvl1pPr algn="l">
              <a:defRPr sz="1600"/>
            </a:lvl1pPr>
          </a:lstStyle>
          <a:p>
            <a:endParaRPr kumimoji="1" lang="ja-JP" altLang="en-US"/>
          </a:p>
        </p:txBody>
      </p:sp>
      <p:sp>
        <p:nvSpPr>
          <p:cNvPr id="5" name="スライド番号プレースホルダー 4"/>
          <p:cNvSpPr>
            <a:spLocks noGrp="1"/>
          </p:cNvSpPr>
          <p:nvPr>
            <p:ph type="sldNum" sz="quarter" idx="3"/>
          </p:nvPr>
        </p:nvSpPr>
        <p:spPr>
          <a:xfrm>
            <a:off x="5630027" y="13647561"/>
            <a:ext cx="4307048" cy="720917"/>
          </a:xfrm>
          <a:prstGeom prst="rect">
            <a:avLst/>
          </a:prstGeom>
        </p:spPr>
        <p:txBody>
          <a:bodyPr vert="horz" lIns="131036" tIns="65516" rIns="131036" bIns="65516" rtlCol="0" anchor="b"/>
          <a:lstStyle>
            <a:lvl1pPr algn="r">
              <a:defRPr sz="1600"/>
            </a:lvl1pPr>
          </a:lstStyle>
          <a:p>
            <a:fld id="{DD1E3D76-EB51-7442-9019-E03B8572EE91}" type="slidenum">
              <a:rPr kumimoji="1" lang="ja-JP" altLang="en-US" smtClean="0"/>
              <a:t>‹#›</a:t>
            </a:fld>
            <a:endParaRPr kumimoji="1" lang="ja-JP" altLang="en-US"/>
          </a:p>
        </p:txBody>
      </p:sp>
    </p:spTree>
    <p:extLst>
      <p:ext uri="{BB962C8B-B14F-4D97-AF65-F5344CB8AC3E}">
        <p14:creationId xmlns:p14="http://schemas.microsoft.com/office/powerpoint/2010/main" val="1040354764"/>
      </p:ext>
    </p:extLst>
  </p:cSld>
  <p:clrMap bg1="lt1" tx1="dk1" bg2="lt2" tx2="dk2" accent1="accent1" accent2="accent2" accent3="accent3" accent4="accent4" accent5="accent5" accent6="accent6" hlink="hlink" folHlink="folHlink"/>
  <p:hf sldNum="0"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ー 1"/>
          <p:cNvSpPr>
            <a:spLocks noGrp="1"/>
          </p:cNvSpPr>
          <p:nvPr>
            <p:ph type="hdr" sz="quarter"/>
          </p:nvPr>
        </p:nvSpPr>
        <p:spPr>
          <a:xfrm>
            <a:off x="42" y="32"/>
            <a:ext cx="4174001" cy="339413"/>
          </a:xfrm>
          <a:prstGeom prst="rect">
            <a:avLst/>
          </a:prstGeom>
        </p:spPr>
        <p:txBody>
          <a:bodyPr vert="horz" lIns="131036" tIns="65516" rIns="131036" bIns="65516" rtlCol="0" anchor="ctr" anchorCtr="0"/>
          <a:lstStyle>
            <a:lvl1pPr algn="l">
              <a:defRPr sz="1600"/>
            </a:lvl1pPr>
          </a:lstStyle>
          <a:p>
            <a:endParaRPr lang="ja-JP" altLang="en-US" dirty="0"/>
          </a:p>
        </p:txBody>
      </p:sp>
      <p:sp>
        <p:nvSpPr>
          <p:cNvPr id="3" name="日付プレースホルダー 2"/>
          <p:cNvSpPr>
            <a:spLocks noGrp="1"/>
          </p:cNvSpPr>
          <p:nvPr>
            <p:ph type="dt" idx="1"/>
          </p:nvPr>
        </p:nvSpPr>
        <p:spPr>
          <a:xfrm>
            <a:off x="5630027" y="32"/>
            <a:ext cx="4174001" cy="339413"/>
          </a:xfrm>
          <a:prstGeom prst="rect">
            <a:avLst/>
          </a:prstGeom>
        </p:spPr>
        <p:txBody>
          <a:bodyPr vert="horz" lIns="131036" tIns="65516" rIns="131036" bIns="65516" rtlCol="0" anchor="ctr" anchorCtr="0"/>
          <a:lstStyle>
            <a:lvl1pPr algn="r">
              <a:defRPr sz="1600"/>
            </a:lvl1pPr>
          </a:lstStyle>
          <a:p>
            <a:fld id="{EF1F5F32-C4D4-7C4B-97B0-222226BE262B}" type="datetimeFigureOut">
              <a:rPr lang="ja-JP" altLang="en-US" smtClean="0"/>
              <a:pPr/>
              <a:t>2023/1/31</a:t>
            </a:fld>
            <a:endParaRPr lang="ja-JP" altLang="en-US" dirty="0"/>
          </a:p>
        </p:txBody>
      </p:sp>
      <p:sp>
        <p:nvSpPr>
          <p:cNvPr id="4" name="スライド イメージ プレースホルダー 3"/>
          <p:cNvSpPr>
            <a:spLocks noGrp="1" noRot="1" noChangeAspect="1"/>
          </p:cNvSpPr>
          <p:nvPr>
            <p:ph type="sldImg" idx="2"/>
          </p:nvPr>
        </p:nvSpPr>
        <p:spPr>
          <a:xfrm>
            <a:off x="1068388" y="1370013"/>
            <a:ext cx="7802562" cy="5516562"/>
          </a:xfrm>
          <a:prstGeom prst="rect">
            <a:avLst/>
          </a:prstGeom>
          <a:noFill/>
          <a:ln w="12700">
            <a:solidFill>
              <a:prstClr val="black"/>
            </a:solidFill>
          </a:ln>
        </p:spPr>
        <p:txBody>
          <a:bodyPr vert="horz" lIns="131036" tIns="65516" rIns="131036" bIns="65516" rtlCol="0" anchor="ctr"/>
          <a:lstStyle/>
          <a:p>
            <a:endParaRPr lang="ja-JP" altLang="en-US"/>
          </a:p>
        </p:txBody>
      </p:sp>
      <p:sp>
        <p:nvSpPr>
          <p:cNvPr id="5" name="ノート プレースホルダー 4"/>
          <p:cNvSpPr>
            <a:spLocks noGrp="1"/>
          </p:cNvSpPr>
          <p:nvPr>
            <p:ph type="body" sz="quarter" idx="3"/>
          </p:nvPr>
        </p:nvSpPr>
        <p:spPr>
          <a:xfrm>
            <a:off x="1578316" y="7480483"/>
            <a:ext cx="6782748" cy="5515453"/>
          </a:xfrm>
          <a:prstGeom prst="rect">
            <a:avLst/>
          </a:prstGeom>
        </p:spPr>
        <p:txBody>
          <a:bodyPr vert="horz" lIns="131036" tIns="65516" rIns="131036" bIns="65516" rtlCol="0"/>
          <a:lstStyle/>
          <a:p>
            <a:pPr lvl="0"/>
            <a:r>
              <a:rPr kumimoji="1" lang="ja-JP" altLang="en-US" dirty="0"/>
              <a:t>マスター テキストの書式設定</a:t>
            </a:r>
          </a:p>
          <a:p>
            <a:pPr lvl="1"/>
            <a:r>
              <a:rPr kumimoji="1" lang="ja-JP" altLang="en-US" dirty="0"/>
              <a:t>第 </a:t>
            </a:r>
            <a:r>
              <a:rPr kumimoji="1" lang="en-US" altLang="ja-JP" dirty="0"/>
              <a:t>2 </a:t>
            </a:r>
            <a:r>
              <a:rPr kumimoji="1" lang="ja-JP" altLang="en-US" dirty="0"/>
              <a:t>レベル</a:t>
            </a:r>
          </a:p>
          <a:p>
            <a:pPr lvl="2"/>
            <a:r>
              <a:rPr kumimoji="1" lang="ja-JP" altLang="en-US" dirty="0"/>
              <a:t>第 </a:t>
            </a:r>
            <a:r>
              <a:rPr kumimoji="1" lang="en-US" altLang="ja-JP" dirty="0"/>
              <a:t>3 </a:t>
            </a:r>
            <a:r>
              <a:rPr kumimoji="1" lang="ja-JP" altLang="en-US" dirty="0"/>
              <a:t>レベル</a:t>
            </a:r>
          </a:p>
          <a:p>
            <a:pPr lvl="3"/>
            <a:r>
              <a:rPr kumimoji="1" lang="ja-JP" altLang="en-US" dirty="0"/>
              <a:t>第 </a:t>
            </a:r>
            <a:r>
              <a:rPr kumimoji="1" lang="en-US" altLang="ja-JP" dirty="0"/>
              <a:t>4 </a:t>
            </a:r>
            <a:r>
              <a:rPr kumimoji="1" lang="ja-JP" altLang="en-US" dirty="0"/>
              <a:t>レベル</a:t>
            </a:r>
          </a:p>
          <a:p>
            <a:pPr lvl="4"/>
            <a:r>
              <a:rPr kumimoji="1" lang="ja-JP" altLang="en-US" dirty="0"/>
              <a:t>第 </a:t>
            </a:r>
            <a:r>
              <a:rPr kumimoji="1" lang="en-US" altLang="ja-JP" dirty="0"/>
              <a:t>5 </a:t>
            </a:r>
            <a:r>
              <a:rPr kumimoji="1" lang="ja-JP" altLang="en-US" dirty="0"/>
              <a:t>レベル</a:t>
            </a:r>
          </a:p>
        </p:txBody>
      </p:sp>
      <p:sp>
        <p:nvSpPr>
          <p:cNvPr id="6" name="フッター プレースホルダー 5"/>
          <p:cNvSpPr>
            <a:spLocks noGrp="1"/>
          </p:cNvSpPr>
          <p:nvPr>
            <p:ph type="ftr" sz="quarter" idx="4"/>
          </p:nvPr>
        </p:nvSpPr>
        <p:spPr>
          <a:xfrm>
            <a:off x="42" y="14085646"/>
            <a:ext cx="4174001" cy="282843"/>
          </a:xfrm>
          <a:prstGeom prst="rect">
            <a:avLst/>
          </a:prstGeom>
        </p:spPr>
        <p:txBody>
          <a:bodyPr vert="horz" lIns="131036" tIns="65516" rIns="131036" bIns="65516" rtlCol="0" anchor="ctr" anchorCtr="0"/>
          <a:lstStyle>
            <a:lvl1pPr algn="l">
              <a:defRPr sz="1600"/>
            </a:lvl1pPr>
          </a:lstStyle>
          <a:p>
            <a:endParaRPr lang="ja-JP" altLang="en-US" dirty="0"/>
          </a:p>
        </p:txBody>
      </p:sp>
      <p:sp>
        <p:nvSpPr>
          <p:cNvPr id="7" name="スライド番号プレースホルダー 6"/>
          <p:cNvSpPr>
            <a:spLocks noGrp="1"/>
          </p:cNvSpPr>
          <p:nvPr>
            <p:ph type="sldNum" sz="quarter" idx="5"/>
          </p:nvPr>
        </p:nvSpPr>
        <p:spPr>
          <a:xfrm>
            <a:off x="5765383" y="14029080"/>
            <a:ext cx="4174001" cy="339413"/>
          </a:xfrm>
          <a:prstGeom prst="rect">
            <a:avLst/>
          </a:prstGeom>
        </p:spPr>
        <p:txBody>
          <a:bodyPr vert="horz" lIns="131036" tIns="65516" rIns="131036" bIns="65516" rtlCol="0" anchor="ctr" anchorCtr="0"/>
          <a:lstStyle>
            <a:lvl1pPr algn="r">
              <a:defRPr sz="1600"/>
            </a:lvl1pPr>
          </a:lstStyle>
          <a:p>
            <a:fld id="{D4EFF1A5-1FEB-C64A-BD29-5AAE6D4DCA5B}" type="slidenum">
              <a:rPr lang="ja-JP" altLang="en-US" smtClean="0"/>
              <a:pPr/>
              <a:t>‹#›</a:t>
            </a:fld>
            <a:endParaRPr lang="ja-JP" altLang="en-US"/>
          </a:p>
        </p:txBody>
      </p:sp>
    </p:spTree>
    <p:extLst>
      <p:ext uri="{BB962C8B-B14F-4D97-AF65-F5344CB8AC3E}">
        <p14:creationId xmlns:p14="http://schemas.microsoft.com/office/powerpoint/2010/main" val="430664674"/>
      </p:ext>
    </p:extLst>
  </p:cSld>
  <p:clrMap bg1="lt1" tx1="dk1" bg2="lt2" tx2="dk2" accent1="accent1" accent2="accent2" accent3="accent3" accent4="accent4" accent5="accent5" accent6="accent6" hlink="hlink" folHlink="folHlink"/>
  <p:hf sldNum="0" hdr="0" ftr="0" dt="0"/>
  <p:notesStyle>
    <a:lvl1pPr marL="0" algn="l" defTabSz="1474872" rtl="0" eaLnBrk="1" latinLnBrk="0" hangingPunct="1">
      <a:defRPr kumimoji="1" sz="1936" kern="1200">
        <a:solidFill>
          <a:schemeClr val="tx1"/>
        </a:solidFill>
        <a:latin typeface="+mn-lt"/>
        <a:ea typeface="+mn-ea"/>
        <a:cs typeface="+mn-cs"/>
      </a:defRPr>
    </a:lvl1pPr>
    <a:lvl2pPr marL="737436" algn="l" defTabSz="1474872" rtl="0" eaLnBrk="1" latinLnBrk="0" hangingPunct="1">
      <a:defRPr kumimoji="1" sz="1936" kern="1200">
        <a:solidFill>
          <a:schemeClr val="tx1"/>
        </a:solidFill>
        <a:latin typeface="+mn-lt"/>
        <a:ea typeface="+mn-ea"/>
        <a:cs typeface="+mn-cs"/>
      </a:defRPr>
    </a:lvl2pPr>
    <a:lvl3pPr marL="1474872" algn="l" defTabSz="1474872" rtl="0" eaLnBrk="1" latinLnBrk="0" hangingPunct="1">
      <a:defRPr kumimoji="1" sz="1936" kern="1200">
        <a:solidFill>
          <a:schemeClr val="tx1"/>
        </a:solidFill>
        <a:latin typeface="+mn-lt"/>
        <a:ea typeface="+mn-ea"/>
        <a:cs typeface="+mn-cs"/>
      </a:defRPr>
    </a:lvl3pPr>
    <a:lvl4pPr marL="2212309" algn="l" defTabSz="1474872" rtl="0" eaLnBrk="1" latinLnBrk="0" hangingPunct="1">
      <a:defRPr kumimoji="1" sz="1936" kern="1200">
        <a:solidFill>
          <a:schemeClr val="tx1"/>
        </a:solidFill>
        <a:latin typeface="+mn-lt"/>
        <a:ea typeface="+mn-ea"/>
        <a:cs typeface="+mn-cs"/>
      </a:defRPr>
    </a:lvl4pPr>
    <a:lvl5pPr marL="2949745" algn="l" defTabSz="1474872" rtl="0" eaLnBrk="1" latinLnBrk="0" hangingPunct="1">
      <a:defRPr kumimoji="1" sz="1936" kern="1200">
        <a:solidFill>
          <a:schemeClr val="tx1"/>
        </a:solidFill>
        <a:latin typeface="+mn-lt"/>
        <a:ea typeface="+mn-ea"/>
        <a:cs typeface="+mn-cs"/>
      </a:defRPr>
    </a:lvl5pPr>
    <a:lvl6pPr marL="3687181" algn="l" defTabSz="1474872" rtl="0" eaLnBrk="1" latinLnBrk="0" hangingPunct="1">
      <a:defRPr kumimoji="1" sz="1936" kern="1200">
        <a:solidFill>
          <a:schemeClr val="tx1"/>
        </a:solidFill>
        <a:latin typeface="+mn-lt"/>
        <a:ea typeface="+mn-ea"/>
        <a:cs typeface="+mn-cs"/>
      </a:defRPr>
    </a:lvl6pPr>
    <a:lvl7pPr marL="4424617" algn="l" defTabSz="1474872" rtl="0" eaLnBrk="1" latinLnBrk="0" hangingPunct="1">
      <a:defRPr kumimoji="1" sz="1936" kern="1200">
        <a:solidFill>
          <a:schemeClr val="tx1"/>
        </a:solidFill>
        <a:latin typeface="+mn-lt"/>
        <a:ea typeface="+mn-ea"/>
        <a:cs typeface="+mn-cs"/>
      </a:defRPr>
    </a:lvl7pPr>
    <a:lvl8pPr marL="5162053" algn="l" defTabSz="1474872" rtl="0" eaLnBrk="1" latinLnBrk="0" hangingPunct="1">
      <a:defRPr kumimoji="1" sz="1936" kern="1200">
        <a:solidFill>
          <a:schemeClr val="tx1"/>
        </a:solidFill>
        <a:latin typeface="+mn-lt"/>
        <a:ea typeface="+mn-ea"/>
        <a:cs typeface="+mn-cs"/>
      </a:defRPr>
    </a:lvl8pPr>
    <a:lvl9pPr marL="5899489" algn="l" defTabSz="1474872" rtl="0" eaLnBrk="1" latinLnBrk="0" hangingPunct="1">
      <a:defRPr kumimoji="1" sz="1936"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2_タイトルとテキストとガイド">
    <p:spTree>
      <p:nvGrpSpPr>
        <p:cNvPr id="1" name=""/>
        <p:cNvGrpSpPr/>
        <p:nvPr/>
      </p:nvGrpSpPr>
      <p:grpSpPr>
        <a:xfrm>
          <a:off x="0" y="0"/>
          <a:ext cx="0" cy="0"/>
          <a:chOff x="0" y="0"/>
          <a:chExt cx="0" cy="0"/>
        </a:xfrm>
      </p:grpSpPr>
      <p:sp>
        <p:nvSpPr>
          <p:cNvPr id="14" name="スライド番号プレースホルダー 2"/>
          <p:cNvSpPr txBox="1">
            <a:spLocks/>
          </p:cNvSpPr>
          <p:nvPr userDrawn="1"/>
        </p:nvSpPr>
        <p:spPr>
          <a:xfrm>
            <a:off x="7839822" y="9992616"/>
            <a:ext cx="3730671" cy="505125"/>
          </a:xfrm>
          <a:prstGeom prst="rect">
            <a:avLst/>
          </a:prstGeom>
        </p:spPr>
        <p:txBody>
          <a:bodyPr vert="horz" lIns="0" tIns="0" rIns="0" bIns="0" rtlCol="0" anchor="ctr"/>
          <a:lstStyle>
            <a:defPPr>
              <a:defRPr lang="ja-JP"/>
            </a:defPPr>
            <a:lvl1pPr marL="0" algn="r" defTabSz="737436" rtl="0" eaLnBrk="1" latinLnBrk="0" hangingPunct="1">
              <a:defRPr kumimoji="1" sz="1247" b="0" i="0" kern="1200">
                <a:solidFill>
                  <a:schemeClr val="tx1"/>
                </a:solidFill>
                <a:latin typeface="+mj-lt"/>
                <a:ea typeface="Meiryo レギュラー" charset="-128"/>
                <a:cs typeface="Meiryo レギュラー" charset="-128"/>
              </a:defRPr>
            </a:lvl1pPr>
            <a:lvl2pPr marL="737436" algn="l" defTabSz="737436" rtl="0" eaLnBrk="1" latinLnBrk="0" hangingPunct="1">
              <a:defRPr kumimoji="1" sz="2903" kern="1200">
                <a:solidFill>
                  <a:schemeClr val="tx1"/>
                </a:solidFill>
                <a:latin typeface="+mn-lt"/>
                <a:ea typeface="+mn-ea"/>
                <a:cs typeface="+mn-cs"/>
              </a:defRPr>
            </a:lvl2pPr>
            <a:lvl3pPr marL="1474872" algn="l" defTabSz="737436" rtl="0" eaLnBrk="1" latinLnBrk="0" hangingPunct="1">
              <a:defRPr kumimoji="1" sz="2903" kern="1200">
                <a:solidFill>
                  <a:schemeClr val="tx1"/>
                </a:solidFill>
                <a:latin typeface="+mn-lt"/>
                <a:ea typeface="+mn-ea"/>
                <a:cs typeface="+mn-cs"/>
              </a:defRPr>
            </a:lvl3pPr>
            <a:lvl4pPr marL="2212309" algn="l" defTabSz="737436" rtl="0" eaLnBrk="1" latinLnBrk="0" hangingPunct="1">
              <a:defRPr kumimoji="1" sz="2903" kern="1200">
                <a:solidFill>
                  <a:schemeClr val="tx1"/>
                </a:solidFill>
                <a:latin typeface="+mn-lt"/>
                <a:ea typeface="+mn-ea"/>
                <a:cs typeface="+mn-cs"/>
              </a:defRPr>
            </a:lvl4pPr>
            <a:lvl5pPr marL="2949745" algn="l" defTabSz="737436" rtl="0" eaLnBrk="1" latinLnBrk="0" hangingPunct="1">
              <a:defRPr kumimoji="1" sz="2903" kern="1200">
                <a:solidFill>
                  <a:schemeClr val="tx1"/>
                </a:solidFill>
                <a:latin typeface="+mn-lt"/>
                <a:ea typeface="+mn-ea"/>
                <a:cs typeface="+mn-cs"/>
              </a:defRPr>
            </a:lvl5pPr>
            <a:lvl6pPr marL="3687181" algn="l" defTabSz="737436" rtl="0" eaLnBrk="1" latinLnBrk="0" hangingPunct="1">
              <a:defRPr kumimoji="1" sz="2903" kern="1200">
                <a:solidFill>
                  <a:schemeClr val="tx1"/>
                </a:solidFill>
                <a:latin typeface="+mn-lt"/>
                <a:ea typeface="+mn-ea"/>
                <a:cs typeface="+mn-cs"/>
              </a:defRPr>
            </a:lvl6pPr>
            <a:lvl7pPr marL="4424617" algn="l" defTabSz="737436" rtl="0" eaLnBrk="1" latinLnBrk="0" hangingPunct="1">
              <a:defRPr kumimoji="1" sz="2903" kern="1200">
                <a:solidFill>
                  <a:schemeClr val="tx1"/>
                </a:solidFill>
                <a:latin typeface="+mn-lt"/>
                <a:ea typeface="+mn-ea"/>
                <a:cs typeface="+mn-cs"/>
              </a:defRPr>
            </a:lvl7pPr>
            <a:lvl8pPr marL="5162053" algn="l" defTabSz="737436" rtl="0" eaLnBrk="1" latinLnBrk="0" hangingPunct="1">
              <a:defRPr kumimoji="1" sz="2903" kern="1200">
                <a:solidFill>
                  <a:schemeClr val="tx1"/>
                </a:solidFill>
                <a:latin typeface="+mn-lt"/>
                <a:ea typeface="+mn-ea"/>
                <a:cs typeface="+mn-cs"/>
              </a:defRPr>
            </a:lvl8pPr>
            <a:lvl9pPr marL="5899489" algn="l" defTabSz="737436" rtl="0" eaLnBrk="1" latinLnBrk="0" hangingPunct="1">
              <a:defRPr kumimoji="1" sz="2903" kern="1200">
                <a:solidFill>
                  <a:schemeClr val="tx1"/>
                </a:solidFill>
                <a:latin typeface="+mn-lt"/>
                <a:ea typeface="+mn-ea"/>
                <a:cs typeface="+mn-cs"/>
              </a:defRPr>
            </a:lvl9pPr>
          </a:lstStyle>
          <a:p>
            <a:pPr algn="ctr"/>
            <a:r>
              <a:rPr lang="ja-JP" altLang="en-US" dirty="0"/>
              <a:t> </a:t>
            </a:r>
          </a:p>
        </p:txBody>
      </p:sp>
    </p:spTree>
    <p:extLst>
      <p:ext uri="{BB962C8B-B14F-4D97-AF65-F5344CB8AC3E}">
        <p14:creationId xmlns:p14="http://schemas.microsoft.com/office/powerpoint/2010/main" val="3256683887"/>
      </p:ext>
    </p:extLst>
  </p:cSld>
  <p:clrMapOvr>
    <a:masterClrMapping/>
  </p:clrMapOvr>
  <p:extLst>
    <p:ext uri="{DCECCB84-F9BA-43D5-87BE-67443E8EF086}">
      <p15:sldGuideLst xmlns:p15="http://schemas.microsoft.com/office/powerpoint/2012/main">
        <p15:guide id="1" pos="4762">
          <p15:clr>
            <a:srgbClr val="FBAE40"/>
          </p15:clr>
        </p15:guide>
        <p15:guide id="2" pos="339">
          <p15:clr>
            <a:srgbClr val="FBAE40"/>
          </p15:clr>
        </p15:guide>
        <p15:guide id="3" pos="9185">
          <p15:clr>
            <a:srgbClr val="FBAE40"/>
          </p15:clr>
        </p15:guide>
        <p15:guide id="4" orient="horz" pos="3368">
          <p15:clr>
            <a:srgbClr val="FBAE40"/>
          </p15:clr>
        </p15:guide>
        <p15:guide id="5" orient="horz" pos="6180">
          <p15:clr>
            <a:srgbClr val="FBAE40"/>
          </p15:clr>
        </p15:guide>
        <p15:guide id="6" orient="horz" pos="555">
          <p15:clr>
            <a:srgbClr val="FBAE40"/>
          </p15:clr>
        </p15:guide>
      </p15:sldGuideLst>
    </p:ext>
  </p:extLst>
</p:sldLayout>
</file>

<file path=ppt/slideMasters/_rels/slideMaster1.xml.rels><?xml version="1.0" encoding="UTF-8" standalone="yes"?>
<Relationships xmlns="http://schemas.openxmlformats.org/package/2006/relationships"><Relationship Id="rId2" Type="http://schemas.openxmlformats.org/officeDocument/2006/relationships/theme" Target="../theme/theme1.xml"/><Relationship Id="rId1" Type="http://schemas.openxmlformats.org/officeDocument/2006/relationships/slideLayout" Target="../slideLayouts/slideLayout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bwMode="blackGray">
      <p:bgRef idx="1001">
        <a:schemeClr val="bg1"/>
      </p:bgRef>
    </p:bg>
    <p:spTree>
      <p:nvGrpSpPr>
        <p:cNvPr id="1" name=""/>
        <p:cNvGrpSpPr/>
        <p:nvPr/>
      </p:nvGrpSpPr>
      <p:grpSpPr>
        <a:xfrm>
          <a:off x="0" y="0"/>
          <a:ext cx="0" cy="0"/>
          <a:chOff x="0" y="0"/>
          <a:chExt cx="0" cy="0"/>
        </a:xfrm>
      </p:grpSpPr>
      <p:sp>
        <p:nvSpPr>
          <p:cNvPr id="11" name="タイトル プレースホルダー 10"/>
          <p:cNvSpPr>
            <a:spLocks noGrp="1"/>
          </p:cNvSpPr>
          <p:nvPr>
            <p:ph type="title"/>
          </p:nvPr>
        </p:nvSpPr>
        <p:spPr>
          <a:xfrm>
            <a:off x="535725" y="518622"/>
            <a:ext cx="14047900" cy="673500"/>
          </a:xfrm>
          <a:prstGeom prst="rect">
            <a:avLst/>
          </a:prstGeom>
        </p:spPr>
        <p:txBody>
          <a:bodyPr vert="horz" wrap="none" lIns="0" tIns="0" rIns="0" bIns="0" rtlCol="0" anchor="t" anchorCtr="0">
            <a:normAutofit/>
          </a:bodyPr>
          <a:lstStyle/>
          <a:p>
            <a:r>
              <a:rPr kumimoji="1" lang="ja-JP" altLang="en-US" dirty="0"/>
              <a:t>ここにタイトルを入力します</a:t>
            </a:r>
          </a:p>
        </p:txBody>
      </p:sp>
    </p:spTree>
    <p:extLst>
      <p:ext uri="{BB962C8B-B14F-4D97-AF65-F5344CB8AC3E}">
        <p14:creationId xmlns:p14="http://schemas.microsoft.com/office/powerpoint/2010/main" val="3614610891"/>
      </p:ext>
    </p:extLst>
  </p:cSld>
  <p:clrMap bg1="lt1" tx1="dk1" bg2="lt2" tx2="dk2" accent1="accent1" accent2="accent2" accent3="accent3" accent4="accent4" accent5="accent5" accent6="accent6" hlink="hlink" folHlink="folHlink"/>
  <p:sldLayoutIdLst>
    <p:sldLayoutId id="2147483680" r:id="rId1"/>
  </p:sldLayoutIdLst>
  <p:hf sldNum="0" hdr="0" ftr="0" dt="0"/>
  <p:txStyles>
    <p:titleStyle>
      <a:lvl1pPr algn="l" defTabSz="712793" rtl="0" eaLnBrk="1" latinLnBrk="0" hangingPunct="1">
        <a:spcBef>
          <a:spcPct val="0"/>
        </a:spcBef>
        <a:buNone/>
        <a:defRPr kumimoji="1" sz="3274" b="0" i="0" kern="1200" spc="390" baseline="0">
          <a:solidFill>
            <a:schemeClr val="tx1"/>
          </a:solidFill>
          <a:latin typeface="+mj-ea"/>
          <a:ea typeface="+mj-ea"/>
          <a:cs typeface="Century Gothic レギュラー" charset="0"/>
        </a:defRPr>
      </a:lvl1pPr>
    </p:titleStyle>
    <p:bodyStyle>
      <a:lvl1pPr marL="534595" indent="-534595" algn="l" defTabSz="712793" rtl="0" eaLnBrk="1" latinLnBrk="0" hangingPunct="1">
        <a:spcBef>
          <a:spcPct val="20000"/>
        </a:spcBef>
        <a:buFont typeface="Arial"/>
        <a:buChar char="•"/>
        <a:defRPr kumimoji="1" sz="4989" kern="1200">
          <a:solidFill>
            <a:schemeClr val="tx1"/>
          </a:solidFill>
          <a:latin typeface="+mn-lt"/>
          <a:ea typeface="+mn-ea"/>
          <a:cs typeface="+mn-cs"/>
        </a:defRPr>
      </a:lvl1pPr>
      <a:lvl2pPr marL="1158289" indent="-445496" algn="l" defTabSz="712793" rtl="0" eaLnBrk="1" latinLnBrk="0" hangingPunct="1">
        <a:spcBef>
          <a:spcPct val="20000"/>
        </a:spcBef>
        <a:buFont typeface="Arial"/>
        <a:buChar char="–"/>
        <a:defRPr kumimoji="1" sz="4365" kern="1200">
          <a:solidFill>
            <a:schemeClr val="tx1"/>
          </a:solidFill>
          <a:latin typeface="+mn-lt"/>
          <a:ea typeface="+mn-ea"/>
          <a:cs typeface="+mn-cs"/>
        </a:defRPr>
      </a:lvl2pPr>
      <a:lvl3pPr marL="1781983" indent="-356397" algn="l" defTabSz="712793" rtl="0" eaLnBrk="1" latinLnBrk="0" hangingPunct="1">
        <a:spcBef>
          <a:spcPct val="20000"/>
        </a:spcBef>
        <a:buFont typeface="Arial"/>
        <a:buChar char="•"/>
        <a:defRPr kumimoji="1" sz="3742" kern="1200">
          <a:solidFill>
            <a:schemeClr val="tx1"/>
          </a:solidFill>
          <a:latin typeface="+mn-lt"/>
          <a:ea typeface="+mn-ea"/>
          <a:cs typeface="+mn-cs"/>
        </a:defRPr>
      </a:lvl3pPr>
      <a:lvl4pPr marL="2494776" indent="-356397" algn="l" defTabSz="712793" rtl="0" eaLnBrk="1" latinLnBrk="0" hangingPunct="1">
        <a:spcBef>
          <a:spcPct val="20000"/>
        </a:spcBef>
        <a:buFont typeface="Arial"/>
        <a:buChar char="–"/>
        <a:defRPr kumimoji="1" sz="3118" kern="1200">
          <a:solidFill>
            <a:schemeClr val="tx1"/>
          </a:solidFill>
          <a:latin typeface="+mn-lt"/>
          <a:ea typeface="+mn-ea"/>
          <a:cs typeface="+mn-cs"/>
        </a:defRPr>
      </a:lvl4pPr>
      <a:lvl5pPr marL="3207569" indent="-356397" algn="l" defTabSz="712793" rtl="0" eaLnBrk="1" latinLnBrk="0" hangingPunct="1">
        <a:spcBef>
          <a:spcPct val="20000"/>
        </a:spcBef>
        <a:buFont typeface="Arial"/>
        <a:buChar char="»"/>
        <a:defRPr kumimoji="1" sz="3118" kern="1200">
          <a:solidFill>
            <a:schemeClr val="tx1"/>
          </a:solidFill>
          <a:latin typeface="+mn-lt"/>
          <a:ea typeface="+mn-ea"/>
          <a:cs typeface="+mn-cs"/>
        </a:defRPr>
      </a:lvl5pPr>
      <a:lvl6pPr marL="3920362" indent="-356397" algn="l" defTabSz="712793" rtl="0" eaLnBrk="1" latinLnBrk="0" hangingPunct="1">
        <a:spcBef>
          <a:spcPct val="20000"/>
        </a:spcBef>
        <a:buFont typeface="Arial"/>
        <a:buChar char="•"/>
        <a:defRPr kumimoji="1" sz="3118" kern="1200">
          <a:solidFill>
            <a:schemeClr val="tx1"/>
          </a:solidFill>
          <a:latin typeface="+mn-lt"/>
          <a:ea typeface="+mn-ea"/>
          <a:cs typeface="+mn-cs"/>
        </a:defRPr>
      </a:lvl6pPr>
      <a:lvl7pPr marL="4633155" indent="-356397" algn="l" defTabSz="712793" rtl="0" eaLnBrk="1" latinLnBrk="0" hangingPunct="1">
        <a:spcBef>
          <a:spcPct val="20000"/>
        </a:spcBef>
        <a:buFont typeface="Arial"/>
        <a:buChar char="•"/>
        <a:defRPr kumimoji="1" sz="3118" kern="1200">
          <a:solidFill>
            <a:schemeClr val="tx1"/>
          </a:solidFill>
          <a:latin typeface="+mn-lt"/>
          <a:ea typeface="+mn-ea"/>
          <a:cs typeface="+mn-cs"/>
        </a:defRPr>
      </a:lvl7pPr>
      <a:lvl8pPr marL="5345948" indent="-356397" algn="l" defTabSz="712793" rtl="0" eaLnBrk="1" latinLnBrk="0" hangingPunct="1">
        <a:spcBef>
          <a:spcPct val="20000"/>
        </a:spcBef>
        <a:buFont typeface="Arial"/>
        <a:buChar char="•"/>
        <a:defRPr kumimoji="1" sz="3118" kern="1200">
          <a:solidFill>
            <a:schemeClr val="tx1"/>
          </a:solidFill>
          <a:latin typeface="+mn-lt"/>
          <a:ea typeface="+mn-ea"/>
          <a:cs typeface="+mn-cs"/>
        </a:defRPr>
      </a:lvl8pPr>
      <a:lvl9pPr marL="6058741" indent="-356397" algn="l" defTabSz="712793" rtl="0" eaLnBrk="1" latinLnBrk="0" hangingPunct="1">
        <a:spcBef>
          <a:spcPct val="20000"/>
        </a:spcBef>
        <a:buFont typeface="Arial"/>
        <a:buChar char="•"/>
        <a:defRPr kumimoji="1" sz="3118" kern="1200">
          <a:solidFill>
            <a:schemeClr val="tx1"/>
          </a:solidFill>
          <a:latin typeface="+mn-lt"/>
          <a:ea typeface="+mn-ea"/>
          <a:cs typeface="+mn-cs"/>
        </a:defRPr>
      </a:lvl9pPr>
    </p:bodyStyle>
    <p:otherStyle>
      <a:defPPr>
        <a:defRPr lang="ja-JP"/>
      </a:defPPr>
      <a:lvl1pPr marL="0" algn="l" defTabSz="712793" rtl="0" eaLnBrk="1" latinLnBrk="0" hangingPunct="1">
        <a:defRPr kumimoji="1" sz="2806" kern="1200">
          <a:solidFill>
            <a:schemeClr val="tx1"/>
          </a:solidFill>
          <a:latin typeface="+mn-lt"/>
          <a:ea typeface="+mn-ea"/>
          <a:cs typeface="+mn-cs"/>
        </a:defRPr>
      </a:lvl1pPr>
      <a:lvl2pPr marL="712793" algn="l" defTabSz="712793" rtl="0" eaLnBrk="1" latinLnBrk="0" hangingPunct="1">
        <a:defRPr kumimoji="1" sz="2806" kern="1200">
          <a:solidFill>
            <a:schemeClr val="tx1"/>
          </a:solidFill>
          <a:latin typeface="+mn-lt"/>
          <a:ea typeface="+mn-ea"/>
          <a:cs typeface="+mn-cs"/>
        </a:defRPr>
      </a:lvl2pPr>
      <a:lvl3pPr marL="1425586" algn="l" defTabSz="712793" rtl="0" eaLnBrk="1" latinLnBrk="0" hangingPunct="1">
        <a:defRPr kumimoji="1" sz="2806" kern="1200">
          <a:solidFill>
            <a:schemeClr val="tx1"/>
          </a:solidFill>
          <a:latin typeface="+mn-lt"/>
          <a:ea typeface="+mn-ea"/>
          <a:cs typeface="+mn-cs"/>
        </a:defRPr>
      </a:lvl3pPr>
      <a:lvl4pPr marL="2138379" algn="l" defTabSz="712793" rtl="0" eaLnBrk="1" latinLnBrk="0" hangingPunct="1">
        <a:defRPr kumimoji="1" sz="2806" kern="1200">
          <a:solidFill>
            <a:schemeClr val="tx1"/>
          </a:solidFill>
          <a:latin typeface="+mn-lt"/>
          <a:ea typeface="+mn-ea"/>
          <a:cs typeface="+mn-cs"/>
        </a:defRPr>
      </a:lvl4pPr>
      <a:lvl5pPr marL="2851172" algn="l" defTabSz="712793" rtl="0" eaLnBrk="1" latinLnBrk="0" hangingPunct="1">
        <a:defRPr kumimoji="1" sz="2806" kern="1200">
          <a:solidFill>
            <a:schemeClr val="tx1"/>
          </a:solidFill>
          <a:latin typeface="+mn-lt"/>
          <a:ea typeface="+mn-ea"/>
          <a:cs typeface="+mn-cs"/>
        </a:defRPr>
      </a:lvl5pPr>
      <a:lvl6pPr marL="3563965" algn="l" defTabSz="712793" rtl="0" eaLnBrk="1" latinLnBrk="0" hangingPunct="1">
        <a:defRPr kumimoji="1" sz="2806" kern="1200">
          <a:solidFill>
            <a:schemeClr val="tx1"/>
          </a:solidFill>
          <a:latin typeface="+mn-lt"/>
          <a:ea typeface="+mn-ea"/>
          <a:cs typeface="+mn-cs"/>
        </a:defRPr>
      </a:lvl6pPr>
      <a:lvl7pPr marL="4276759" algn="l" defTabSz="712793" rtl="0" eaLnBrk="1" latinLnBrk="0" hangingPunct="1">
        <a:defRPr kumimoji="1" sz="2806" kern="1200">
          <a:solidFill>
            <a:schemeClr val="tx1"/>
          </a:solidFill>
          <a:latin typeface="+mn-lt"/>
          <a:ea typeface="+mn-ea"/>
          <a:cs typeface="+mn-cs"/>
        </a:defRPr>
      </a:lvl7pPr>
      <a:lvl8pPr marL="4989552" algn="l" defTabSz="712793" rtl="0" eaLnBrk="1" latinLnBrk="0" hangingPunct="1">
        <a:defRPr kumimoji="1" sz="2806" kern="1200">
          <a:solidFill>
            <a:schemeClr val="tx1"/>
          </a:solidFill>
          <a:latin typeface="+mn-lt"/>
          <a:ea typeface="+mn-ea"/>
          <a:cs typeface="+mn-cs"/>
        </a:defRPr>
      </a:lvl8pPr>
      <a:lvl9pPr marL="5702345" algn="l" defTabSz="712793" rtl="0" eaLnBrk="1" latinLnBrk="0" hangingPunct="1">
        <a:defRPr kumimoji="1" sz="2806"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2.jpg"/><Relationship Id="rId7" Type="http://schemas.openxmlformats.org/officeDocument/2006/relationships/image" Target="../media/image6.jpg"/><Relationship Id="rId2" Type="http://schemas.openxmlformats.org/officeDocument/2006/relationships/image" Target="../media/image1.jpg"/><Relationship Id="rId1" Type="http://schemas.openxmlformats.org/officeDocument/2006/relationships/slideLayout" Target="../slideLayouts/slideLayout1.xml"/><Relationship Id="rId6" Type="http://schemas.openxmlformats.org/officeDocument/2006/relationships/image" Target="../media/image5.png"/><Relationship Id="rId11" Type="http://schemas.microsoft.com/office/2007/relationships/hdphoto" Target="../media/hdphoto2.wdp"/><Relationship Id="rId5" Type="http://schemas.openxmlformats.org/officeDocument/2006/relationships/image" Target="../media/image4.png"/><Relationship Id="rId10" Type="http://schemas.openxmlformats.org/officeDocument/2006/relationships/image" Target="../media/image8.png"/><Relationship Id="rId4" Type="http://schemas.openxmlformats.org/officeDocument/2006/relationships/image" Target="../media/image3.png"/><Relationship Id="rId9" Type="http://schemas.microsoft.com/office/2007/relationships/hdphoto" Target="../media/hdphoto1.wdp"/></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3" name="スライド番号プレースホルダー 2">
            <a:extLst>
              <a:ext uri="{FF2B5EF4-FFF2-40B4-BE49-F238E27FC236}">
                <a16:creationId xmlns:a16="http://schemas.microsoft.com/office/drawing/2014/main" id="{3000D8E4-2603-45AB-A942-9EBF8DCD9194}"/>
              </a:ext>
            </a:extLst>
          </p:cNvPr>
          <p:cNvSpPr txBox="1">
            <a:spLocks/>
          </p:cNvSpPr>
          <p:nvPr/>
        </p:nvSpPr>
        <p:spPr>
          <a:xfrm>
            <a:off x="444500" y="563596"/>
            <a:ext cx="14214929" cy="645543"/>
          </a:xfrm>
          <a:prstGeom prst="rect">
            <a:avLst/>
          </a:prstGeom>
          <a:solidFill>
            <a:srgbClr val="D2D7DA"/>
          </a:solidFill>
          <a:ln>
            <a:noFill/>
          </a:ln>
        </p:spPr>
        <p:txBody>
          <a:bodyPr vert="horz" wrap="square" lIns="72000" tIns="72000" rIns="72000" bIns="72000" rtlCol="0" anchor="ctr">
            <a:spAutoFit/>
          </a:bodyPr>
          <a:lstStyle>
            <a:defPPr>
              <a:defRPr lang="ja-JP"/>
            </a:defPPr>
            <a:lvl1pPr marL="0" algn="r" defTabSz="737436" rtl="0" eaLnBrk="1" latinLnBrk="0" hangingPunct="1">
              <a:defRPr kumimoji="1" sz="1247" b="0" i="0" kern="1200">
                <a:solidFill>
                  <a:schemeClr val="tx1"/>
                </a:solidFill>
                <a:latin typeface="+mj-lt"/>
                <a:ea typeface="Meiryo レギュラー" charset="-128"/>
                <a:cs typeface="Meiryo レギュラー" charset="-128"/>
              </a:defRPr>
            </a:lvl1pPr>
            <a:lvl2pPr marL="737436" algn="l" defTabSz="737436" rtl="0" eaLnBrk="1" latinLnBrk="0" hangingPunct="1">
              <a:defRPr kumimoji="1" sz="2903" kern="1200">
                <a:solidFill>
                  <a:schemeClr val="tx1"/>
                </a:solidFill>
                <a:latin typeface="+mn-lt"/>
                <a:ea typeface="+mn-ea"/>
                <a:cs typeface="+mn-cs"/>
              </a:defRPr>
            </a:lvl2pPr>
            <a:lvl3pPr marL="1474872" algn="l" defTabSz="737436" rtl="0" eaLnBrk="1" latinLnBrk="0" hangingPunct="1">
              <a:defRPr kumimoji="1" sz="2903" kern="1200">
                <a:solidFill>
                  <a:schemeClr val="tx1"/>
                </a:solidFill>
                <a:latin typeface="+mn-lt"/>
                <a:ea typeface="+mn-ea"/>
                <a:cs typeface="+mn-cs"/>
              </a:defRPr>
            </a:lvl3pPr>
            <a:lvl4pPr marL="2212309" algn="l" defTabSz="737436" rtl="0" eaLnBrk="1" latinLnBrk="0" hangingPunct="1">
              <a:defRPr kumimoji="1" sz="2903" kern="1200">
                <a:solidFill>
                  <a:schemeClr val="tx1"/>
                </a:solidFill>
                <a:latin typeface="+mn-lt"/>
                <a:ea typeface="+mn-ea"/>
                <a:cs typeface="+mn-cs"/>
              </a:defRPr>
            </a:lvl4pPr>
            <a:lvl5pPr marL="2949745" algn="l" defTabSz="737436" rtl="0" eaLnBrk="1" latinLnBrk="0" hangingPunct="1">
              <a:defRPr kumimoji="1" sz="2903" kern="1200">
                <a:solidFill>
                  <a:schemeClr val="tx1"/>
                </a:solidFill>
                <a:latin typeface="+mn-lt"/>
                <a:ea typeface="+mn-ea"/>
                <a:cs typeface="+mn-cs"/>
              </a:defRPr>
            </a:lvl5pPr>
            <a:lvl6pPr marL="3687181" algn="l" defTabSz="737436" rtl="0" eaLnBrk="1" latinLnBrk="0" hangingPunct="1">
              <a:defRPr kumimoji="1" sz="2903" kern="1200">
                <a:solidFill>
                  <a:schemeClr val="tx1"/>
                </a:solidFill>
                <a:latin typeface="+mn-lt"/>
                <a:ea typeface="+mn-ea"/>
                <a:cs typeface="+mn-cs"/>
              </a:defRPr>
            </a:lvl6pPr>
            <a:lvl7pPr marL="4424617" algn="l" defTabSz="737436" rtl="0" eaLnBrk="1" latinLnBrk="0" hangingPunct="1">
              <a:defRPr kumimoji="1" sz="2903" kern="1200">
                <a:solidFill>
                  <a:schemeClr val="tx1"/>
                </a:solidFill>
                <a:latin typeface="+mn-lt"/>
                <a:ea typeface="+mn-ea"/>
                <a:cs typeface="+mn-cs"/>
              </a:defRPr>
            </a:lvl7pPr>
            <a:lvl8pPr marL="5162053" algn="l" defTabSz="737436" rtl="0" eaLnBrk="1" latinLnBrk="0" hangingPunct="1">
              <a:defRPr kumimoji="1" sz="2903" kern="1200">
                <a:solidFill>
                  <a:schemeClr val="tx1"/>
                </a:solidFill>
                <a:latin typeface="+mn-lt"/>
                <a:ea typeface="+mn-ea"/>
                <a:cs typeface="+mn-cs"/>
              </a:defRPr>
            </a:lvl8pPr>
            <a:lvl9pPr marL="5899489" algn="l" defTabSz="737436" rtl="0" eaLnBrk="1" latinLnBrk="0" hangingPunct="1">
              <a:defRPr kumimoji="1" sz="2903" kern="1200">
                <a:solidFill>
                  <a:schemeClr val="tx1"/>
                </a:solidFill>
                <a:latin typeface="+mn-lt"/>
                <a:ea typeface="+mn-ea"/>
                <a:cs typeface="+mn-cs"/>
              </a:defRPr>
            </a:lvl9pPr>
          </a:lstStyle>
          <a:p>
            <a:pPr algn="l"/>
            <a:r>
              <a:rPr lang="en-US" altLang="ja-JP" sz="1200" b="1"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2025</a:t>
            </a:r>
            <a:r>
              <a:rPr lang="ja-JP" altLang="en-US" sz="1200" b="1"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年日本国際博覧会　施設整備に関するユニバーサルデザインワークショップ</a:t>
            </a:r>
            <a:endParaRPr lang="en-US" altLang="ja-JP" sz="1000" b="1" dirty="0">
              <a:solidFill>
                <a:schemeClr val="bg2">
                  <a:lumMod val="25000"/>
                </a:schemeClr>
              </a:solidFill>
              <a:latin typeface="UD デジタル 教科書体 NP-R" panose="02020400000000000000" pitchFamily="18" charset="-128"/>
              <a:ea typeface="UD デジタル 教科書体 NP-R" panose="02020400000000000000" pitchFamily="18" charset="-128"/>
            </a:endParaRPr>
          </a:p>
          <a:p>
            <a:pPr algn="l">
              <a:spcBef>
                <a:spcPts val="300"/>
              </a:spcBef>
            </a:pPr>
            <a:r>
              <a:rPr lang="ja-JP" altLang="en-US" sz="1800" b="1" spc="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第３回</a:t>
            </a:r>
            <a:r>
              <a:rPr lang="ja-JP" altLang="en-US" sz="1800" b="1" u="sng" spc="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トイレ</a:t>
            </a:r>
            <a:r>
              <a:rPr lang="ja-JP" altLang="en-US" sz="1800" b="1" spc="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に関する検討会の議事概要について</a:t>
            </a:r>
            <a:endParaRPr lang="en-US" altLang="ja-JP" sz="2800" b="1" spc="100" dirty="0">
              <a:solidFill>
                <a:schemeClr val="bg2">
                  <a:lumMod val="25000"/>
                </a:schemeClr>
              </a:solidFill>
              <a:latin typeface="UD デジタル 教科書体 NP-R" panose="02020400000000000000" pitchFamily="18" charset="-128"/>
              <a:ea typeface="UD デジタル 教科書体 NP-R" panose="02020400000000000000" pitchFamily="18" charset="-128"/>
            </a:endParaRPr>
          </a:p>
        </p:txBody>
      </p:sp>
      <p:sp>
        <p:nvSpPr>
          <p:cNvPr id="195" name="スライド番号プレースホルダー 2">
            <a:extLst>
              <a:ext uri="{FF2B5EF4-FFF2-40B4-BE49-F238E27FC236}">
                <a16:creationId xmlns:a16="http://schemas.microsoft.com/office/drawing/2014/main" id="{DD611CC9-69DF-44C9-8D9A-78165A866F5B}"/>
              </a:ext>
            </a:extLst>
          </p:cNvPr>
          <p:cNvSpPr txBox="1">
            <a:spLocks/>
          </p:cNvSpPr>
          <p:nvPr/>
        </p:nvSpPr>
        <p:spPr>
          <a:xfrm>
            <a:off x="12301538" y="755459"/>
            <a:ext cx="2193169" cy="246221"/>
          </a:xfrm>
          <a:prstGeom prst="rect">
            <a:avLst/>
          </a:prstGeom>
        </p:spPr>
        <p:txBody>
          <a:bodyPr vert="horz" wrap="square" lIns="0" tIns="0" rIns="0" bIns="0" rtlCol="0" anchor="ctr">
            <a:spAutoFit/>
          </a:bodyPr>
          <a:lstStyle>
            <a:defPPr>
              <a:defRPr lang="ja-JP"/>
            </a:defPPr>
            <a:lvl1pPr marL="0" algn="r" defTabSz="737436" rtl="0" eaLnBrk="1" latinLnBrk="0" hangingPunct="1">
              <a:defRPr kumimoji="1" sz="1247" b="0" i="0" kern="1200">
                <a:solidFill>
                  <a:schemeClr val="tx1"/>
                </a:solidFill>
                <a:latin typeface="+mj-lt"/>
                <a:ea typeface="Meiryo レギュラー" charset="-128"/>
                <a:cs typeface="Meiryo レギュラー" charset="-128"/>
              </a:defRPr>
            </a:lvl1pPr>
            <a:lvl2pPr marL="737436" algn="l" defTabSz="737436" rtl="0" eaLnBrk="1" latinLnBrk="0" hangingPunct="1">
              <a:defRPr kumimoji="1" sz="2903" kern="1200">
                <a:solidFill>
                  <a:schemeClr val="tx1"/>
                </a:solidFill>
                <a:latin typeface="+mn-lt"/>
                <a:ea typeface="+mn-ea"/>
                <a:cs typeface="+mn-cs"/>
              </a:defRPr>
            </a:lvl2pPr>
            <a:lvl3pPr marL="1474872" algn="l" defTabSz="737436" rtl="0" eaLnBrk="1" latinLnBrk="0" hangingPunct="1">
              <a:defRPr kumimoji="1" sz="2903" kern="1200">
                <a:solidFill>
                  <a:schemeClr val="tx1"/>
                </a:solidFill>
                <a:latin typeface="+mn-lt"/>
                <a:ea typeface="+mn-ea"/>
                <a:cs typeface="+mn-cs"/>
              </a:defRPr>
            </a:lvl3pPr>
            <a:lvl4pPr marL="2212309" algn="l" defTabSz="737436" rtl="0" eaLnBrk="1" latinLnBrk="0" hangingPunct="1">
              <a:defRPr kumimoji="1" sz="2903" kern="1200">
                <a:solidFill>
                  <a:schemeClr val="tx1"/>
                </a:solidFill>
                <a:latin typeface="+mn-lt"/>
                <a:ea typeface="+mn-ea"/>
                <a:cs typeface="+mn-cs"/>
              </a:defRPr>
            </a:lvl4pPr>
            <a:lvl5pPr marL="2949745" algn="l" defTabSz="737436" rtl="0" eaLnBrk="1" latinLnBrk="0" hangingPunct="1">
              <a:defRPr kumimoji="1" sz="2903" kern="1200">
                <a:solidFill>
                  <a:schemeClr val="tx1"/>
                </a:solidFill>
                <a:latin typeface="+mn-lt"/>
                <a:ea typeface="+mn-ea"/>
                <a:cs typeface="+mn-cs"/>
              </a:defRPr>
            </a:lvl5pPr>
            <a:lvl6pPr marL="3687181" algn="l" defTabSz="737436" rtl="0" eaLnBrk="1" latinLnBrk="0" hangingPunct="1">
              <a:defRPr kumimoji="1" sz="2903" kern="1200">
                <a:solidFill>
                  <a:schemeClr val="tx1"/>
                </a:solidFill>
                <a:latin typeface="+mn-lt"/>
                <a:ea typeface="+mn-ea"/>
                <a:cs typeface="+mn-cs"/>
              </a:defRPr>
            </a:lvl6pPr>
            <a:lvl7pPr marL="4424617" algn="l" defTabSz="737436" rtl="0" eaLnBrk="1" latinLnBrk="0" hangingPunct="1">
              <a:defRPr kumimoji="1" sz="2903" kern="1200">
                <a:solidFill>
                  <a:schemeClr val="tx1"/>
                </a:solidFill>
                <a:latin typeface="+mn-lt"/>
                <a:ea typeface="+mn-ea"/>
                <a:cs typeface="+mn-cs"/>
              </a:defRPr>
            </a:lvl7pPr>
            <a:lvl8pPr marL="5162053" algn="l" defTabSz="737436" rtl="0" eaLnBrk="1" latinLnBrk="0" hangingPunct="1">
              <a:defRPr kumimoji="1" sz="2903" kern="1200">
                <a:solidFill>
                  <a:schemeClr val="tx1"/>
                </a:solidFill>
                <a:latin typeface="+mn-lt"/>
                <a:ea typeface="+mn-ea"/>
                <a:cs typeface="+mn-cs"/>
              </a:defRPr>
            </a:lvl8pPr>
            <a:lvl9pPr marL="5899489" algn="l" defTabSz="737436" rtl="0" eaLnBrk="1" latinLnBrk="0" hangingPunct="1">
              <a:defRPr kumimoji="1" sz="2903" kern="1200">
                <a:solidFill>
                  <a:schemeClr val="tx1"/>
                </a:solidFill>
                <a:latin typeface="+mn-lt"/>
                <a:ea typeface="+mn-ea"/>
                <a:cs typeface="+mn-cs"/>
              </a:defRPr>
            </a:lvl9pPr>
          </a:lstStyle>
          <a:p>
            <a:r>
              <a:rPr lang="ja-JP" altLang="en-US" sz="1600" b="1" spc="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トイレ ③</a:t>
            </a:r>
            <a:endParaRPr lang="en-US" altLang="ja-JP" sz="1600" b="1" spc="100" dirty="0">
              <a:solidFill>
                <a:schemeClr val="bg2">
                  <a:lumMod val="25000"/>
                </a:schemeClr>
              </a:solidFill>
              <a:latin typeface="UD デジタル 教科書体 NP-R" panose="02020400000000000000" pitchFamily="18" charset="-128"/>
              <a:ea typeface="UD デジタル 教科書体 NP-R" panose="02020400000000000000" pitchFamily="18" charset="-128"/>
            </a:endParaRPr>
          </a:p>
        </p:txBody>
      </p:sp>
      <p:sp>
        <p:nvSpPr>
          <p:cNvPr id="47" name="テキスト ボックス 46">
            <a:extLst>
              <a:ext uri="{FF2B5EF4-FFF2-40B4-BE49-F238E27FC236}">
                <a16:creationId xmlns:a16="http://schemas.microsoft.com/office/drawing/2014/main" id="{598E1D6E-9165-4CB0-B07F-1900E2AD3AAD}"/>
              </a:ext>
            </a:extLst>
          </p:cNvPr>
          <p:cNvSpPr txBox="1"/>
          <p:nvPr/>
        </p:nvSpPr>
        <p:spPr>
          <a:xfrm>
            <a:off x="1739900" y="1768775"/>
            <a:ext cx="4556728" cy="261610"/>
          </a:xfrm>
          <a:prstGeom prst="rect">
            <a:avLst/>
          </a:prstGeom>
          <a:noFill/>
        </p:spPr>
        <p:txBody>
          <a:bodyPr wrap="square" rtlCol="0">
            <a:spAutoFit/>
          </a:bodyPr>
          <a:lstStyle/>
          <a:p>
            <a:r>
              <a:rPr kumimoji="1" lang="ja-JP" altLang="en-US" sz="1100" b="0" dirty="0">
                <a:latin typeface="UD デジタル 教科書体 NP-R" panose="02020400000000000000" pitchFamily="18" charset="-128"/>
                <a:ea typeface="UD デジタル 教科書体 NP-R" panose="02020400000000000000" pitchFamily="18" charset="-128"/>
              </a:rPr>
              <a:t>２０２２年１２月９日（金）</a:t>
            </a:r>
            <a:r>
              <a:rPr kumimoji="1" lang="en-US" altLang="ja-JP" sz="1100" b="0" dirty="0">
                <a:latin typeface="UD デジタル 教科書体 NP-R" panose="02020400000000000000" pitchFamily="18" charset="-128"/>
                <a:ea typeface="UD デジタル 教科書体 NP-R" panose="02020400000000000000" pitchFamily="18" charset="-128"/>
              </a:rPr>
              <a:t>1</a:t>
            </a:r>
            <a:r>
              <a:rPr kumimoji="1" lang="ja-JP" altLang="en-US" sz="1100" b="0" dirty="0">
                <a:latin typeface="UD デジタル 教科書体 NP-R" panose="02020400000000000000" pitchFamily="18" charset="-128"/>
                <a:ea typeface="UD デジタル 教科書体 NP-R" panose="02020400000000000000" pitchFamily="18" charset="-128"/>
              </a:rPr>
              <a:t>５時４５分から</a:t>
            </a:r>
            <a:r>
              <a:rPr kumimoji="1" lang="en-US" altLang="ja-JP" sz="1100" b="0" dirty="0">
                <a:latin typeface="UD デジタル 教科書体 NP-R" panose="02020400000000000000" pitchFamily="18" charset="-128"/>
                <a:ea typeface="UD デジタル 教科書体 NP-R" panose="02020400000000000000" pitchFamily="18" charset="-128"/>
              </a:rPr>
              <a:t>1</a:t>
            </a:r>
            <a:r>
              <a:rPr kumimoji="1" lang="ja-JP" altLang="en-US" sz="1100" b="0" dirty="0">
                <a:latin typeface="UD デジタル 教科書体 NP-R" panose="02020400000000000000" pitchFamily="18" charset="-128"/>
                <a:ea typeface="UD デジタル 教科書体 NP-R" panose="02020400000000000000" pitchFamily="18" charset="-128"/>
              </a:rPr>
              <a:t>８時４５分まで</a:t>
            </a:r>
          </a:p>
        </p:txBody>
      </p:sp>
      <p:sp>
        <p:nvSpPr>
          <p:cNvPr id="27" name="スライド番号プレースホルダー 2">
            <a:extLst>
              <a:ext uri="{FF2B5EF4-FFF2-40B4-BE49-F238E27FC236}">
                <a16:creationId xmlns:a16="http://schemas.microsoft.com/office/drawing/2014/main" id="{5FF49DD9-A661-47B2-92E3-DD631F6BEDB7}"/>
              </a:ext>
            </a:extLst>
          </p:cNvPr>
          <p:cNvSpPr txBox="1">
            <a:spLocks/>
          </p:cNvSpPr>
          <p:nvPr/>
        </p:nvSpPr>
        <p:spPr>
          <a:xfrm>
            <a:off x="798171" y="4200062"/>
            <a:ext cx="1154162" cy="276999"/>
          </a:xfrm>
          <a:prstGeom prst="rect">
            <a:avLst/>
          </a:prstGeom>
        </p:spPr>
        <p:txBody>
          <a:bodyPr vert="horz" wrap="none" lIns="0" tIns="0" rIns="0" bIns="0" rtlCol="0" anchor="ctr">
            <a:spAutoFit/>
          </a:bodyPr>
          <a:lstStyle>
            <a:defPPr>
              <a:defRPr lang="ja-JP"/>
            </a:defPPr>
            <a:lvl1pPr marL="0" algn="r" defTabSz="737436" rtl="0" eaLnBrk="1" latinLnBrk="0" hangingPunct="1">
              <a:defRPr kumimoji="1" sz="1247" b="0" i="0" kern="1200">
                <a:solidFill>
                  <a:schemeClr val="tx1"/>
                </a:solidFill>
                <a:latin typeface="+mj-lt"/>
                <a:ea typeface="Meiryo レギュラー" charset="-128"/>
                <a:cs typeface="Meiryo レギュラー" charset="-128"/>
              </a:defRPr>
            </a:lvl1pPr>
            <a:lvl2pPr marL="737436" algn="l" defTabSz="737436" rtl="0" eaLnBrk="1" latinLnBrk="0" hangingPunct="1">
              <a:defRPr kumimoji="1" sz="2903" kern="1200">
                <a:solidFill>
                  <a:schemeClr val="tx1"/>
                </a:solidFill>
                <a:latin typeface="+mn-lt"/>
                <a:ea typeface="+mn-ea"/>
                <a:cs typeface="+mn-cs"/>
              </a:defRPr>
            </a:lvl2pPr>
            <a:lvl3pPr marL="1474872" algn="l" defTabSz="737436" rtl="0" eaLnBrk="1" latinLnBrk="0" hangingPunct="1">
              <a:defRPr kumimoji="1" sz="2903" kern="1200">
                <a:solidFill>
                  <a:schemeClr val="tx1"/>
                </a:solidFill>
                <a:latin typeface="+mn-lt"/>
                <a:ea typeface="+mn-ea"/>
                <a:cs typeface="+mn-cs"/>
              </a:defRPr>
            </a:lvl3pPr>
            <a:lvl4pPr marL="2212309" algn="l" defTabSz="737436" rtl="0" eaLnBrk="1" latinLnBrk="0" hangingPunct="1">
              <a:defRPr kumimoji="1" sz="2903" kern="1200">
                <a:solidFill>
                  <a:schemeClr val="tx1"/>
                </a:solidFill>
                <a:latin typeface="+mn-lt"/>
                <a:ea typeface="+mn-ea"/>
                <a:cs typeface="+mn-cs"/>
              </a:defRPr>
            </a:lvl4pPr>
            <a:lvl5pPr marL="2949745" algn="l" defTabSz="737436" rtl="0" eaLnBrk="1" latinLnBrk="0" hangingPunct="1">
              <a:defRPr kumimoji="1" sz="2903" kern="1200">
                <a:solidFill>
                  <a:schemeClr val="tx1"/>
                </a:solidFill>
                <a:latin typeface="+mn-lt"/>
                <a:ea typeface="+mn-ea"/>
                <a:cs typeface="+mn-cs"/>
              </a:defRPr>
            </a:lvl5pPr>
            <a:lvl6pPr marL="3687181" algn="l" defTabSz="737436" rtl="0" eaLnBrk="1" latinLnBrk="0" hangingPunct="1">
              <a:defRPr kumimoji="1" sz="2903" kern="1200">
                <a:solidFill>
                  <a:schemeClr val="tx1"/>
                </a:solidFill>
                <a:latin typeface="+mn-lt"/>
                <a:ea typeface="+mn-ea"/>
                <a:cs typeface="+mn-cs"/>
              </a:defRPr>
            </a:lvl6pPr>
            <a:lvl7pPr marL="4424617" algn="l" defTabSz="737436" rtl="0" eaLnBrk="1" latinLnBrk="0" hangingPunct="1">
              <a:defRPr kumimoji="1" sz="2903" kern="1200">
                <a:solidFill>
                  <a:schemeClr val="tx1"/>
                </a:solidFill>
                <a:latin typeface="+mn-lt"/>
                <a:ea typeface="+mn-ea"/>
                <a:cs typeface="+mn-cs"/>
              </a:defRPr>
            </a:lvl7pPr>
            <a:lvl8pPr marL="5162053" algn="l" defTabSz="737436" rtl="0" eaLnBrk="1" latinLnBrk="0" hangingPunct="1">
              <a:defRPr kumimoji="1" sz="2903" kern="1200">
                <a:solidFill>
                  <a:schemeClr val="tx1"/>
                </a:solidFill>
                <a:latin typeface="+mn-lt"/>
                <a:ea typeface="+mn-ea"/>
                <a:cs typeface="+mn-cs"/>
              </a:defRPr>
            </a:lvl8pPr>
            <a:lvl9pPr marL="5899489" algn="l" defTabSz="737436" rtl="0" eaLnBrk="1" latinLnBrk="0" hangingPunct="1">
              <a:defRPr kumimoji="1" sz="2903" kern="1200">
                <a:solidFill>
                  <a:schemeClr val="tx1"/>
                </a:solidFill>
                <a:latin typeface="+mn-lt"/>
                <a:ea typeface="+mn-ea"/>
                <a:cs typeface="+mn-cs"/>
              </a:defRPr>
            </a:lvl9pPr>
          </a:lstStyle>
          <a:p>
            <a:pPr algn="l"/>
            <a:r>
              <a:rPr lang="ja-JP" altLang="en-US" sz="1800" b="1" dirty="0">
                <a:solidFill>
                  <a:srgbClr val="0068B7"/>
                </a:solidFill>
                <a:latin typeface="UD デジタル 教科書体 NP-R" panose="02020400000000000000" pitchFamily="18" charset="-128"/>
                <a:ea typeface="UD デジタル 教科書体 NP-R" panose="02020400000000000000" pitchFamily="18" charset="-128"/>
              </a:rPr>
              <a:t>主なご意見</a:t>
            </a:r>
            <a:endParaRPr lang="en-US" altLang="ja-JP" sz="2800" b="1" dirty="0">
              <a:solidFill>
                <a:srgbClr val="0068B7"/>
              </a:solidFill>
              <a:latin typeface="UD デジタル 教科書体 NP-R" panose="02020400000000000000" pitchFamily="18" charset="-128"/>
              <a:ea typeface="UD デジタル 教科書体 NP-R" panose="02020400000000000000" pitchFamily="18" charset="-128"/>
            </a:endParaRPr>
          </a:p>
        </p:txBody>
      </p:sp>
      <p:sp>
        <p:nvSpPr>
          <p:cNvPr id="21" name="テキスト ボックス 20">
            <a:extLst>
              <a:ext uri="{FF2B5EF4-FFF2-40B4-BE49-F238E27FC236}">
                <a16:creationId xmlns:a16="http://schemas.microsoft.com/office/drawing/2014/main" id="{93710E38-6B38-4EC0-9719-05B1B01111EB}"/>
              </a:ext>
            </a:extLst>
          </p:cNvPr>
          <p:cNvSpPr txBox="1"/>
          <p:nvPr/>
        </p:nvSpPr>
        <p:spPr>
          <a:xfrm>
            <a:off x="525464" y="4504807"/>
            <a:ext cx="6777036" cy="5366191"/>
          </a:xfrm>
          <a:prstGeom prst="rect">
            <a:avLst/>
          </a:prstGeom>
          <a:solidFill>
            <a:schemeClr val="bg1">
              <a:lumMod val="95000"/>
            </a:schemeClr>
          </a:solidFill>
          <a:ln w="12700">
            <a:noFill/>
            <a:prstDash val="dash"/>
          </a:ln>
        </p:spPr>
        <p:txBody>
          <a:bodyPr wrap="square" bIns="46800">
            <a:noAutofit/>
          </a:bodyPr>
          <a:lstStyle/>
          <a:p>
            <a:pPr marL="92075" indent="-92075">
              <a:lnSpc>
                <a:spcPts val="1100"/>
              </a:lnSpc>
            </a:pPr>
            <a:r>
              <a:rPr lang="ja-JP" altLang="en-US" sz="900" b="1" kern="100" dirty="0">
                <a:solidFill>
                  <a:schemeClr val="bg1"/>
                </a:solidFill>
                <a:highlight>
                  <a:srgbClr val="0068B7"/>
                </a:highlight>
                <a:latin typeface="游明朝" panose="02020400000000000000" pitchFamily="18" charset="-128"/>
                <a:ea typeface="UD デジタル 教科書体 NP-R" panose="02020400000000000000" pitchFamily="18" charset="-128"/>
                <a:cs typeface="Times New Roman" panose="02020603050405020304" pitchFamily="18" charset="0"/>
              </a:rPr>
              <a:t>○トイレ８への案内・誘導方法について</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・１か所の触知案内板ですべてを誘導するのは、複雑で難しい。</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触知案内板でゾーンごとにボタンを付けて、ボタンを押すと音声で案内し</a:t>
            </a:r>
            <a:r>
              <a:rPr lang="en-US" altLang="ja-JP"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女性用のトイレは触知案内板に向かって左など</a:t>
            </a:r>
            <a:r>
              <a:rPr lang="en-US" altLang="ja-JP"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err="1">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各ゾーンにも音声案内や触知案内板があると良い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endParaRPr lang="en-US" altLang="ja-JP"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endParaRP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触知案内板には点字表記をしてほしい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。１人で行動する視覚障がい者は理解できると思う。</a:t>
            </a:r>
            <a:endParaRPr lang="en-US" altLang="ja-JP"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endParaRP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触知案内板から各ゾーンまで誘導ブロックを敷設してほしい</a:t>
            </a:r>
            <a:r>
              <a:rPr lang="ja-JP" altLang="en-US" sz="900" kern="100" dirty="0">
                <a:latin typeface="游明朝" panose="02020400000000000000" pitchFamily="18" charset="-128"/>
                <a:ea typeface="UD デジタル 教科書体 NP-R" panose="02020400000000000000" pitchFamily="18" charset="-128"/>
                <a:cs typeface="Times New Roman" panose="02020603050405020304" pitchFamily="18" charset="0"/>
              </a:rPr>
              <a:t>。トイレの全周を回るように敷設すればいい。</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素材や感触</a:t>
            </a:r>
            <a:r>
              <a:rPr lang="en-US" altLang="ja-JP"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凹凸や柔硬など</a:t>
            </a:r>
            <a:r>
              <a:rPr lang="en-US" altLang="ja-JP"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を変える誘導も分かりやすい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。各ゾーンの中でも、</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通路とそれ以外で床面の素材を使い分けられると良い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・今回のデザインは、一部のブースがトイレの出入り口付近から死角になっていて、</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求める機能がどこにあるか分かりづらく、空いているかどうかも目の前に行かないとわからない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。白杖使用者、片麻痺の人、年配の人などにとって便房を探しづらいと思う。</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トイレ内の案内や混雑状況は、分かりやすくしてほしい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。例えば、</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どこに目的とする機能があるのか床面のサインで案内するといい</a:t>
            </a:r>
            <a:r>
              <a:rPr lang="ja-JP" altLang="en-US" sz="900" kern="100" dirty="0">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機能ごとに行列を分けられるといい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endParaRPr lang="en-US" altLang="ja-JP"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endParaRP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・普通の公衆トイレとは違い、並ぶことが前提だと思う。前に並んでいる人についていけば入れることも考えられる。 </a:t>
            </a:r>
            <a:endParaRPr lang="en-US" altLang="ja-JP"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endParaRP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視覚障がい者は、広い便房だと出入口がどこが分からなくなるので、一般便房を使用することが多い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誘導ブロックは一般便房に誘導するように敷設するほうが良い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 </a:t>
            </a:r>
            <a:endParaRPr lang="en-US" altLang="ja-JP"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endParaRP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・男性ゾーン内は、</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どこが大便器でどこが小便器なのか、誘導ブロックを敷設してわかるようにするべき</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小便器前に点字ブロックがあると、視覚障がい者はわかりやすい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・狭いトイレ内で誘導ブロックを敷設すると他の使用者に弊害が</a:t>
            </a:r>
            <a:r>
              <a:rPr lang="ja-JP" altLang="en-US" sz="900" kern="100" dirty="0">
                <a:latin typeface="游明朝" panose="02020400000000000000" pitchFamily="18" charset="-128"/>
                <a:ea typeface="UD デジタル 教科書体 NP-R" panose="02020400000000000000" pitchFamily="18" charset="-128"/>
                <a:cs typeface="Times New Roman" panose="02020603050405020304" pitchFamily="18" charset="0"/>
              </a:rPr>
              <a:t>ある。</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１列または２列の誘導ブロックでもいい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endParaRPr lang="en-US" altLang="ja-JP"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endParaRP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外装の壁が白色の場合、弱視者は眩しく感じる</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弱視者には奥行きが分かりづらいので、扉の色とブース内壁の色を変えてほしい</a:t>
            </a:r>
            <a:r>
              <a:rPr lang="en-US" altLang="ja-JP"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同色だと扉が開いているか閉まっているかが分からない</a:t>
            </a:r>
            <a:r>
              <a:rPr lang="en-US" altLang="ja-JP"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床と壁の色を変えることも大事</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バリアフリートイレには、異性介護者に配慮してカーテンなどの設置を検討してほしい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・トイレ内の通路部分にベンチを設置する場合、視覚障がい者が座っている人の足を踏んでしまわないか心配。</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ベンチを必要とする人が安心して座れる場所に配置するべき</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・各便房内に設置されている手洗い器とパウダールームを併用する場合、一人当たりの占用時間が長くなるので検討が必要。</a:t>
            </a:r>
          </a:p>
          <a:p>
            <a:pPr marL="92075" indent="-92075">
              <a:lnSpc>
                <a:spcPts val="1100"/>
              </a:lnSpc>
              <a:spcBef>
                <a:spcPts val="300"/>
              </a:spcBef>
            </a:pPr>
            <a:r>
              <a:rPr lang="ja-JP" altLang="en-US" sz="900" b="1" kern="100" dirty="0">
                <a:solidFill>
                  <a:schemeClr val="bg1"/>
                </a:solidFill>
                <a:highlight>
                  <a:srgbClr val="0068B7"/>
                </a:highlight>
                <a:latin typeface="游明朝" panose="02020400000000000000" pitchFamily="18" charset="-128"/>
                <a:ea typeface="UD デジタル 教科書体 NP-R" panose="02020400000000000000" pitchFamily="18" charset="-128"/>
                <a:cs typeface="Times New Roman" panose="02020603050405020304" pitchFamily="18" charset="0"/>
              </a:rPr>
              <a:t>〇バリアフリートイレモックアップ検証</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大型ベッドが出されたままになっていると車いすでは入れない</a:t>
            </a:r>
            <a:r>
              <a:rPr lang="ja-JP" altLang="en-US" sz="900" kern="100" dirty="0">
                <a:latin typeface="游明朝" panose="02020400000000000000" pitchFamily="18" charset="-128"/>
                <a:ea typeface="UD デジタル 教科書体 NP-R" panose="02020400000000000000" pitchFamily="18" charset="-128"/>
                <a:cs typeface="Times New Roman" panose="02020603050405020304" pitchFamily="18" charset="0"/>
              </a:rPr>
              <a:t>。スライドドアの位置を左右反転させるほうがいい。出入口側</a:t>
            </a:r>
            <a:r>
              <a:rPr lang="en-US" altLang="ja-JP" sz="900" kern="100" dirty="0">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ベッドの短辺方向</a:t>
            </a:r>
            <a:r>
              <a:rPr lang="en-US" altLang="ja-JP"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からでは、壁際にベッドを収納することができない。</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便座は、右勝手と左勝手をそれぞれ整備するべき</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便器の横にオストメイトがあると、車いすから便器に横から移乗しにくい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バリアフリートイレ内に小便器があると、本来必要としている人が使用できなくなったり、回転スペースに制約ができるなど問題がある</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。引き続き必要性を検討してほしい</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・今回の検証で、出入口の位置を変更することで車いすでも使用できることが分かったが、</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汚物入など備品の位置も注意が必要</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・視覚障がい者は、広いバリアフリートイレを使用することに不安を感じる人が多いが、今回のモックアップでは、</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入り口から壁伝いに進むことで便器にたどり着けるので、使用できる可能性がある</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spcBef>
                <a:spcPts val="300"/>
              </a:spcBef>
            </a:pPr>
            <a:r>
              <a:rPr lang="ja-JP" altLang="en-US" sz="900" b="1" kern="100" dirty="0">
                <a:solidFill>
                  <a:schemeClr val="bg1"/>
                </a:solidFill>
                <a:highlight>
                  <a:srgbClr val="0068B7"/>
                </a:highlight>
                <a:latin typeface="游明朝" panose="02020400000000000000" pitchFamily="18" charset="-128"/>
                <a:ea typeface="UD デジタル 教科書体 NP-R" panose="02020400000000000000" pitchFamily="18" charset="-128"/>
                <a:cs typeface="Times New Roman" panose="02020603050405020304" pitchFamily="18" charset="0"/>
              </a:rPr>
              <a:t>〇大きめの個室モックアップ検証</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・便器の斜め方向からのアプローチであれば、小さめ車いすであれば使用可能。正面からアプローチするには奥行きが足りない。</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車いすのフットレストを考慮して、手洗い器の下部スペースをしっかりと確保してほしい</a:t>
            </a: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a:t>
            </a:r>
          </a:p>
          <a:p>
            <a:pPr marL="92075" indent="-92075">
              <a:lnSpc>
                <a:spcPts val="1100"/>
              </a:lnSpc>
            </a:pPr>
            <a:r>
              <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rPr>
              <a:t>・ベビーベッドが出されたままだと回転スペースが確保できないが、</a:t>
            </a:r>
            <a:r>
              <a:rPr lang="ja-JP" altLang="en-US" sz="900" b="1" u="sng" kern="100" dirty="0">
                <a:solidFill>
                  <a:srgbClr val="0068B7"/>
                </a:solidFill>
                <a:latin typeface="游明朝" panose="02020400000000000000" pitchFamily="18" charset="-128"/>
                <a:ea typeface="UD デジタル 教科書体 NP-R" panose="02020400000000000000" pitchFamily="18" charset="-128"/>
                <a:cs typeface="Times New Roman" panose="02020603050405020304" pitchFamily="18" charset="0"/>
              </a:rPr>
              <a:t>ベビーベッドは軽い材質のものが多いので、車いす使用者でも壁際へ収納することができると思う</a:t>
            </a:r>
            <a:r>
              <a:rPr lang="ja-JP" altLang="en-US" sz="900" kern="100" dirty="0">
                <a:latin typeface="游明朝" panose="02020400000000000000" pitchFamily="18" charset="-128"/>
                <a:ea typeface="UD デジタル 教科書体 NP-R" panose="02020400000000000000" pitchFamily="18" charset="-128"/>
                <a:cs typeface="Times New Roman" panose="02020603050405020304" pitchFamily="18" charset="0"/>
              </a:rPr>
              <a:t>。</a:t>
            </a:r>
            <a:endParaRPr lang="ja-JP" altLang="en-US" sz="900" kern="100" dirty="0">
              <a:effectLst/>
              <a:latin typeface="游明朝" panose="02020400000000000000" pitchFamily="18" charset="-128"/>
              <a:ea typeface="UD デジタル 教科書体 NP-R" panose="02020400000000000000" pitchFamily="18" charset="-128"/>
              <a:cs typeface="Times New Roman" panose="02020603050405020304" pitchFamily="18" charset="0"/>
            </a:endParaRPr>
          </a:p>
        </p:txBody>
      </p:sp>
      <p:sp>
        <p:nvSpPr>
          <p:cNvPr id="33" name="テキスト ボックス 32">
            <a:extLst>
              <a:ext uri="{FF2B5EF4-FFF2-40B4-BE49-F238E27FC236}">
                <a16:creationId xmlns:a16="http://schemas.microsoft.com/office/drawing/2014/main" id="{ABD90A31-F4DB-4D5B-9B97-EA3F5C41F16A}"/>
              </a:ext>
              <a:ext uri="{C183D7F6-B498-43B3-948B-1728B52AA6E4}">
                <adec:decorative xmlns:adec="http://schemas.microsoft.com/office/drawing/2017/decorative" val="0"/>
              </a:ext>
            </a:extLst>
          </p:cNvPr>
          <p:cNvSpPr txBox="1"/>
          <p:nvPr/>
        </p:nvSpPr>
        <p:spPr>
          <a:xfrm>
            <a:off x="7559675" y="1384985"/>
            <a:ext cx="936475" cy="338554"/>
          </a:xfrm>
          <a:prstGeom prst="rect">
            <a:avLst/>
          </a:prstGeom>
          <a:solidFill>
            <a:srgbClr val="0068B7"/>
          </a:solidFill>
        </p:spPr>
        <p:txBody>
          <a:bodyPr wrap="none">
            <a:spAutoFit/>
          </a:bodyPr>
          <a:lstStyle/>
          <a:p>
            <a:r>
              <a:rPr lang="ja-JP" altLang="en-US" sz="1600" dirty="0">
                <a:solidFill>
                  <a:schemeClr val="bg1"/>
                </a:solidFill>
                <a:latin typeface="UD デジタル 教科書体 NP-R" panose="02020400000000000000" pitchFamily="18" charset="-128"/>
                <a:ea typeface="UD デジタル 教科書体 NP-R" panose="02020400000000000000" pitchFamily="18" charset="-128"/>
              </a:rPr>
              <a:t>トイレ</a:t>
            </a:r>
            <a:r>
              <a:rPr lang="en-US" altLang="ja-JP" sz="1600" dirty="0">
                <a:solidFill>
                  <a:schemeClr val="bg1"/>
                </a:solidFill>
                <a:latin typeface="UD デジタル 教科書体 NP-R" panose="02020400000000000000" pitchFamily="18" charset="-128"/>
                <a:ea typeface="UD デジタル 教科書体 NP-R" panose="02020400000000000000" pitchFamily="18" charset="-128"/>
              </a:rPr>
              <a:t>8</a:t>
            </a:r>
            <a:endParaRPr kumimoji="1" lang="ja-JP" altLang="en-US" sz="1600" dirty="0">
              <a:solidFill>
                <a:schemeClr val="bg1"/>
              </a:solidFill>
              <a:latin typeface="UD デジタル 教科書体 NP-R" panose="02020400000000000000" pitchFamily="18" charset="-128"/>
              <a:ea typeface="UD デジタル 教科書体 NP-R" panose="02020400000000000000" pitchFamily="18" charset="-128"/>
            </a:endParaRPr>
          </a:p>
        </p:txBody>
      </p:sp>
      <p:sp>
        <p:nvSpPr>
          <p:cNvPr id="42" name="テキスト ボックス 41">
            <a:extLst>
              <a:ext uri="{FF2B5EF4-FFF2-40B4-BE49-F238E27FC236}">
                <a16:creationId xmlns:a16="http://schemas.microsoft.com/office/drawing/2014/main" id="{7EAAB92D-BFD3-4D47-8912-1D081043972D}"/>
              </a:ext>
              <a:ext uri="{C183D7F6-B498-43B3-948B-1728B52AA6E4}">
                <adec:decorative xmlns:adec="http://schemas.microsoft.com/office/drawing/2017/decorative" val="0"/>
              </a:ext>
            </a:extLst>
          </p:cNvPr>
          <p:cNvSpPr txBox="1"/>
          <p:nvPr/>
        </p:nvSpPr>
        <p:spPr>
          <a:xfrm>
            <a:off x="7623175" y="1801357"/>
            <a:ext cx="7033296" cy="1423018"/>
          </a:xfrm>
          <a:prstGeom prst="rect">
            <a:avLst/>
          </a:prstGeom>
          <a:noFill/>
        </p:spPr>
        <p:txBody>
          <a:bodyPr wrap="square" rtlCol="0">
            <a:spAutoFit/>
          </a:bodyPr>
          <a:lstStyle/>
          <a:p>
            <a:pPr marL="92075" indent="-92075" algn="just">
              <a:lnSpc>
                <a:spcPts val="1300"/>
              </a:lnSpc>
              <a:buFont typeface="Arial" panose="020B0604020202020204" pitchFamily="34" charset="0"/>
              <a:buChar char="•"/>
            </a:pPr>
            <a:r>
              <a:rPr lang="ja-JP" altLang="en-US" sz="1050" dirty="0">
                <a:latin typeface="UD デジタル 教科書体 NP-R" panose="02020400000000000000" pitchFamily="18" charset="-128"/>
                <a:ea typeface="UD デジタル 教科書体 NP-R" panose="02020400000000000000" pitchFamily="18" charset="-128"/>
              </a:rPr>
              <a:t>平面的には、半円形の個室が異なる方向を向きながら隣り合い、男性用、女性用が各</a:t>
            </a:r>
            <a:r>
              <a:rPr lang="en-US" altLang="ja-JP" sz="1050" dirty="0">
                <a:latin typeface="UD デジタル 教科書体 NP-R" panose="02020400000000000000" pitchFamily="18" charset="-128"/>
                <a:ea typeface="UD デジタル 教科書体 NP-R" panose="02020400000000000000" pitchFamily="18" charset="-128"/>
              </a:rPr>
              <a:t>1</a:t>
            </a:r>
            <a:r>
              <a:rPr lang="ja-JP" altLang="en-US" sz="1050" dirty="0">
                <a:latin typeface="UD デジタル 教科書体 NP-R" panose="02020400000000000000" pitchFamily="18" charset="-128"/>
                <a:ea typeface="UD デジタル 教科書体 NP-R" panose="02020400000000000000" pitchFamily="18" charset="-128"/>
              </a:rPr>
              <a:t>か所、オールジェンダー用が</a:t>
            </a:r>
            <a:r>
              <a:rPr lang="en-US" altLang="ja-JP" sz="1050" dirty="0">
                <a:latin typeface="UD デジタル 教科書体 NP-R" panose="02020400000000000000" pitchFamily="18" charset="-128"/>
                <a:ea typeface="UD デジタル 教科書体 NP-R" panose="02020400000000000000" pitchFamily="18" charset="-128"/>
              </a:rPr>
              <a:t>2</a:t>
            </a:r>
            <a:r>
              <a:rPr lang="ja-JP" altLang="en-US" sz="1050" dirty="0">
                <a:latin typeface="UD デジタル 教科書体 NP-R" panose="02020400000000000000" pitchFamily="18" charset="-128"/>
                <a:ea typeface="UD デジタル 教科書体 NP-R" panose="02020400000000000000" pitchFamily="18" charset="-128"/>
              </a:rPr>
              <a:t>か所の計</a:t>
            </a:r>
            <a:r>
              <a:rPr lang="en-US" altLang="ja-JP" sz="1050" dirty="0">
                <a:latin typeface="UD デジタル 教科書体 NP-R" panose="02020400000000000000" pitchFamily="18" charset="-128"/>
                <a:ea typeface="UD デジタル 教科書体 NP-R" panose="02020400000000000000" pitchFamily="18" charset="-128"/>
              </a:rPr>
              <a:t>4</a:t>
            </a:r>
            <a:r>
              <a:rPr lang="ja-JP" altLang="en-US" sz="1050" dirty="0">
                <a:latin typeface="UD デジタル 教科書体 NP-R" panose="02020400000000000000" pitchFamily="18" charset="-128"/>
                <a:ea typeface="UD デジタル 教科書体 NP-R" panose="02020400000000000000" pitchFamily="18" charset="-128"/>
              </a:rPr>
              <a:t>ブロックで構成されている。また、オールジェンダー用のうち一つのブロックには、サービスアニマル等用のスペースを</a:t>
            </a:r>
            <a:r>
              <a:rPr lang="en-US" altLang="ja-JP" sz="1050" dirty="0">
                <a:latin typeface="UD デジタル 教科書体 NP-R" panose="02020400000000000000" pitchFamily="18" charset="-128"/>
                <a:ea typeface="UD デジタル 教科書体 NP-R" panose="02020400000000000000" pitchFamily="18" charset="-128"/>
              </a:rPr>
              <a:t>1</a:t>
            </a:r>
            <a:r>
              <a:rPr lang="ja-JP" altLang="en-US" sz="1050" dirty="0">
                <a:latin typeface="UD デジタル 教科書体 NP-R" panose="02020400000000000000" pitchFamily="18" charset="-128"/>
                <a:ea typeface="UD デジタル 教科書体 NP-R" panose="02020400000000000000" pitchFamily="18" charset="-128"/>
              </a:rPr>
              <a:t>か所配置している。</a:t>
            </a:r>
            <a:endParaRPr lang="en-US" altLang="ja-JP" sz="1050" dirty="0">
              <a:latin typeface="UD デジタル 教科書体 NP-R" panose="02020400000000000000" pitchFamily="18" charset="-128"/>
              <a:ea typeface="UD デジタル 教科書体 NP-R" panose="02020400000000000000" pitchFamily="18" charset="-128"/>
            </a:endParaRPr>
          </a:p>
          <a:p>
            <a:pPr marL="92075" indent="-92075" algn="just">
              <a:lnSpc>
                <a:spcPts val="1300"/>
              </a:lnSpc>
              <a:buFont typeface="Arial" panose="020B0604020202020204" pitchFamily="34" charset="0"/>
              <a:buChar char="•"/>
            </a:pPr>
            <a:r>
              <a:rPr lang="ja-JP" altLang="en-US" sz="1050" dirty="0">
                <a:latin typeface="UD デジタル 教科書体 NP-R" panose="02020400000000000000" pitchFamily="18" charset="-128"/>
                <a:ea typeface="UD デジタル 教科書体 NP-R" panose="02020400000000000000" pitchFamily="18" charset="-128"/>
              </a:rPr>
              <a:t>出入口は、男性用、女性用に各</a:t>
            </a:r>
            <a:r>
              <a:rPr lang="en-US" altLang="ja-JP" sz="1050" dirty="0">
                <a:latin typeface="UD デジタル 教科書体 NP-R" panose="02020400000000000000" pitchFamily="18" charset="-128"/>
                <a:ea typeface="UD デジタル 教科書体 NP-R" panose="02020400000000000000" pitchFamily="18" charset="-128"/>
              </a:rPr>
              <a:t>1</a:t>
            </a:r>
            <a:r>
              <a:rPr lang="ja-JP" altLang="en-US" sz="1050" dirty="0">
                <a:latin typeface="UD デジタル 教科書体 NP-R" panose="02020400000000000000" pitchFamily="18" charset="-128"/>
                <a:ea typeface="UD デジタル 教科書体 NP-R" panose="02020400000000000000" pitchFamily="18" charset="-128"/>
              </a:rPr>
              <a:t>か所、オールジェンダー用に各</a:t>
            </a:r>
            <a:r>
              <a:rPr lang="en-US" altLang="ja-JP" sz="1050" dirty="0">
                <a:latin typeface="UD デジタル 教科書体 NP-R" panose="02020400000000000000" pitchFamily="18" charset="-128"/>
                <a:ea typeface="UD デジタル 教科書体 NP-R" panose="02020400000000000000" pitchFamily="18" charset="-128"/>
              </a:rPr>
              <a:t>2</a:t>
            </a:r>
            <a:r>
              <a:rPr lang="ja-JP" altLang="en-US" sz="1050" dirty="0">
                <a:latin typeface="UD デジタル 教科書体 NP-R" panose="02020400000000000000" pitchFamily="18" charset="-128"/>
                <a:ea typeface="UD デジタル 教科書体 NP-R" panose="02020400000000000000" pitchFamily="18" charset="-128"/>
              </a:rPr>
              <a:t>か所あり、計</a:t>
            </a:r>
            <a:r>
              <a:rPr lang="en-US" altLang="ja-JP" sz="1050" dirty="0">
                <a:latin typeface="UD デジタル 教科書体 NP-R" panose="02020400000000000000" pitchFamily="18" charset="-128"/>
                <a:ea typeface="UD デジタル 教科書体 NP-R" panose="02020400000000000000" pitchFamily="18" charset="-128"/>
              </a:rPr>
              <a:t>6</a:t>
            </a:r>
            <a:r>
              <a:rPr lang="ja-JP" altLang="en-US" sz="1050" dirty="0">
                <a:latin typeface="UD デジタル 教科書体 NP-R" panose="02020400000000000000" pitchFamily="18" charset="-128"/>
                <a:ea typeface="UD デジタル 教科書体 NP-R" panose="02020400000000000000" pitchFamily="18" charset="-128"/>
              </a:rPr>
              <a:t>か所の出入口がある。</a:t>
            </a:r>
            <a:endParaRPr lang="en-US" altLang="ja-JP" sz="1050" dirty="0">
              <a:latin typeface="UD デジタル 教科書体 NP-R" panose="02020400000000000000" pitchFamily="18" charset="-128"/>
              <a:ea typeface="UD デジタル 教科書体 NP-R" panose="02020400000000000000" pitchFamily="18" charset="-128"/>
            </a:endParaRPr>
          </a:p>
          <a:p>
            <a:pPr marL="92075" indent="-92075" algn="just">
              <a:lnSpc>
                <a:spcPts val="1300"/>
              </a:lnSpc>
              <a:buFont typeface="Arial" panose="020B0604020202020204" pitchFamily="34" charset="0"/>
              <a:buChar char="•"/>
            </a:pPr>
            <a:r>
              <a:rPr lang="ja-JP" altLang="en-US" sz="1050" dirty="0">
                <a:latin typeface="UD デジタル 教科書体 NP-R" panose="02020400000000000000" pitchFamily="18" charset="-128"/>
                <a:ea typeface="UD デジタル 教科書体 NP-R" panose="02020400000000000000" pitchFamily="18" charset="-128"/>
              </a:rPr>
              <a:t>便房以外の部分には屋根を設けていない。各ブロック内には、ベンチや植栽帯の配置を検討している。</a:t>
            </a:r>
            <a:endParaRPr lang="en-US" altLang="ja-JP" sz="1050" dirty="0">
              <a:latin typeface="UD デジタル 教科書体 NP-R" panose="02020400000000000000" pitchFamily="18" charset="-128"/>
              <a:ea typeface="UD デジタル 教科書体 NP-R" panose="02020400000000000000" pitchFamily="18" charset="-128"/>
            </a:endParaRPr>
          </a:p>
          <a:p>
            <a:pPr marL="92075" indent="-92075" algn="just">
              <a:lnSpc>
                <a:spcPts val="1300"/>
              </a:lnSpc>
              <a:buFont typeface="Arial" panose="020B0604020202020204" pitchFamily="34" charset="0"/>
              <a:buChar char="•"/>
            </a:pPr>
            <a:r>
              <a:rPr lang="ja-JP" altLang="en-US" sz="1050" dirty="0">
                <a:latin typeface="UD デジタル 教科書体 NP-R" panose="02020400000000000000" pitchFamily="18" charset="-128"/>
                <a:ea typeface="UD デジタル 教科書体 NP-R" panose="02020400000000000000" pitchFamily="18" charset="-128"/>
              </a:rPr>
              <a:t>便器数は、男性用</a:t>
            </a:r>
            <a:r>
              <a:rPr lang="en-US" altLang="ja-JP" sz="1050" dirty="0">
                <a:latin typeface="UD デジタル 教科書体 NP-R" panose="02020400000000000000" pitchFamily="18" charset="-128"/>
                <a:ea typeface="UD デジタル 教科書体 NP-R" panose="02020400000000000000" pitchFamily="18" charset="-128"/>
              </a:rPr>
              <a:t>15</a:t>
            </a:r>
            <a:r>
              <a:rPr lang="ja-JP" altLang="en-US" sz="1050" dirty="0">
                <a:latin typeface="UD デジタル 教科書体 NP-R" panose="02020400000000000000" pitchFamily="18" charset="-128"/>
                <a:ea typeface="UD デジタル 教科書体 NP-R" panose="02020400000000000000" pitchFamily="18" charset="-128"/>
              </a:rPr>
              <a:t>器、女性用</a:t>
            </a:r>
            <a:r>
              <a:rPr lang="en-US" altLang="ja-JP" sz="1050" dirty="0">
                <a:latin typeface="UD デジタル 教科書体 NP-R" panose="02020400000000000000" pitchFamily="18" charset="-128"/>
                <a:ea typeface="UD デジタル 教科書体 NP-R" panose="02020400000000000000" pitchFamily="18" charset="-128"/>
              </a:rPr>
              <a:t>8</a:t>
            </a:r>
            <a:r>
              <a:rPr lang="ja-JP" altLang="en-US" sz="1050" dirty="0">
                <a:latin typeface="UD デジタル 教科書体 NP-R" panose="02020400000000000000" pitchFamily="18" charset="-128"/>
                <a:ea typeface="UD デジタル 教科書体 NP-R" panose="02020400000000000000" pitchFamily="18" charset="-128"/>
              </a:rPr>
              <a:t>器、バリアフリートイレを含むオールジェンダー用</a:t>
            </a:r>
            <a:r>
              <a:rPr lang="en-US" altLang="ja-JP" sz="1050" dirty="0">
                <a:latin typeface="UD デジタル 教科書体 NP-R" panose="02020400000000000000" pitchFamily="18" charset="-128"/>
                <a:ea typeface="UD デジタル 教科書体 NP-R" panose="02020400000000000000" pitchFamily="18" charset="-128"/>
              </a:rPr>
              <a:t>7</a:t>
            </a:r>
            <a:r>
              <a:rPr lang="ja-JP" altLang="en-US" sz="1050" dirty="0">
                <a:latin typeface="UD デジタル 教科書体 NP-R" panose="02020400000000000000" pitchFamily="18" charset="-128"/>
                <a:ea typeface="UD デジタル 教科書体 NP-R" panose="02020400000000000000" pitchFamily="18" charset="-128"/>
              </a:rPr>
              <a:t>器。</a:t>
            </a:r>
            <a:endParaRPr lang="en-US" altLang="ja-JP" sz="1050" dirty="0">
              <a:latin typeface="UD デジタル 教科書体 NP-R" panose="02020400000000000000" pitchFamily="18" charset="-128"/>
              <a:ea typeface="UD デジタル 教科書体 NP-R" panose="02020400000000000000" pitchFamily="18" charset="-128"/>
            </a:endParaRPr>
          </a:p>
          <a:p>
            <a:pPr marL="92075" indent="-92075" algn="just">
              <a:lnSpc>
                <a:spcPts val="1300"/>
              </a:lnSpc>
              <a:buFont typeface="Arial" panose="020B0604020202020204" pitchFamily="34" charset="0"/>
              <a:buChar char="•"/>
            </a:pPr>
            <a:r>
              <a:rPr lang="ja-JP" altLang="en-US" sz="1050" dirty="0">
                <a:latin typeface="UD デジタル 教科書体 NP-R" panose="02020400000000000000" pitchFamily="18" charset="-128"/>
                <a:ea typeface="UD デジタル 教科書体 NP-R" panose="02020400000000000000" pitchFamily="18" charset="-128"/>
              </a:rPr>
              <a:t>バリアフリートイレ内に小便器、大型ベッド、オストメイトの設置を検討している。</a:t>
            </a:r>
            <a:endParaRPr lang="en-US" altLang="ja-JP" sz="1050" dirty="0">
              <a:latin typeface="UD デジタル 教科書体 NP-R" panose="02020400000000000000" pitchFamily="18" charset="-128"/>
              <a:ea typeface="UD デジタル 教科書体 NP-R" panose="02020400000000000000" pitchFamily="18" charset="-128"/>
            </a:endParaRPr>
          </a:p>
          <a:p>
            <a:pPr marL="92075" indent="-92075" algn="just">
              <a:lnSpc>
                <a:spcPts val="1300"/>
              </a:lnSpc>
              <a:buFont typeface="Arial" panose="020B0604020202020204" pitchFamily="34" charset="0"/>
              <a:buChar char="•"/>
            </a:pPr>
            <a:r>
              <a:rPr lang="ja-JP" altLang="en-US" sz="1050" dirty="0">
                <a:latin typeface="UD デジタル 教科書体 NP-R" panose="02020400000000000000" pitchFamily="18" charset="-128"/>
                <a:ea typeface="UD デジタル 教科書体 NP-R" panose="02020400000000000000" pitchFamily="18" charset="-128"/>
              </a:rPr>
              <a:t>簡易型車いす対応便房にはベビーベッドの設置を検討している。</a:t>
            </a:r>
            <a:endParaRPr lang="en-US" altLang="ja-JP" sz="1050" dirty="0">
              <a:latin typeface="UD デジタル 教科書体 NP-R" panose="02020400000000000000" pitchFamily="18" charset="-128"/>
              <a:ea typeface="UD デジタル 教科書体 NP-R" panose="02020400000000000000" pitchFamily="18" charset="-128"/>
            </a:endParaRPr>
          </a:p>
        </p:txBody>
      </p:sp>
      <p:sp>
        <p:nvSpPr>
          <p:cNvPr id="34" name="テキスト ボックス 33">
            <a:extLst>
              <a:ext uri="{FF2B5EF4-FFF2-40B4-BE49-F238E27FC236}">
                <a16:creationId xmlns:a16="http://schemas.microsoft.com/office/drawing/2014/main" id="{B1C1BA03-3479-48D9-9872-03AB0CCE8368}"/>
              </a:ext>
            </a:extLst>
          </p:cNvPr>
          <p:cNvSpPr txBox="1"/>
          <p:nvPr/>
        </p:nvSpPr>
        <p:spPr>
          <a:xfrm>
            <a:off x="7642188" y="3212586"/>
            <a:ext cx="6950783" cy="1477328"/>
          </a:xfrm>
          <a:prstGeom prst="rect">
            <a:avLst/>
          </a:prstGeom>
          <a:solidFill>
            <a:srgbClr val="E60012">
              <a:alpha val="5000"/>
            </a:srgbClr>
          </a:solidFill>
          <a:ln w="25400">
            <a:solidFill>
              <a:srgbClr val="E60012"/>
            </a:solidFill>
            <a:prstDash val="solid"/>
          </a:ln>
          <a:effectLst/>
        </p:spPr>
        <p:txBody>
          <a:bodyPr wrap="square">
            <a:spAutoFit/>
          </a:bodyPr>
          <a:lstStyle>
            <a:defPPr>
              <a:defRPr lang="ja-JP"/>
            </a:defPPr>
            <a:lvl1pPr marL="173038" indent="-173038">
              <a:lnSpc>
                <a:spcPts val="900"/>
              </a:lnSpc>
              <a:defRPr sz="900" kern="100">
                <a:effectLst/>
                <a:latin typeface="游明朝" panose="02020400000000000000" pitchFamily="18" charset="-128"/>
                <a:ea typeface="UD デジタル 教科書体 NP-R" panose="02020400000000000000" pitchFamily="18" charset="-128"/>
                <a:cs typeface="Times New Roman" panose="02020603050405020304" pitchFamily="18" charset="0"/>
              </a:defRPr>
            </a:lvl1pPr>
          </a:lstStyle>
          <a:p>
            <a:pPr>
              <a:lnSpc>
                <a:spcPts val="1200"/>
              </a:lnSpc>
            </a:pPr>
            <a:r>
              <a:rPr lang="ja-JP" altLang="en-US" sz="1050" b="1" dirty="0">
                <a:solidFill>
                  <a:srgbClr val="E60012"/>
                </a:solidFill>
              </a:rPr>
              <a:t>まとめ（決定事項）</a:t>
            </a:r>
            <a:endParaRPr lang="en-US" altLang="ja-JP" sz="1050" b="1" dirty="0">
              <a:solidFill>
                <a:srgbClr val="E60012"/>
              </a:solidFill>
            </a:endParaRPr>
          </a:p>
          <a:p>
            <a:pPr>
              <a:lnSpc>
                <a:spcPts val="1200"/>
              </a:lnSpc>
            </a:pPr>
            <a:r>
              <a:rPr lang="ja-JP" altLang="en-US" sz="1050" dirty="0"/>
              <a:t>・会場の主要動線からの誘導は、２時方向のオールジェンダーゾーンまで誘導する。そこから、男性トイレは右へ何メートルなどと誘導することを検討する。</a:t>
            </a:r>
          </a:p>
          <a:p>
            <a:pPr marL="90488" indent="-90488">
              <a:lnSpc>
                <a:spcPts val="1200"/>
              </a:lnSpc>
            </a:pPr>
            <a:r>
              <a:rPr lang="ja-JP" altLang="en-US" sz="1050" dirty="0"/>
              <a:t>・男性トイレや女性トイレの前に行けば、トイレの中のレイアウトがわかる触知案内板を設置することを検討。</a:t>
            </a:r>
          </a:p>
          <a:p>
            <a:pPr marL="90488" indent="-90488">
              <a:lnSpc>
                <a:spcPts val="1200"/>
              </a:lnSpc>
            </a:pPr>
            <a:r>
              <a:rPr lang="ja-JP" altLang="en-US" sz="1050" dirty="0"/>
              <a:t>・各ゾーンでは省スペースのトイレ内の誘導</a:t>
            </a:r>
            <a:r>
              <a:rPr lang="en-US" altLang="ja-JP" sz="1050" dirty="0"/>
              <a:t>(</a:t>
            </a:r>
            <a:r>
              <a:rPr lang="ja-JP" altLang="en-US" sz="1050" dirty="0"/>
              <a:t>４本線の誘導ブロックではなく１本や２本のレールなど</a:t>
            </a:r>
            <a:r>
              <a:rPr lang="en-US" altLang="ja-JP" sz="1050" dirty="0"/>
              <a:t>)</a:t>
            </a:r>
            <a:r>
              <a:rPr lang="ja-JP" altLang="en-US" sz="1050" dirty="0"/>
              <a:t>を検討。</a:t>
            </a:r>
          </a:p>
          <a:p>
            <a:pPr marL="90488" indent="-90488">
              <a:lnSpc>
                <a:spcPts val="1200"/>
              </a:lnSpc>
            </a:pPr>
            <a:r>
              <a:rPr lang="ja-JP" altLang="en-US" sz="1050" dirty="0"/>
              <a:t>・機能分散を有効に活用するため、扉へのサイン表示と、床にもサインを設けて分かりやすくする工夫を検討。機能分散に合わせて、人も分散できるように、待ち行列も床のサインで分散できないか検討。</a:t>
            </a:r>
          </a:p>
          <a:p>
            <a:pPr marL="90488" indent="-90488">
              <a:lnSpc>
                <a:spcPts val="1200"/>
              </a:lnSpc>
            </a:pPr>
            <a:r>
              <a:rPr lang="ja-JP" altLang="en-US" sz="1050" dirty="0"/>
              <a:t>・トイレ内にある植栽帯周囲などは、床材を変えた注意喚起を検討。</a:t>
            </a:r>
          </a:p>
          <a:p>
            <a:pPr marL="90488" indent="-90488">
              <a:lnSpc>
                <a:spcPts val="1200"/>
              </a:lnSpc>
            </a:pPr>
            <a:r>
              <a:rPr lang="ja-JP" altLang="en-US" sz="1050" dirty="0"/>
              <a:t>・ベンチの設置位置については、動線と被らないように配置を検討。</a:t>
            </a:r>
          </a:p>
        </p:txBody>
      </p:sp>
      <p:sp>
        <p:nvSpPr>
          <p:cNvPr id="50" name="テキスト ボックス 49">
            <a:extLst>
              <a:ext uri="{FF2B5EF4-FFF2-40B4-BE49-F238E27FC236}">
                <a16:creationId xmlns:a16="http://schemas.microsoft.com/office/drawing/2014/main" id="{729F90C6-7F69-43D0-86A4-E4785D23A42F}"/>
              </a:ext>
              <a:ext uri="{C183D7F6-B498-43B3-948B-1728B52AA6E4}">
                <adec:decorative xmlns:adec="http://schemas.microsoft.com/office/drawing/2017/decorative" val="0"/>
              </a:ext>
            </a:extLst>
          </p:cNvPr>
          <p:cNvSpPr txBox="1"/>
          <p:nvPr/>
        </p:nvSpPr>
        <p:spPr>
          <a:xfrm>
            <a:off x="7559675" y="4899376"/>
            <a:ext cx="1826141" cy="338554"/>
          </a:xfrm>
          <a:prstGeom prst="rect">
            <a:avLst/>
          </a:prstGeom>
          <a:solidFill>
            <a:srgbClr val="0068B7"/>
          </a:solidFill>
        </p:spPr>
        <p:txBody>
          <a:bodyPr wrap="none">
            <a:spAutoFit/>
          </a:bodyPr>
          <a:lstStyle/>
          <a:p>
            <a:r>
              <a:rPr kumimoji="1" lang="ja-JP" altLang="en-US" sz="1600" dirty="0">
                <a:solidFill>
                  <a:schemeClr val="bg1"/>
                </a:solidFill>
                <a:latin typeface="UD デジタル 教科書体 NP-R" panose="02020400000000000000" pitchFamily="18" charset="-128"/>
                <a:ea typeface="UD デジタル 教科書体 NP-R" panose="02020400000000000000" pitchFamily="18" charset="-128"/>
              </a:rPr>
              <a:t>モックアップ検証</a:t>
            </a:r>
          </a:p>
        </p:txBody>
      </p:sp>
      <p:sp>
        <p:nvSpPr>
          <p:cNvPr id="35" name="テキスト ボックス 34">
            <a:extLst>
              <a:ext uri="{FF2B5EF4-FFF2-40B4-BE49-F238E27FC236}">
                <a16:creationId xmlns:a16="http://schemas.microsoft.com/office/drawing/2014/main" id="{9FE8210E-6860-42F7-9F71-B4B5D6D5FF4F}"/>
              </a:ext>
            </a:extLst>
          </p:cNvPr>
          <p:cNvSpPr txBox="1"/>
          <p:nvPr/>
        </p:nvSpPr>
        <p:spPr>
          <a:xfrm>
            <a:off x="7670800" y="6035845"/>
            <a:ext cx="2276512" cy="803746"/>
          </a:xfrm>
          <a:prstGeom prst="rect">
            <a:avLst/>
          </a:prstGeom>
          <a:solidFill>
            <a:srgbClr val="E60012">
              <a:alpha val="5000"/>
            </a:srgbClr>
          </a:solidFill>
          <a:ln w="25400">
            <a:solidFill>
              <a:srgbClr val="E60012"/>
            </a:solidFill>
            <a:prstDash val="solid"/>
          </a:ln>
          <a:effectLst/>
        </p:spPr>
        <p:txBody>
          <a:bodyPr wrap="square">
            <a:spAutoFit/>
          </a:bodyPr>
          <a:lstStyle>
            <a:defPPr>
              <a:defRPr lang="ja-JP"/>
            </a:defPPr>
            <a:lvl1pPr marL="173038" indent="-173038">
              <a:lnSpc>
                <a:spcPts val="900"/>
              </a:lnSpc>
              <a:defRPr sz="900" kern="100">
                <a:effectLst/>
                <a:latin typeface="游明朝" panose="02020400000000000000" pitchFamily="18" charset="-128"/>
                <a:ea typeface="UD デジタル 教科書体 NP-R" panose="02020400000000000000" pitchFamily="18" charset="-128"/>
                <a:cs typeface="Times New Roman" panose="02020603050405020304" pitchFamily="18" charset="0"/>
              </a:defRPr>
            </a:lvl1pPr>
          </a:lstStyle>
          <a:p>
            <a:pPr>
              <a:lnSpc>
                <a:spcPts val="1400"/>
              </a:lnSpc>
            </a:pPr>
            <a:r>
              <a:rPr lang="ja-JP" altLang="en-US" sz="1050" b="1" dirty="0">
                <a:solidFill>
                  <a:srgbClr val="E60012"/>
                </a:solidFill>
              </a:rPr>
              <a:t>モックアップまとめ</a:t>
            </a:r>
            <a:endParaRPr lang="en-US" altLang="ja-JP" sz="1050" b="1" dirty="0">
              <a:solidFill>
                <a:srgbClr val="E60012"/>
              </a:solidFill>
            </a:endParaRPr>
          </a:p>
          <a:p>
            <a:pPr>
              <a:lnSpc>
                <a:spcPts val="1400"/>
              </a:lnSpc>
            </a:pPr>
            <a:r>
              <a:rPr lang="ja-JP" altLang="en-US" sz="1050" dirty="0"/>
              <a:t>・バリアフリートイレのスライドドアの位置は、大型ベッドに干渉しない位置にする。</a:t>
            </a:r>
          </a:p>
        </p:txBody>
      </p:sp>
      <p:sp>
        <p:nvSpPr>
          <p:cNvPr id="223" name="正方形/長方形 222">
            <a:extLst>
              <a:ext uri="{FF2B5EF4-FFF2-40B4-BE49-F238E27FC236}">
                <a16:creationId xmlns:a16="http://schemas.microsoft.com/office/drawing/2014/main" id="{DEF9953D-B34F-4DA4-92F5-DAEFB8A62352}"/>
              </a:ext>
            </a:extLst>
          </p:cNvPr>
          <p:cNvSpPr/>
          <p:nvPr/>
        </p:nvSpPr>
        <p:spPr>
          <a:xfrm>
            <a:off x="444500" y="10014494"/>
            <a:ext cx="14214929" cy="299295"/>
          </a:xfrm>
          <a:prstGeom prst="rect">
            <a:avLst/>
          </a:prstGeom>
          <a:solidFill>
            <a:srgbClr val="D2D7DA"/>
          </a:solidFill>
          <a:ln>
            <a:noFill/>
          </a:ln>
        </p:spPr>
        <p:txBody>
          <a:bodyPr vert="horz" wrap="square" lIns="72000" tIns="72000" rIns="72000" bIns="72000" rtlCol="0" anchor="ctr">
            <a:spAutoFit/>
          </a:bodyPr>
          <a:lstStyle/>
          <a:p>
            <a:r>
              <a:rPr lang="en-US" altLang="ja-JP" sz="1000" b="1"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a:t>
            </a:r>
            <a:r>
              <a:rPr lang="ja-JP" altLang="en-US" sz="1000" b="1"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本資料の設計内容は、今後変更の可能性がございます。</a:t>
            </a:r>
          </a:p>
        </p:txBody>
      </p:sp>
      <p:sp>
        <p:nvSpPr>
          <p:cNvPr id="194" name="スライド番号プレースホルダー 2">
            <a:extLst>
              <a:ext uri="{FF2B5EF4-FFF2-40B4-BE49-F238E27FC236}">
                <a16:creationId xmlns:a16="http://schemas.microsoft.com/office/drawing/2014/main" id="{0EB6AE8A-7BDC-4680-ABFB-B366AE3EBF5F}"/>
              </a:ext>
            </a:extLst>
          </p:cNvPr>
          <p:cNvSpPr txBox="1">
            <a:spLocks/>
          </p:cNvSpPr>
          <p:nvPr/>
        </p:nvSpPr>
        <p:spPr>
          <a:xfrm>
            <a:off x="11932600" y="10079502"/>
            <a:ext cx="2660371" cy="169277"/>
          </a:xfrm>
          <a:prstGeom prst="rect">
            <a:avLst/>
          </a:prstGeom>
        </p:spPr>
        <p:txBody>
          <a:bodyPr vert="horz" wrap="square" lIns="0" tIns="0" rIns="0" bIns="0" rtlCol="0" anchor="ctr">
            <a:spAutoFit/>
          </a:bodyPr>
          <a:lstStyle>
            <a:defPPr>
              <a:defRPr lang="ja-JP"/>
            </a:defPPr>
            <a:lvl1pPr marL="0" algn="r" defTabSz="737436" rtl="0" eaLnBrk="1" latinLnBrk="0" hangingPunct="1">
              <a:defRPr kumimoji="1" sz="1247" b="0" i="0" kern="1200">
                <a:solidFill>
                  <a:schemeClr val="tx1"/>
                </a:solidFill>
                <a:latin typeface="+mj-lt"/>
                <a:ea typeface="Meiryo レギュラー" charset="-128"/>
                <a:cs typeface="Meiryo レギュラー" charset="-128"/>
              </a:defRPr>
            </a:lvl1pPr>
            <a:lvl2pPr marL="737436" algn="l" defTabSz="737436" rtl="0" eaLnBrk="1" latinLnBrk="0" hangingPunct="1">
              <a:defRPr kumimoji="1" sz="2903" kern="1200">
                <a:solidFill>
                  <a:schemeClr val="tx1"/>
                </a:solidFill>
                <a:latin typeface="+mn-lt"/>
                <a:ea typeface="+mn-ea"/>
                <a:cs typeface="+mn-cs"/>
              </a:defRPr>
            </a:lvl2pPr>
            <a:lvl3pPr marL="1474872" algn="l" defTabSz="737436" rtl="0" eaLnBrk="1" latinLnBrk="0" hangingPunct="1">
              <a:defRPr kumimoji="1" sz="2903" kern="1200">
                <a:solidFill>
                  <a:schemeClr val="tx1"/>
                </a:solidFill>
                <a:latin typeface="+mn-lt"/>
                <a:ea typeface="+mn-ea"/>
                <a:cs typeface="+mn-cs"/>
              </a:defRPr>
            </a:lvl3pPr>
            <a:lvl4pPr marL="2212309" algn="l" defTabSz="737436" rtl="0" eaLnBrk="1" latinLnBrk="0" hangingPunct="1">
              <a:defRPr kumimoji="1" sz="2903" kern="1200">
                <a:solidFill>
                  <a:schemeClr val="tx1"/>
                </a:solidFill>
                <a:latin typeface="+mn-lt"/>
                <a:ea typeface="+mn-ea"/>
                <a:cs typeface="+mn-cs"/>
              </a:defRPr>
            </a:lvl4pPr>
            <a:lvl5pPr marL="2949745" algn="l" defTabSz="737436" rtl="0" eaLnBrk="1" latinLnBrk="0" hangingPunct="1">
              <a:defRPr kumimoji="1" sz="2903" kern="1200">
                <a:solidFill>
                  <a:schemeClr val="tx1"/>
                </a:solidFill>
                <a:latin typeface="+mn-lt"/>
                <a:ea typeface="+mn-ea"/>
                <a:cs typeface="+mn-cs"/>
              </a:defRPr>
            </a:lvl5pPr>
            <a:lvl6pPr marL="3687181" algn="l" defTabSz="737436" rtl="0" eaLnBrk="1" latinLnBrk="0" hangingPunct="1">
              <a:defRPr kumimoji="1" sz="2903" kern="1200">
                <a:solidFill>
                  <a:schemeClr val="tx1"/>
                </a:solidFill>
                <a:latin typeface="+mn-lt"/>
                <a:ea typeface="+mn-ea"/>
                <a:cs typeface="+mn-cs"/>
              </a:defRPr>
            </a:lvl6pPr>
            <a:lvl7pPr marL="4424617" algn="l" defTabSz="737436" rtl="0" eaLnBrk="1" latinLnBrk="0" hangingPunct="1">
              <a:defRPr kumimoji="1" sz="2903" kern="1200">
                <a:solidFill>
                  <a:schemeClr val="tx1"/>
                </a:solidFill>
                <a:latin typeface="+mn-lt"/>
                <a:ea typeface="+mn-ea"/>
                <a:cs typeface="+mn-cs"/>
              </a:defRPr>
            </a:lvl7pPr>
            <a:lvl8pPr marL="5162053" algn="l" defTabSz="737436" rtl="0" eaLnBrk="1" latinLnBrk="0" hangingPunct="1">
              <a:defRPr kumimoji="1" sz="2903" kern="1200">
                <a:solidFill>
                  <a:schemeClr val="tx1"/>
                </a:solidFill>
                <a:latin typeface="+mn-lt"/>
                <a:ea typeface="+mn-ea"/>
                <a:cs typeface="+mn-cs"/>
              </a:defRPr>
            </a:lvl8pPr>
            <a:lvl9pPr marL="5899489" algn="l" defTabSz="737436" rtl="0" eaLnBrk="1" latinLnBrk="0" hangingPunct="1">
              <a:defRPr kumimoji="1" sz="2903" kern="1200">
                <a:solidFill>
                  <a:schemeClr val="tx1"/>
                </a:solidFill>
                <a:latin typeface="+mn-lt"/>
                <a:ea typeface="+mn-ea"/>
                <a:cs typeface="+mn-cs"/>
              </a:defRPr>
            </a:lvl9pPr>
          </a:lstStyle>
          <a:p>
            <a:r>
              <a:rPr lang="ja-JP" altLang="en-US" sz="1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公表日：</a:t>
            </a:r>
            <a:r>
              <a:rPr lang="en-US" altLang="ja-JP" sz="1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2023</a:t>
            </a:r>
            <a:r>
              <a:rPr lang="ja-JP" altLang="en-US" sz="1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年</a:t>
            </a:r>
            <a:r>
              <a:rPr lang="en-US" altLang="ja-JP" sz="1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1</a:t>
            </a:r>
            <a:r>
              <a:rPr lang="ja-JP" altLang="en-US" sz="1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月</a:t>
            </a:r>
            <a:r>
              <a:rPr lang="en-US" altLang="ja-JP" sz="1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31</a:t>
            </a:r>
            <a:r>
              <a:rPr lang="ja-JP" altLang="en-US" sz="1100" dirty="0">
                <a:solidFill>
                  <a:schemeClr val="bg2">
                    <a:lumMod val="25000"/>
                  </a:schemeClr>
                </a:solidFill>
                <a:latin typeface="UD デジタル 教科書体 NP-R" panose="02020400000000000000" pitchFamily="18" charset="-128"/>
                <a:ea typeface="UD デジタル 教科書体 NP-R" panose="02020400000000000000" pitchFamily="18" charset="-128"/>
              </a:rPr>
              <a:t>日</a:t>
            </a:r>
            <a:endParaRPr lang="en-US" altLang="ja-JP" sz="1100" dirty="0">
              <a:solidFill>
                <a:schemeClr val="bg2">
                  <a:lumMod val="25000"/>
                </a:schemeClr>
              </a:solidFill>
              <a:latin typeface="UD デジタル 教科書体 NP-R" panose="02020400000000000000" pitchFamily="18" charset="-128"/>
              <a:ea typeface="UD デジタル 教科書体 NP-R" panose="02020400000000000000" pitchFamily="18" charset="-128"/>
            </a:endParaRPr>
          </a:p>
        </p:txBody>
      </p:sp>
      <p:sp>
        <p:nvSpPr>
          <p:cNvPr id="26" name="正方形/長方形 25">
            <a:extLst>
              <a:ext uri="{FF2B5EF4-FFF2-40B4-BE49-F238E27FC236}">
                <a16:creationId xmlns:a16="http://schemas.microsoft.com/office/drawing/2014/main" id="{B575E4B7-F0F8-493F-9BAF-7895921C1400}"/>
              </a:ext>
              <a:ext uri="{C183D7F6-B498-43B3-948B-1728B52AA6E4}">
                <adec:decorative xmlns:adec="http://schemas.microsoft.com/office/drawing/2017/decorative" val="1"/>
              </a:ext>
            </a:extLst>
          </p:cNvPr>
          <p:cNvSpPr/>
          <p:nvPr/>
        </p:nvSpPr>
        <p:spPr>
          <a:xfrm>
            <a:off x="538164" y="4206119"/>
            <a:ext cx="231393" cy="231393"/>
          </a:xfrm>
          <a:prstGeom prst="rect">
            <a:avLst/>
          </a:prstGeom>
          <a:solidFill>
            <a:srgbClr val="0068B7"/>
          </a:solidFill>
          <a:ln w="19050">
            <a:noFill/>
            <a:prstDash val="solid"/>
            <a:headEnd type="arrow" w="lg" len="sm"/>
            <a:tailEnd type="arrow" w="lg" len="sm"/>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kumimoji="1" lang="ja-JP" altLang="en-US" sz="2400"/>
          </a:p>
        </p:txBody>
      </p:sp>
      <p:grpSp>
        <p:nvGrpSpPr>
          <p:cNvPr id="22" name="グループ化 21">
            <a:extLst>
              <a:ext uri="{FF2B5EF4-FFF2-40B4-BE49-F238E27FC236}">
                <a16:creationId xmlns:a16="http://schemas.microsoft.com/office/drawing/2014/main" id="{38A2B4C1-1DF8-4057-8443-13F97E54A257}"/>
              </a:ext>
              <a:ext uri="{C183D7F6-B498-43B3-948B-1728B52AA6E4}">
                <adec:decorative xmlns:adec="http://schemas.microsoft.com/office/drawing/2017/decorative" val="1"/>
              </a:ext>
            </a:extLst>
          </p:cNvPr>
          <p:cNvGrpSpPr/>
          <p:nvPr/>
        </p:nvGrpSpPr>
        <p:grpSpPr>
          <a:xfrm>
            <a:off x="538164" y="1414671"/>
            <a:ext cx="1183337" cy="276999"/>
            <a:chOff x="-260308" y="2858700"/>
            <a:chExt cx="1183337" cy="276999"/>
          </a:xfrm>
        </p:grpSpPr>
        <p:sp>
          <p:nvSpPr>
            <p:cNvPr id="23" name="正方形/長方形 22">
              <a:extLst>
                <a:ext uri="{FF2B5EF4-FFF2-40B4-BE49-F238E27FC236}">
                  <a16:creationId xmlns:a16="http://schemas.microsoft.com/office/drawing/2014/main" id="{DC286E5E-D117-4E0C-B2BD-6146ABD9AAC1}"/>
                </a:ext>
              </a:extLst>
            </p:cNvPr>
            <p:cNvSpPr/>
            <p:nvPr/>
          </p:nvSpPr>
          <p:spPr>
            <a:xfrm>
              <a:off x="-260308" y="2864757"/>
              <a:ext cx="231393" cy="231393"/>
            </a:xfrm>
            <a:prstGeom prst="rect">
              <a:avLst/>
            </a:prstGeom>
            <a:solidFill>
              <a:srgbClr val="0068B7"/>
            </a:solidFill>
            <a:ln w="19050">
              <a:noFill/>
              <a:prstDash val="solid"/>
              <a:headEnd type="arrow" w="lg" len="sm"/>
              <a:tailEnd type="arrow" w="lg" len="sm"/>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kumimoji="1" lang="ja-JP" altLang="en-US" sz="2400">
                <a:solidFill>
                  <a:srgbClr val="002060"/>
                </a:solidFill>
              </a:endParaRPr>
            </a:p>
          </p:txBody>
        </p:sp>
        <p:sp>
          <p:nvSpPr>
            <p:cNvPr id="24" name="スライド番号プレースホルダー 2">
              <a:extLst>
                <a:ext uri="{FF2B5EF4-FFF2-40B4-BE49-F238E27FC236}">
                  <a16:creationId xmlns:a16="http://schemas.microsoft.com/office/drawing/2014/main" id="{E4D58DC3-3839-4981-A8EA-31C18CA6B835}"/>
                </a:ext>
              </a:extLst>
            </p:cNvPr>
            <p:cNvSpPr txBox="1">
              <a:spLocks/>
            </p:cNvSpPr>
            <p:nvPr/>
          </p:nvSpPr>
          <p:spPr>
            <a:xfrm>
              <a:off x="-301" y="2858700"/>
              <a:ext cx="923330" cy="276999"/>
            </a:xfrm>
            <a:prstGeom prst="rect">
              <a:avLst/>
            </a:prstGeom>
          </p:spPr>
          <p:txBody>
            <a:bodyPr vert="horz" wrap="none" lIns="0" tIns="0" rIns="0" bIns="0" rtlCol="0" anchor="ctr">
              <a:spAutoFit/>
            </a:bodyPr>
            <a:lstStyle>
              <a:defPPr>
                <a:defRPr lang="ja-JP"/>
              </a:defPPr>
              <a:lvl1pPr marL="0" algn="r" defTabSz="737436" rtl="0" eaLnBrk="1" latinLnBrk="0" hangingPunct="1">
                <a:defRPr kumimoji="1" sz="1247" b="0" i="0" kern="1200">
                  <a:solidFill>
                    <a:schemeClr val="tx1"/>
                  </a:solidFill>
                  <a:latin typeface="+mj-lt"/>
                  <a:ea typeface="Meiryo レギュラー" charset="-128"/>
                  <a:cs typeface="Meiryo レギュラー" charset="-128"/>
                </a:defRPr>
              </a:lvl1pPr>
              <a:lvl2pPr marL="737436" algn="l" defTabSz="737436" rtl="0" eaLnBrk="1" latinLnBrk="0" hangingPunct="1">
                <a:defRPr kumimoji="1" sz="2903" kern="1200">
                  <a:solidFill>
                    <a:schemeClr val="tx1"/>
                  </a:solidFill>
                  <a:latin typeface="+mn-lt"/>
                  <a:ea typeface="+mn-ea"/>
                  <a:cs typeface="+mn-cs"/>
                </a:defRPr>
              </a:lvl2pPr>
              <a:lvl3pPr marL="1474872" algn="l" defTabSz="737436" rtl="0" eaLnBrk="1" latinLnBrk="0" hangingPunct="1">
                <a:defRPr kumimoji="1" sz="2903" kern="1200">
                  <a:solidFill>
                    <a:schemeClr val="tx1"/>
                  </a:solidFill>
                  <a:latin typeface="+mn-lt"/>
                  <a:ea typeface="+mn-ea"/>
                  <a:cs typeface="+mn-cs"/>
                </a:defRPr>
              </a:lvl3pPr>
              <a:lvl4pPr marL="2212309" algn="l" defTabSz="737436" rtl="0" eaLnBrk="1" latinLnBrk="0" hangingPunct="1">
                <a:defRPr kumimoji="1" sz="2903" kern="1200">
                  <a:solidFill>
                    <a:schemeClr val="tx1"/>
                  </a:solidFill>
                  <a:latin typeface="+mn-lt"/>
                  <a:ea typeface="+mn-ea"/>
                  <a:cs typeface="+mn-cs"/>
                </a:defRPr>
              </a:lvl4pPr>
              <a:lvl5pPr marL="2949745" algn="l" defTabSz="737436" rtl="0" eaLnBrk="1" latinLnBrk="0" hangingPunct="1">
                <a:defRPr kumimoji="1" sz="2903" kern="1200">
                  <a:solidFill>
                    <a:schemeClr val="tx1"/>
                  </a:solidFill>
                  <a:latin typeface="+mn-lt"/>
                  <a:ea typeface="+mn-ea"/>
                  <a:cs typeface="+mn-cs"/>
                </a:defRPr>
              </a:lvl5pPr>
              <a:lvl6pPr marL="3687181" algn="l" defTabSz="737436" rtl="0" eaLnBrk="1" latinLnBrk="0" hangingPunct="1">
                <a:defRPr kumimoji="1" sz="2903" kern="1200">
                  <a:solidFill>
                    <a:schemeClr val="tx1"/>
                  </a:solidFill>
                  <a:latin typeface="+mn-lt"/>
                  <a:ea typeface="+mn-ea"/>
                  <a:cs typeface="+mn-cs"/>
                </a:defRPr>
              </a:lvl6pPr>
              <a:lvl7pPr marL="4424617" algn="l" defTabSz="737436" rtl="0" eaLnBrk="1" latinLnBrk="0" hangingPunct="1">
                <a:defRPr kumimoji="1" sz="2903" kern="1200">
                  <a:solidFill>
                    <a:schemeClr val="tx1"/>
                  </a:solidFill>
                  <a:latin typeface="+mn-lt"/>
                  <a:ea typeface="+mn-ea"/>
                  <a:cs typeface="+mn-cs"/>
                </a:defRPr>
              </a:lvl7pPr>
              <a:lvl8pPr marL="5162053" algn="l" defTabSz="737436" rtl="0" eaLnBrk="1" latinLnBrk="0" hangingPunct="1">
                <a:defRPr kumimoji="1" sz="2903" kern="1200">
                  <a:solidFill>
                    <a:schemeClr val="tx1"/>
                  </a:solidFill>
                  <a:latin typeface="+mn-lt"/>
                  <a:ea typeface="+mn-ea"/>
                  <a:cs typeface="+mn-cs"/>
                </a:defRPr>
              </a:lvl8pPr>
              <a:lvl9pPr marL="5899489" algn="l" defTabSz="737436" rtl="0" eaLnBrk="1" latinLnBrk="0" hangingPunct="1">
                <a:defRPr kumimoji="1" sz="2903" kern="1200">
                  <a:solidFill>
                    <a:schemeClr val="tx1"/>
                  </a:solidFill>
                  <a:latin typeface="+mn-lt"/>
                  <a:ea typeface="+mn-ea"/>
                  <a:cs typeface="+mn-cs"/>
                </a:defRPr>
              </a:lvl9pPr>
            </a:lstStyle>
            <a:p>
              <a:pPr algn="l"/>
              <a:r>
                <a:rPr lang="ja-JP" altLang="en-US" sz="1800" b="1" dirty="0">
                  <a:solidFill>
                    <a:srgbClr val="0068B7"/>
                  </a:solidFill>
                  <a:latin typeface="UD デジタル 教科書体 NP-R" panose="02020400000000000000" pitchFamily="18" charset="-128"/>
                  <a:ea typeface="UD デジタル 教科書体 NP-R" panose="02020400000000000000" pitchFamily="18" charset="-128"/>
                </a:rPr>
                <a:t>会議概要</a:t>
              </a:r>
              <a:endParaRPr lang="en-US" altLang="ja-JP" sz="2800" b="1" dirty="0">
                <a:solidFill>
                  <a:srgbClr val="0068B7"/>
                </a:solidFill>
                <a:latin typeface="UD デジタル 教科書体 NP-R" panose="02020400000000000000" pitchFamily="18" charset="-128"/>
                <a:ea typeface="UD デジタル 教科書体 NP-R" panose="02020400000000000000" pitchFamily="18" charset="-128"/>
              </a:endParaRPr>
            </a:p>
          </p:txBody>
        </p:sp>
      </p:grpSp>
      <p:pic>
        <p:nvPicPr>
          <p:cNvPr id="11" name="図 10">
            <a:extLst>
              <a:ext uri="{FF2B5EF4-FFF2-40B4-BE49-F238E27FC236}">
                <a16:creationId xmlns:a16="http://schemas.microsoft.com/office/drawing/2014/main" id="{B0C64A5C-67C3-4EE4-876F-2888EEECFED9}"/>
              </a:ext>
              <a:ext uri="{C183D7F6-B498-43B3-948B-1728B52AA6E4}">
                <adec:decorative xmlns:adec="http://schemas.microsoft.com/office/drawing/2017/decorative" val="1"/>
              </a:ext>
            </a:extLst>
          </p:cNvPr>
          <p:cNvPicPr>
            <a:picLocks noChangeAspect="1"/>
          </p:cNvPicPr>
          <p:nvPr/>
        </p:nvPicPr>
        <p:blipFill rotWithShape="1">
          <a:blip r:embed="rId2"/>
          <a:srcRect l="-1" t="36479" r="29078" b="10090"/>
          <a:stretch/>
        </p:blipFill>
        <p:spPr>
          <a:xfrm>
            <a:off x="10011900" y="5060445"/>
            <a:ext cx="4511030" cy="2548867"/>
          </a:xfrm>
          <a:prstGeom prst="rect">
            <a:avLst/>
          </a:prstGeom>
        </p:spPr>
      </p:pic>
      <p:pic>
        <p:nvPicPr>
          <p:cNvPr id="3" name="図 2">
            <a:extLst>
              <a:ext uri="{FF2B5EF4-FFF2-40B4-BE49-F238E27FC236}">
                <a16:creationId xmlns:a16="http://schemas.microsoft.com/office/drawing/2014/main" id="{0100DE53-9CE5-4811-BAC7-F0E31B933782}"/>
              </a:ext>
              <a:ext uri="{C183D7F6-B498-43B3-948B-1728B52AA6E4}">
                <adec:decorative xmlns:adec="http://schemas.microsoft.com/office/drawing/2017/decorative" val="1"/>
              </a:ext>
            </a:extLst>
          </p:cNvPr>
          <p:cNvPicPr>
            <a:picLocks noChangeAspect="1"/>
          </p:cNvPicPr>
          <p:nvPr/>
        </p:nvPicPr>
        <p:blipFill rotWithShape="1">
          <a:blip r:embed="rId3"/>
          <a:srcRect t="13799"/>
          <a:stretch/>
        </p:blipFill>
        <p:spPr>
          <a:xfrm>
            <a:off x="11349288" y="7685823"/>
            <a:ext cx="3173644" cy="2051765"/>
          </a:xfrm>
          <a:prstGeom prst="rect">
            <a:avLst/>
          </a:prstGeom>
        </p:spPr>
      </p:pic>
      <p:sp>
        <p:nvSpPr>
          <p:cNvPr id="52" name="正方形/長方形 51">
            <a:extLst>
              <a:ext uri="{FF2B5EF4-FFF2-40B4-BE49-F238E27FC236}">
                <a16:creationId xmlns:a16="http://schemas.microsoft.com/office/drawing/2014/main" id="{C0640676-315C-47AB-9164-6412AD783AA1}"/>
              </a:ext>
              <a:ext uri="{C183D7F6-B498-43B3-948B-1728B52AA6E4}">
                <adec:decorative xmlns:adec="http://schemas.microsoft.com/office/drawing/2017/decorative" val="1"/>
              </a:ext>
            </a:extLst>
          </p:cNvPr>
          <p:cNvSpPr/>
          <p:nvPr/>
        </p:nvSpPr>
        <p:spPr>
          <a:xfrm>
            <a:off x="10231809" y="5852204"/>
            <a:ext cx="1834025" cy="507831"/>
          </a:xfrm>
          <a:prstGeom prst="rect">
            <a:avLst/>
          </a:prstGeom>
          <a:solidFill>
            <a:schemeClr val="bg1"/>
          </a:solidFill>
          <a:ln w="19050">
            <a:solidFill>
              <a:srgbClr val="0068B7"/>
            </a:solidFill>
            <a:prstDash val="solid"/>
            <a:headEnd type="arrow" w="lg" len="sm"/>
            <a:tailEnd type="arrow" w="lg" len="sm"/>
          </a:ln>
          <a:effectLst>
            <a:outerShdw blurRad="50800" dist="38100" dir="5400000" algn="t"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wrap="square" rtlCol="0" anchor="ctr">
            <a:spAutoFit/>
          </a:bodyPr>
          <a:lstStyle/>
          <a:p>
            <a:pPr algn="just"/>
            <a:r>
              <a:rPr kumimoji="1" lang="ja-JP" altLang="en-US" sz="900" dirty="0">
                <a:solidFill>
                  <a:schemeClr val="tx1"/>
                </a:solidFill>
                <a:latin typeface="UD デジタル 教科書体 NP-R" panose="02020400000000000000" pitchFamily="18" charset="-128"/>
                <a:ea typeface="UD デジタル 教科書体 NP-R" panose="02020400000000000000" pitchFamily="18" charset="-128"/>
              </a:rPr>
              <a:t>便器の横にオストメイトがあると、車いすから便器に横から移乗できない</a:t>
            </a:r>
            <a:r>
              <a:rPr lang="ja-JP" altLang="en-US" sz="900" dirty="0">
                <a:solidFill>
                  <a:schemeClr val="tx1"/>
                </a:solidFill>
                <a:latin typeface="UD デジタル 教科書体 NP-R" panose="02020400000000000000" pitchFamily="18" charset="-128"/>
                <a:ea typeface="UD デジタル 教科書体 NP-R" panose="02020400000000000000" pitchFamily="18" charset="-128"/>
              </a:rPr>
              <a:t>。</a:t>
            </a:r>
            <a:endParaRPr kumimoji="1" lang="en-US" altLang="ja-JP" sz="900" dirty="0">
              <a:solidFill>
                <a:schemeClr val="tx1"/>
              </a:solidFill>
              <a:latin typeface="UD デジタル 教科書体 NP-R" panose="02020400000000000000" pitchFamily="18" charset="-128"/>
              <a:ea typeface="UD デジタル 教科書体 NP-R" panose="02020400000000000000" pitchFamily="18" charset="-128"/>
            </a:endParaRPr>
          </a:p>
        </p:txBody>
      </p:sp>
      <p:grpSp>
        <p:nvGrpSpPr>
          <p:cNvPr id="212" name="グループ化 211">
            <a:extLst>
              <a:ext uri="{FF2B5EF4-FFF2-40B4-BE49-F238E27FC236}">
                <a16:creationId xmlns:a16="http://schemas.microsoft.com/office/drawing/2014/main" id="{3175BDBB-A6EF-4BCB-B39A-897B0DBA6E3B}"/>
              </a:ext>
              <a:ext uri="{C183D7F6-B498-43B3-948B-1728B52AA6E4}">
                <adec:decorative xmlns:adec="http://schemas.microsoft.com/office/drawing/2017/decorative" val="1"/>
              </a:ext>
            </a:extLst>
          </p:cNvPr>
          <p:cNvGrpSpPr/>
          <p:nvPr/>
        </p:nvGrpSpPr>
        <p:grpSpPr>
          <a:xfrm>
            <a:off x="13338486" y="258337"/>
            <a:ext cx="1254485" cy="273677"/>
            <a:chOff x="2257363" y="4641057"/>
            <a:chExt cx="1762531" cy="384512"/>
          </a:xfrm>
        </p:grpSpPr>
        <p:pic>
          <p:nvPicPr>
            <p:cNvPr id="213" name="Picture 2" descr="EXPO2025">
              <a:extLst>
                <a:ext uri="{FF2B5EF4-FFF2-40B4-BE49-F238E27FC236}">
                  <a16:creationId xmlns:a16="http://schemas.microsoft.com/office/drawing/2014/main" id="{F3B20081-22B1-4ED5-A9D6-835AC250DFFF}"/>
                </a:ext>
              </a:extLst>
            </p:cNvPr>
            <p:cNvPicPr>
              <a:picLocks noChangeAspect="1" noChangeArrowheads="1"/>
            </p:cNvPicPr>
            <p:nvPr userDrawn="1"/>
          </p:nvPicPr>
          <p:blipFill rotWithShape="1">
            <a:blip r:embed="rId4">
              <a:extLst>
                <a:ext uri="{28A0092B-C50C-407E-A947-70E740481C1C}">
                  <a14:useLocalDpi xmlns:a14="http://schemas.microsoft.com/office/drawing/2010/main" val="0"/>
                </a:ext>
              </a:extLst>
            </a:blip>
            <a:srcRect b="29709"/>
            <a:stretch/>
          </p:blipFill>
          <p:spPr bwMode="auto">
            <a:xfrm>
              <a:off x="2257363" y="4657345"/>
              <a:ext cx="317704" cy="368224"/>
            </a:xfrm>
            <a:prstGeom prst="rect">
              <a:avLst/>
            </a:prstGeom>
            <a:noFill/>
            <a:extLst>
              <a:ext uri="{909E8E84-426E-40DD-AFC4-6F175D3DCCD1}">
                <a14:hiddenFill xmlns:a14="http://schemas.microsoft.com/office/drawing/2010/main">
                  <a:solidFill>
                    <a:srgbClr val="FFFFFF"/>
                  </a:solidFill>
                </a14:hiddenFill>
              </a:ext>
            </a:extLst>
          </p:spPr>
        </p:pic>
        <p:grpSp>
          <p:nvGrpSpPr>
            <p:cNvPr id="214" name="グループ化 213">
              <a:extLst>
                <a:ext uri="{FF2B5EF4-FFF2-40B4-BE49-F238E27FC236}">
                  <a16:creationId xmlns:a16="http://schemas.microsoft.com/office/drawing/2014/main" id="{6ACC2F36-0CA0-49FA-AAEA-1F80ADECAC28}"/>
                </a:ext>
              </a:extLst>
            </p:cNvPr>
            <p:cNvGrpSpPr/>
            <p:nvPr userDrawn="1"/>
          </p:nvGrpSpPr>
          <p:grpSpPr>
            <a:xfrm>
              <a:off x="2603642" y="4641057"/>
              <a:ext cx="1416252" cy="367363"/>
              <a:chOff x="2575068" y="4593444"/>
              <a:chExt cx="2285714" cy="592895"/>
            </a:xfrm>
          </p:grpSpPr>
          <p:pic>
            <p:nvPicPr>
              <p:cNvPr id="215" name="Picture 2" descr="Osaka,KANSAI,JAPAN EXPO2025 Design System">
                <a:extLst>
                  <a:ext uri="{FF2B5EF4-FFF2-40B4-BE49-F238E27FC236}">
                    <a16:creationId xmlns:a16="http://schemas.microsoft.com/office/drawing/2014/main" id="{DE97FE57-FF16-4AAA-A62B-5CACBFC4BD7F}"/>
                  </a:ext>
                </a:extLst>
              </p:cNvPr>
              <p:cNvPicPr>
                <a:picLocks noChangeAspect="1" noChangeArrowheads="1"/>
              </p:cNvPicPr>
              <p:nvPr userDrawn="1"/>
            </p:nvPicPr>
            <p:blipFill rotWithShape="1">
              <a:blip r:embed="rId5">
                <a:extLst>
                  <a:ext uri="{28A0092B-C50C-407E-A947-70E740481C1C}">
                    <a14:useLocalDpi xmlns:a14="http://schemas.microsoft.com/office/drawing/2010/main" val="0"/>
                  </a:ext>
                </a:extLst>
              </a:blip>
              <a:srcRect t="44823" r="57248" b="7004"/>
              <a:stretch/>
            </p:blipFill>
            <p:spPr bwMode="auto">
              <a:xfrm>
                <a:off x="2616199" y="4828383"/>
                <a:ext cx="2234046" cy="357956"/>
              </a:xfrm>
              <a:prstGeom prst="rect">
                <a:avLst/>
              </a:prstGeom>
              <a:noFill/>
              <a:extLst>
                <a:ext uri="{909E8E84-426E-40DD-AFC4-6F175D3DCCD1}">
                  <a14:hiddenFill xmlns:a14="http://schemas.microsoft.com/office/drawing/2010/main">
                    <a:solidFill>
                      <a:srgbClr val="FFFFFF"/>
                    </a:solidFill>
                  </a14:hiddenFill>
                </a:ext>
              </a:extLst>
            </p:spPr>
          </p:pic>
          <p:pic>
            <p:nvPicPr>
              <p:cNvPr id="216" name="図 215">
                <a:extLst>
                  <a:ext uri="{FF2B5EF4-FFF2-40B4-BE49-F238E27FC236}">
                    <a16:creationId xmlns:a16="http://schemas.microsoft.com/office/drawing/2014/main" id="{9E18E1DB-BE43-4CA8-B39B-6A90AC63733D}"/>
                  </a:ext>
                </a:extLst>
              </p:cNvPr>
              <p:cNvPicPr>
                <a:picLocks noChangeAspect="1"/>
              </p:cNvPicPr>
              <p:nvPr userDrawn="1"/>
            </p:nvPicPr>
            <p:blipFill>
              <a:blip r:embed="rId6"/>
              <a:stretch>
                <a:fillRect/>
              </a:stretch>
            </p:blipFill>
            <p:spPr>
              <a:xfrm>
                <a:off x="2575068" y="4593444"/>
                <a:ext cx="2285714" cy="209524"/>
              </a:xfrm>
              <a:prstGeom prst="rect">
                <a:avLst/>
              </a:prstGeom>
            </p:spPr>
          </p:pic>
        </p:grpSp>
      </p:grpSp>
      <p:graphicFrame>
        <p:nvGraphicFramePr>
          <p:cNvPr id="28" name="表 9">
            <a:extLst>
              <a:ext uri="{FF2B5EF4-FFF2-40B4-BE49-F238E27FC236}">
                <a16:creationId xmlns:a16="http://schemas.microsoft.com/office/drawing/2014/main" id="{4FEF8928-C89A-4A3A-B3A8-29BBF88230EB}"/>
              </a:ext>
              <a:ext uri="{C183D7F6-B498-43B3-948B-1728B52AA6E4}">
                <adec:decorative xmlns:adec="http://schemas.microsoft.com/office/drawing/2017/decorative" val="1"/>
              </a:ext>
            </a:extLst>
          </p:cNvPr>
          <p:cNvGraphicFramePr>
            <a:graphicFrameLocks noGrp="1"/>
          </p:cNvGraphicFramePr>
          <p:nvPr>
            <p:extLst>
              <p:ext uri="{D42A27DB-BD31-4B8C-83A1-F6EECF244321}">
                <p14:modId xmlns:p14="http://schemas.microsoft.com/office/powerpoint/2010/main" val="569029393"/>
              </p:ext>
            </p:extLst>
          </p:nvPr>
        </p:nvGraphicFramePr>
        <p:xfrm>
          <a:off x="538163" y="1768775"/>
          <a:ext cx="6777037" cy="2286000"/>
        </p:xfrm>
        <a:graphic>
          <a:graphicData uri="http://schemas.openxmlformats.org/drawingml/2006/table">
            <a:tbl>
              <a:tblPr firstRow="1" bandRow="1">
                <a:tableStyleId>{9D7B26C5-4107-4FEC-AEDC-1716B250A1EF}</a:tableStyleId>
              </a:tblPr>
              <a:tblGrid>
                <a:gridCol w="1307403">
                  <a:extLst>
                    <a:ext uri="{9D8B030D-6E8A-4147-A177-3AD203B41FA5}">
                      <a16:colId xmlns:a16="http://schemas.microsoft.com/office/drawing/2014/main" val="3120787404"/>
                    </a:ext>
                  </a:extLst>
                </a:gridCol>
                <a:gridCol w="5469634">
                  <a:extLst>
                    <a:ext uri="{9D8B030D-6E8A-4147-A177-3AD203B41FA5}">
                      <a16:colId xmlns:a16="http://schemas.microsoft.com/office/drawing/2014/main" val="2514595461"/>
                    </a:ext>
                  </a:extLst>
                </a:gridCol>
              </a:tblGrid>
              <a:tr h="0">
                <a:tc>
                  <a:txBody>
                    <a:bodyPr/>
                    <a:lstStyle/>
                    <a:p>
                      <a:pPr algn="l"/>
                      <a:r>
                        <a:rPr kumimoji="1" lang="ja-JP" altLang="en-US" sz="1000" b="0" dirty="0">
                          <a:latin typeface="UD デジタル 教科書体 NP-R" panose="02020400000000000000" pitchFamily="18" charset="-128"/>
                          <a:ea typeface="UD デジタル 教科書体 NP-R" panose="02020400000000000000" pitchFamily="18" charset="-128"/>
                        </a:rPr>
                        <a:t>日　時</a:t>
                      </a:r>
                    </a:p>
                  </a:txBody>
                  <a:tcPr>
                    <a:lnL w="38100" cap="flat" cmpd="sng" algn="ctr">
                      <a:noFill/>
                      <a:prstDash val="solid"/>
                      <a:round/>
                      <a:headEnd type="none" w="med" len="med"/>
                      <a:tailEnd type="none" w="med" len="med"/>
                    </a:lnL>
                    <a:lnR>
                      <a:noFill/>
                    </a:lnR>
                    <a:lnT w="28575" cap="flat" cmpd="sng" algn="ctr">
                      <a:solidFill>
                        <a:srgbClr val="0068B7"/>
                      </a:solidFill>
                      <a:prstDash val="solid"/>
                      <a:round/>
                      <a:headEnd type="none" w="med" len="med"/>
                      <a:tailEnd type="none" w="med" len="med"/>
                    </a:lnT>
                    <a:lnB w="12700" cap="flat" cmpd="sng" algn="ctr">
                      <a:solidFill>
                        <a:srgbClr val="0068B7"/>
                      </a:solidFill>
                      <a:prstDash val="dash"/>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endParaRPr kumimoji="1" lang="ja-JP" altLang="en-US" sz="1000" b="0" dirty="0">
                        <a:latin typeface="UD デジタル 教科書体 NP-R" panose="02020400000000000000" pitchFamily="18" charset="-128"/>
                        <a:ea typeface="UD デジタル 教科書体 NP-R" panose="02020400000000000000" pitchFamily="18" charset="-128"/>
                      </a:endParaRPr>
                    </a:p>
                  </a:txBody>
                  <a:tcPr marL="0">
                    <a:lnL>
                      <a:noFill/>
                    </a:lnL>
                    <a:lnR w="38100" cap="flat" cmpd="sng" algn="ctr">
                      <a:noFill/>
                      <a:prstDash val="solid"/>
                      <a:round/>
                      <a:headEnd type="none" w="med" len="med"/>
                      <a:tailEnd type="none" w="med" len="med"/>
                    </a:lnR>
                    <a:lnT w="28575" cap="flat" cmpd="sng" algn="ctr">
                      <a:solidFill>
                        <a:srgbClr val="0068B7"/>
                      </a:solidFill>
                      <a:prstDash val="solid"/>
                      <a:round/>
                      <a:headEnd type="none" w="med" len="med"/>
                      <a:tailEnd type="none" w="med" len="med"/>
                    </a:lnT>
                    <a:lnB w="12700" cap="flat" cmpd="sng" algn="ctr">
                      <a:solidFill>
                        <a:srgbClr val="0068B7"/>
                      </a:solidFill>
                      <a:prstDash val="dash"/>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1537777449"/>
                  </a:ext>
                </a:extLst>
              </a:tr>
              <a:tr h="0">
                <a:tc>
                  <a:txBody>
                    <a:bodyPr/>
                    <a:lstStyle/>
                    <a:p>
                      <a:pPr algn="l"/>
                      <a:r>
                        <a:rPr kumimoji="1" lang="ja-JP" altLang="en-US" sz="1000" b="0" dirty="0">
                          <a:latin typeface="UD デジタル 教科書体 NP-R" panose="02020400000000000000" pitchFamily="18" charset="-128"/>
                          <a:ea typeface="UD デジタル 教科書体 NP-R" panose="02020400000000000000" pitchFamily="18" charset="-128"/>
                        </a:rPr>
                        <a:t>場　所</a:t>
                      </a:r>
                    </a:p>
                  </a:txBody>
                  <a:tcPr>
                    <a:lnL w="38100" cap="flat" cmpd="sng" algn="ctr">
                      <a:noFill/>
                      <a:prstDash val="solid"/>
                      <a:round/>
                      <a:headEnd type="none" w="med" len="med"/>
                      <a:tailEnd type="none" w="med" len="med"/>
                    </a:lnL>
                    <a:lnR>
                      <a:noFill/>
                    </a:lnR>
                    <a:lnT w="12700" cap="flat" cmpd="sng" algn="ctr">
                      <a:solidFill>
                        <a:srgbClr val="0068B7"/>
                      </a:solidFill>
                      <a:prstDash val="dash"/>
                      <a:round/>
                      <a:headEnd type="none" w="med" len="med"/>
                      <a:tailEnd type="none" w="med" len="med"/>
                    </a:lnT>
                    <a:lnB w="12700" cap="flat" cmpd="sng" algn="ctr">
                      <a:solidFill>
                        <a:srgbClr val="0068B7"/>
                      </a:solidFill>
                      <a:prstDash val="dash"/>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r>
                        <a:rPr kumimoji="1" lang="ja-JP" altLang="en-US" sz="1000" b="0" dirty="0">
                          <a:latin typeface="UD デジタル 教科書体 NP-R" panose="02020400000000000000" pitchFamily="18" charset="-128"/>
                          <a:ea typeface="UD デジタル 教科書体 NP-R" panose="02020400000000000000" pitchFamily="18" charset="-128"/>
                        </a:rPr>
                        <a:t>２０２５年日本国際博覧会協会 会議室・オンライン併催</a:t>
                      </a:r>
                    </a:p>
                  </a:txBody>
                  <a:tcPr marL="0">
                    <a:lnL>
                      <a:noFill/>
                    </a:lnL>
                    <a:lnR w="38100" cap="flat" cmpd="sng" algn="ctr">
                      <a:noFill/>
                      <a:prstDash val="solid"/>
                      <a:round/>
                      <a:headEnd type="none" w="med" len="med"/>
                      <a:tailEnd type="none" w="med" len="med"/>
                    </a:lnR>
                    <a:lnT w="12700" cap="flat" cmpd="sng" algn="ctr">
                      <a:solidFill>
                        <a:srgbClr val="0068B7"/>
                      </a:solidFill>
                      <a:prstDash val="dash"/>
                      <a:round/>
                      <a:headEnd type="none" w="med" len="med"/>
                      <a:tailEnd type="none" w="med" len="med"/>
                    </a:lnT>
                    <a:lnB w="12700" cap="flat" cmpd="sng" algn="ctr">
                      <a:solidFill>
                        <a:srgbClr val="0068B7"/>
                      </a:solidFill>
                      <a:prstDash val="dash"/>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4098194729"/>
                  </a:ext>
                </a:extLst>
              </a:tr>
              <a:tr h="385747">
                <a:tc>
                  <a:txBody>
                    <a:bodyPr/>
                    <a:lstStyle/>
                    <a:p>
                      <a:pPr algn="l"/>
                      <a:r>
                        <a:rPr kumimoji="1" lang="ja-JP" altLang="en-US" sz="1000" b="0" dirty="0">
                          <a:latin typeface="UD デジタル 教科書体 NP-R" panose="02020400000000000000" pitchFamily="18" charset="-128"/>
                          <a:ea typeface="UD デジタル 教科書体 NP-R" panose="02020400000000000000" pitchFamily="18" charset="-128"/>
                        </a:rPr>
                        <a:t>委員出席者</a:t>
                      </a:r>
                      <a:endParaRPr kumimoji="1" lang="en-US" altLang="ja-JP" sz="1000" b="0" dirty="0">
                        <a:latin typeface="UD デジタル 教科書体 NP-R" panose="02020400000000000000" pitchFamily="18" charset="-128"/>
                        <a:ea typeface="UD デジタル 教科書体 NP-R" panose="02020400000000000000" pitchFamily="18" charset="-128"/>
                      </a:endParaRPr>
                    </a:p>
                    <a:p>
                      <a:pPr algn="l"/>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順不同、敬称略</a:t>
                      </a:r>
                      <a:r>
                        <a:rPr kumimoji="1" lang="en-US" altLang="ja-JP" sz="1000" b="0" dirty="0">
                          <a:latin typeface="UD デジタル 教科書体 NP-R" panose="02020400000000000000" pitchFamily="18" charset="-128"/>
                          <a:ea typeface="UD デジタル 教科書体 NP-R" panose="02020400000000000000" pitchFamily="18" charset="-128"/>
                        </a:rPr>
                        <a:t>)</a:t>
                      </a:r>
                    </a:p>
                  </a:txBody>
                  <a:tcPr>
                    <a:lnL w="38100" cap="flat" cmpd="sng" algn="ctr">
                      <a:noFill/>
                      <a:prstDash val="solid"/>
                      <a:round/>
                      <a:headEnd type="none" w="med" len="med"/>
                      <a:tailEnd type="none" w="med" len="med"/>
                    </a:lnL>
                    <a:lnR>
                      <a:noFill/>
                    </a:lnR>
                    <a:lnT w="12700" cap="flat" cmpd="sng" algn="ctr">
                      <a:solidFill>
                        <a:srgbClr val="0068B7"/>
                      </a:solidFill>
                      <a:prstDash val="dash"/>
                      <a:round/>
                      <a:headEnd type="none" w="med" len="med"/>
                      <a:tailEnd type="none" w="med" len="med"/>
                    </a:lnT>
                    <a:lnB w="12700" cap="flat" cmpd="sng" algn="ctr">
                      <a:solidFill>
                        <a:srgbClr val="0068B7"/>
                      </a:solidFill>
                      <a:prstDash val="dash"/>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just"/>
                      <a:r>
                        <a:rPr kumimoji="1" lang="ja-JP" altLang="en-US" sz="1000" b="0" dirty="0">
                          <a:latin typeface="UD デジタル 教科書体 NP-R" panose="02020400000000000000" pitchFamily="18" charset="-128"/>
                          <a:ea typeface="UD デジタル 教科書体 NP-R" panose="02020400000000000000" pitchFamily="18" charset="-128"/>
                        </a:rPr>
                        <a:t>室崎 千重</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奈良女子大学生活環境学部住環境学科 准教授</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、三星 昭宏</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近畿大学理工学部 名誉教授</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、内田 敬</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大阪公立大学大学院工学研究科 教授</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、六條 友聡</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ＮＰＯ法人ちゅうぶ</a:t>
                      </a:r>
                      <a:r>
                        <a:rPr kumimoji="1" lang="en-US" altLang="ja-JP" sz="1000" b="0" dirty="0">
                          <a:latin typeface="UD デジタル 教科書体 NP-R" panose="02020400000000000000" pitchFamily="18" charset="-128"/>
                          <a:ea typeface="UD デジタル 教科書体 NP-R" panose="02020400000000000000" pitchFamily="18" charset="-128"/>
                        </a:rPr>
                        <a:t> </a:t>
                      </a:r>
                      <a:r>
                        <a:rPr kumimoji="1" lang="ja-JP" altLang="en-US" sz="1000" b="0" dirty="0">
                          <a:latin typeface="UD デジタル 教科書体 NP-R" panose="02020400000000000000" pitchFamily="18" charset="-128"/>
                          <a:ea typeface="UD デジタル 教科書体 NP-R" panose="02020400000000000000" pitchFamily="18" charset="-128"/>
                        </a:rPr>
                        <a:t>理事</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、鈴木 千春</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障害者の自立と完全参加を目指す大阪連絡会議 運営委員</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、岸本 慶子</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自立生活夢宙センター 交通アクセス担当</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、海老澤 弥生</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きんきビジョンサポート</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、尾上 浩二</a:t>
                      </a:r>
                      <a:r>
                        <a:rPr kumimoji="1" lang="en-US" altLang="ja-JP" sz="1000" b="0" dirty="0">
                          <a:latin typeface="UD デジタル 教科書体 NP-R" panose="02020400000000000000" pitchFamily="18" charset="-128"/>
                          <a:ea typeface="UD デジタル 教科書体 NP-R" panose="02020400000000000000" pitchFamily="18" charset="-128"/>
                        </a:rPr>
                        <a:t>[DPI</a:t>
                      </a:r>
                      <a:r>
                        <a:rPr kumimoji="1" lang="ja-JP" altLang="en-US" sz="1000" b="0" dirty="0">
                          <a:latin typeface="UD デジタル 教科書体 NP-R" panose="02020400000000000000" pitchFamily="18" charset="-128"/>
                          <a:ea typeface="UD デジタル 教科書体 NP-R" panose="02020400000000000000" pitchFamily="18" charset="-128"/>
                        </a:rPr>
                        <a:t>日本会議 副議長</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、堀 篤子</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en-US" altLang="ja-JP" sz="1000" b="0" dirty="0" err="1">
                          <a:latin typeface="UD デジタル 教科書体 NP-R" panose="02020400000000000000" pitchFamily="18" charset="-128"/>
                          <a:ea typeface="UD デジタル 教科書体 NP-R" panose="02020400000000000000" pitchFamily="18" charset="-128"/>
                        </a:rPr>
                        <a:t>NPO</a:t>
                      </a:r>
                      <a:r>
                        <a:rPr kumimoji="1" lang="ja-JP" altLang="en-US" sz="1000" b="0" dirty="0">
                          <a:latin typeface="UD デジタル 教科書体 NP-R" panose="02020400000000000000" pitchFamily="18" charset="-128"/>
                          <a:ea typeface="UD デジタル 教科書体 NP-R" panose="02020400000000000000" pitchFamily="18" charset="-128"/>
                        </a:rPr>
                        <a:t>法人ちゅうぶ スタッフ・障害者の自立と完全参加を目指す大阪連絡会議 交通部会担当</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、中村 香子</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障害者の自立と完全参加を目指す大阪連絡会議</a:t>
                      </a:r>
                      <a:r>
                        <a:rPr kumimoji="1" lang="en-US" altLang="ja-JP" sz="1000" b="0" dirty="0">
                          <a:latin typeface="UD デジタル 教科書体 NP-R" panose="02020400000000000000" pitchFamily="18" charset="-128"/>
                          <a:ea typeface="UD デジタル 教科書体 NP-R" panose="02020400000000000000" pitchFamily="18" charset="-128"/>
                        </a:rPr>
                        <a:t>]</a:t>
                      </a:r>
                      <a:r>
                        <a:rPr kumimoji="1" lang="ja-JP" altLang="en-US" sz="1000" b="0" dirty="0">
                          <a:latin typeface="UD デジタル 教科書体 NP-R" panose="02020400000000000000" pitchFamily="18" charset="-128"/>
                          <a:ea typeface="UD デジタル 教科書体 NP-R" panose="02020400000000000000" pitchFamily="18" charset="-128"/>
                        </a:rPr>
                        <a:t>	</a:t>
                      </a:r>
                      <a:endParaRPr kumimoji="1" lang="en-US" altLang="ja-JP" sz="1000" b="0" dirty="0">
                        <a:latin typeface="UD デジタル 教科書体 NP-R" panose="02020400000000000000" pitchFamily="18" charset="-128"/>
                        <a:ea typeface="UD デジタル 教科書体 NP-R" panose="02020400000000000000" pitchFamily="18" charset="-128"/>
                      </a:endParaRPr>
                    </a:p>
                  </a:txBody>
                  <a:tcPr marL="0">
                    <a:lnL>
                      <a:noFill/>
                    </a:lnL>
                    <a:lnR w="38100" cap="flat" cmpd="sng" algn="ctr">
                      <a:noFill/>
                      <a:prstDash val="solid"/>
                      <a:round/>
                      <a:headEnd type="none" w="med" len="med"/>
                      <a:tailEnd type="none" w="med" len="med"/>
                    </a:lnR>
                    <a:lnT w="12700" cap="flat" cmpd="sng" algn="ctr">
                      <a:solidFill>
                        <a:srgbClr val="0068B7"/>
                      </a:solidFill>
                      <a:prstDash val="dash"/>
                      <a:round/>
                      <a:headEnd type="none" w="med" len="med"/>
                      <a:tailEnd type="none" w="med" len="med"/>
                    </a:lnT>
                    <a:lnB w="12700" cap="flat" cmpd="sng" algn="ctr">
                      <a:solidFill>
                        <a:srgbClr val="0068B7"/>
                      </a:solidFill>
                      <a:prstDash val="dash"/>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2273925101"/>
                  </a:ext>
                </a:extLst>
              </a:tr>
              <a:tr h="0">
                <a:tc>
                  <a:txBody>
                    <a:bodyPr/>
                    <a:lstStyle/>
                    <a:p>
                      <a:pPr algn="l"/>
                      <a:r>
                        <a:rPr kumimoji="1" lang="ja-JP" altLang="en-US" sz="1000" b="0" dirty="0">
                          <a:latin typeface="UD デジタル 教科書体 NP-R" panose="02020400000000000000" pitchFamily="18" charset="-128"/>
                          <a:ea typeface="UD デジタル 教科書体 NP-R" panose="02020400000000000000" pitchFamily="18" charset="-128"/>
                        </a:rPr>
                        <a:t>検討対象施設</a:t>
                      </a:r>
                      <a:endParaRPr kumimoji="1" lang="en-US" altLang="ja-JP" sz="1000" b="0" dirty="0">
                        <a:latin typeface="UD デジタル 教科書体 NP-R" panose="02020400000000000000" pitchFamily="18" charset="-128"/>
                        <a:ea typeface="UD デジタル 教科書体 NP-R" panose="02020400000000000000" pitchFamily="18" charset="-128"/>
                      </a:endParaRPr>
                    </a:p>
                  </a:txBody>
                  <a:tcPr>
                    <a:lnL w="38100" cap="flat" cmpd="sng" algn="ctr">
                      <a:noFill/>
                      <a:prstDash val="solid"/>
                      <a:round/>
                      <a:headEnd type="none" w="med" len="med"/>
                      <a:tailEnd type="none" w="med" len="med"/>
                    </a:lnL>
                    <a:lnR>
                      <a:noFill/>
                    </a:lnR>
                    <a:lnT w="12700" cap="flat" cmpd="sng" algn="ctr">
                      <a:solidFill>
                        <a:srgbClr val="0068B7"/>
                      </a:solidFill>
                      <a:prstDash val="dash"/>
                      <a:round/>
                      <a:headEnd type="none" w="med" len="med"/>
                      <a:tailEnd type="none" w="med" len="med"/>
                    </a:lnT>
                    <a:lnB w="12700" cap="flat" cmpd="sng" algn="ctr">
                      <a:solidFill>
                        <a:srgbClr val="0068B7"/>
                      </a:solidFill>
                      <a:prstDash val="dash"/>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just"/>
                      <a:r>
                        <a:rPr kumimoji="1" lang="ja-JP" altLang="en-US" sz="1000" b="0" dirty="0">
                          <a:latin typeface="UD デジタル 教科書体 NP-R" panose="02020400000000000000" pitchFamily="18" charset="-128"/>
                          <a:ea typeface="UD デジタル 教科書体 NP-R" panose="02020400000000000000" pitchFamily="18" charset="-128"/>
                        </a:rPr>
                        <a:t>トイレ</a:t>
                      </a:r>
                      <a:r>
                        <a:rPr kumimoji="1" lang="en-US" altLang="ja-JP" sz="1000" b="0" dirty="0">
                          <a:latin typeface="UD デジタル 教科書体 NP-R" panose="02020400000000000000" pitchFamily="18" charset="-128"/>
                          <a:ea typeface="UD デジタル 教科書体 NP-R" panose="02020400000000000000" pitchFamily="18" charset="-128"/>
                        </a:rPr>
                        <a:t>8</a:t>
                      </a:r>
                    </a:p>
                  </a:txBody>
                  <a:tcPr marL="0">
                    <a:lnL>
                      <a:noFill/>
                    </a:lnL>
                    <a:lnR w="38100" cap="flat" cmpd="sng" algn="ctr">
                      <a:noFill/>
                      <a:prstDash val="solid"/>
                      <a:round/>
                      <a:headEnd type="none" w="med" len="med"/>
                      <a:tailEnd type="none" w="med" len="med"/>
                    </a:lnR>
                    <a:lnT w="12700" cap="flat" cmpd="sng" algn="ctr">
                      <a:solidFill>
                        <a:srgbClr val="0068B7"/>
                      </a:solidFill>
                      <a:prstDash val="dash"/>
                      <a:round/>
                      <a:headEnd type="none" w="med" len="med"/>
                      <a:tailEnd type="none" w="med" len="med"/>
                    </a:lnT>
                    <a:lnB w="12700" cap="flat" cmpd="sng" algn="ctr">
                      <a:solidFill>
                        <a:srgbClr val="0068B7"/>
                      </a:solidFill>
                      <a:prstDash val="dash"/>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4026500858"/>
                  </a:ext>
                </a:extLst>
              </a:tr>
              <a:tr h="210407">
                <a:tc>
                  <a:txBody>
                    <a:bodyPr/>
                    <a:lstStyle/>
                    <a:p>
                      <a:pPr algn="l"/>
                      <a:r>
                        <a:rPr kumimoji="1" lang="ja-JP" altLang="en-US" sz="1000" b="0" dirty="0">
                          <a:latin typeface="UD デジタル 教科書体 NP-R" panose="02020400000000000000" pitchFamily="18" charset="-128"/>
                          <a:ea typeface="UD デジタル 教科書体 NP-R" panose="02020400000000000000" pitchFamily="18" charset="-128"/>
                        </a:rPr>
                        <a:t>検討テーマ</a:t>
                      </a:r>
                      <a:endParaRPr kumimoji="1" lang="en-US" altLang="ja-JP" sz="1000" b="0" dirty="0">
                        <a:latin typeface="UD デジタル 教科書体 NP-R" panose="02020400000000000000" pitchFamily="18" charset="-128"/>
                        <a:ea typeface="UD デジタル 教科書体 NP-R" panose="02020400000000000000" pitchFamily="18" charset="-128"/>
                      </a:endParaRPr>
                    </a:p>
                  </a:txBody>
                  <a:tcPr>
                    <a:lnL w="38100" cap="flat" cmpd="sng" algn="ctr">
                      <a:noFill/>
                      <a:prstDash val="solid"/>
                      <a:round/>
                      <a:headEnd type="none" w="med" len="med"/>
                      <a:tailEnd type="none" w="med" len="med"/>
                    </a:lnL>
                    <a:lnR>
                      <a:noFill/>
                    </a:lnR>
                    <a:lnT w="12700" cap="flat" cmpd="sng" algn="ctr">
                      <a:solidFill>
                        <a:srgbClr val="0068B7"/>
                      </a:solidFill>
                      <a:prstDash val="dash"/>
                      <a:round/>
                      <a:headEnd type="none" w="med" len="med"/>
                      <a:tailEnd type="none" w="med" len="med"/>
                    </a:lnT>
                    <a:lnB w="28575" cap="flat" cmpd="sng" algn="ctr">
                      <a:solidFill>
                        <a:srgbClr val="0068B7"/>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just"/>
                      <a:r>
                        <a:rPr kumimoji="1" lang="ja-JP" altLang="en-US" sz="1000" b="0" dirty="0">
                          <a:latin typeface="UD デジタル 教科書体 NP-R" panose="02020400000000000000" pitchFamily="18" charset="-128"/>
                          <a:ea typeface="UD デジタル 教科書体 NP-R" panose="02020400000000000000" pitchFamily="18" charset="-128"/>
                        </a:rPr>
                        <a:t>①案内・誘導方法について </a:t>
                      </a:r>
                    </a:p>
                    <a:p>
                      <a:pPr algn="just"/>
                      <a:r>
                        <a:rPr kumimoji="1" lang="ja-JP" altLang="en-US" sz="1000" b="0" dirty="0">
                          <a:latin typeface="UD デジタル 教科書体 NP-R" panose="02020400000000000000" pitchFamily="18" charset="-128"/>
                          <a:ea typeface="UD デジタル 教科書体 NP-R" panose="02020400000000000000" pitchFamily="18" charset="-128"/>
                        </a:rPr>
                        <a:t>②ブース内仕上について、ガイドラインに規制・推奨されていないご意見など </a:t>
                      </a:r>
                    </a:p>
                    <a:p>
                      <a:pPr algn="just"/>
                      <a:r>
                        <a:rPr kumimoji="1" lang="ja-JP" altLang="en-US" sz="1000" b="0" dirty="0">
                          <a:latin typeface="UD デジタル 教科書体 NP-R" panose="02020400000000000000" pitchFamily="18" charset="-128"/>
                          <a:ea typeface="UD デジタル 教科書体 NP-R" panose="02020400000000000000" pitchFamily="18" charset="-128"/>
                        </a:rPr>
                        <a:t>③バリアフリートイレ・大きめの個室のモックアップ検証 </a:t>
                      </a:r>
                      <a:endParaRPr kumimoji="1" lang="en-US" altLang="ja-JP" sz="1000" b="0" dirty="0">
                        <a:latin typeface="UD デジタル 教科書体 NP-R" panose="02020400000000000000" pitchFamily="18" charset="-128"/>
                        <a:ea typeface="UD デジタル 教科書体 NP-R" panose="02020400000000000000" pitchFamily="18" charset="-128"/>
                      </a:endParaRPr>
                    </a:p>
                  </a:txBody>
                  <a:tcPr marL="0">
                    <a:lnL>
                      <a:noFill/>
                    </a:lnL>
                    <a:lnR w="38100" cap="flat" cmpd="sng" algn="ctr">
                      <a:noFill/>
                      <a:prstDash val="solid"/>
                      <a:round/>
                      <a:headEnd type="none" w="med" len="med"/>
                      <a:tailEnd type="none" w="med" len="med"/>
                    </a:lnR>
                    <a:lnT w="12700" cap="flat" cmpd="sng" algn="ctr">
                      <a:solidFill>
                        <a:srgbClr val="0068B7"/>
                      </a:solidFill>
                      <a:prstDash val="dash"/>
                      <a:round/>
                      <a:headEnd type="none" w="med" len="med"/>
                      <a:tailEnd type="none" w="med" len="med"/>
                    </a:lnT>
                    <a:lnB w="28575" cap="flat" cmpd="sng" algn="ctr">
                      <a:solidFill>
                        <a:srgbClr val="0068B7"/>
                      </a:solidFill>
                      <a:prstDash val="solid"/>
                      <a:round/>
                      <a:headEnd type="none" w="med" len="med"/>
                      <a:tailEnd type="none" w="med" len="med"/>
                    </a:lnB>
                    <a:lnTlToBr w="12700" cmpd="sng">
                      <a:noFill/>
                      <a:prstDash val="solid"/>
                    </a:lnTlToBr>
                    <a:lnBlToTr w="12700" cmpd="sng">
                      <a:noFill/>
                      <a:prstDash val="solid"/>
                    </a:lnBlToTr>
                    <a:solidFill>
                      <a:schemeClr val="bg1"/>
                    </a:solidFill>
                  </a:tcPr>
                </a:tc>
                <a:extLst>
                  <a:ext uri="{0D108BD9-81ED-4DB2-BD59-A6C34878D82A}">
                    <a16:rowId xmlns:a16="http://schemas.microsoft.com/office/drawing/2014/main" val="2622992373"/>
                  </a:ext>
                </a:extLst>
              </a:tr>
            </a:tbl>
          </a:graphicData>
        </a:graphic>
      </p:graphicFrame>
      <p:cxnSp>
        <p:nvCxnSpPr>
          <p:cNvPr id="29" name="直線コネクタ 28">
            <a:extLst>
              <a:ext uri="{FF2B5EF4-FFF2-40B4-BE49-F238E27FC236}">
                <a16:creationId xmlns:a16="http://schemas.microsoft.com/office/drawing/2014/main" id="{ECA465A5-7F27-4355-B9F7-13A59260A000}"/>
              </a:ext>
              <a:ext uri="{C183D7F6-B498-43B3-948B-1728B52AA6E4}">
                <adec:decorative xmlns:adec="http://schemas.microsoft.com/office/drawing/2017/decorative" val="1"/>
              </a:ext>
            </a:extLst>
          </p:cNvPr>
          <p:cNvCxnSpPr>
            <a:cxnSpLocks/>
          </p:cNvCxnSpPr>
          <p:nvPr/>
        </p:nvCxnSpPr>
        <p:spPr>
          <a:xfrm>
            <a:off x="538164" y="4495282"/>
            <a:ext cx="6777036" cy="0"/>
          </a:xfrm>
          <a:prstGeom prst="line">
            <a:avLst/>
          </a:prstGeom>
          <a:ln w="28575">
            <a:solidFill>
              <a:srgbClr val="0068B7"/>
            </a:solidFill>
          </a:ln>
        </p:spPr>
        <p:style>
          <a:lnRef idx="1">
            <a:schemeClr val="dk1"/>
          </a:lnRef>
          <a:fillRef idx="0">
            <a:schemeClr val="dk1"/>
          </a:fillRef>
          <a:effectRef idx="0">
            <a:schemeClr val="dk1"/>
          </a:effectRef>
          <a:fontRef idx="minor">
            <a:schemeClr val="tx1"/>
          </a:fontRef>
        </p:style>
      </p:cxnSp>
      <p:cxnSp>
        <p:nvCxnSpPr>
          <p:cNvPr id="30" name="直線コネクタ 29">
            <a:extLst>
              <a:ext uri="{FF2B5EF4-FFF2-40B4-BE49-F238E27FC236}">
                <a16:creationId xmlns:a16="http://schemas.microsoft.com/office/drawing/2014/main" id="{97DF0142-22DD-4C41-9639-28E3789BD745}"/>
              </a:ext>
              <a:ext uri="{C183D7F6-B498-43B3-948B-1728B52AA6E4}">
                <adec:decorative xmlns:adec="http://schemas.microsoft.com/office/drawing/2017/decorative" val="1"/>
              </a:ext>
            </a:extLst>
          </p:cNvPr>
          <p:cNvCxnSpPr>
            <a:cxnSpLocks/>
          </p:cNvCxnSpPr>
          <p:nvPr/>
        </p:nvCxnSpPr>
        <p:spPr>
          <a:xfrm>
            <a:off x="538164" y="9861474"/>
            <a:ext cx="6777036" cy="0"/>
          </a:xfrm>
          <a:prstGeom prst="line">
            <a:avLst/>
          </a:prstGeom>
          <a:ln w="28575">
            <a:solidFill>
              <a:srgbClr val="0068B7"/>
            </a:solidFill>
          </a:ln>
        </p:spPr>
        <p:style>
          <a:lnRef idx="1">
            <a:schemeClr val="dk1"/>
          </a:lnRef>
          <a:fillRef idx="0">
            <a:schemeClr val="dk1"/>
          </a:fillRef>
          <a:effectRef idx="0">
            <a:schemeClr val="dk1"/>
          </a:effectRef>
          <a:fontRef idx="minor">
            <a:schemeClr val="tx1"/>
          </a:fontRef>
        </p:style>
      </p:cxnSp>
      <p:sp>
        <p:nvSpPr>
          <p:cNvPr id="32" name="正方形/長方形 31">
            <a:extLst>
              <a:ext uri="{FF2B5EF4-FFF2-40B4-BE49-F238E27FC236}">
                <a16:creationId xmlns:a16="http://schemas.microsoft.com/office/drawing/2014/main" id="{F9C1FA83-A5D0-4431-8A21-8725736C8F7D}"/>
              </a:ext>
              <a:ext uri="{C183D7F6-B498-43B3-948B-1728B52AA6E4}">
                <adec:decorative xmlns:adec="http://schemas.microsoft.com/office/drawing/2017/decorative" val="1"/>
              </a:ext>
            </a:extLst>
          </p:cNvPr>
          <p:cNvSpPr/>
          <p:nvPr/>
        </p:nvSpPr>
        <p:spPr>
          <a:xfrm>
            <a:off x="7559675" y="1382981"/>
            <a:ext cx="7099754" cy="3397363"/>
          </a:xfrm>
          <a:prstGeom prst="rect">
            <a:avLst/>
          </a:prstGeom>
          <a:noFill/>
          <a:ln w="38100">
            <a:solidFill>
              <a:srgbClr val="0068B7"/>
            </a:solidFill>
            <a:prstDash val="solid"/>
          </a:ln>
          <a:effectLst/>
        </p:spPr>
        <p:style>
          <a:lnRef idx="1">
            <a:schemeClr val="accent1"/>
          </a:lnRef>
          <a:fillRef idx="3">
            <a:schemeClr val="accent1"/>
          </a:fillRef>
          <a:effectRef idx="2">
            <a:schemeClr val="accent1"/>
          </a:effectRef>
          <a:fontRef idx="minor">
            <a:schemeClr val="lt1"/>
          </a:fontRef>
        </p:style>
        <p:txBody>
          <a:bodyPr rtlCol="0" anchor="t"/>
          <a:lstStyle/>
          <a:p>
            <a:endParaRPr kumimoji="1" lang="ja-JP" altLang="en-US" sz="1100" dirty="0">
              <a:solidFill>
                <a:schemeClr val="tx1"/>
              </a:solidFill>
              <a:latin typeface="UD デジタル 教科書体 NP-R" panose="02020400000000000000" pitchFamily="18" charset="-128"/>
              <a:ea typeface="UD デジタル 教科書体 NP-R" panose="02020400000000000000" pitchFamily="18" charset="-128"/>
            </a:endParaRPr>
          </a:p>
        </p:txBody>
      </p:sp>
      <p:pic>
        <p:nvPicPr>
          <p:cNvPr id="13" name="図 12">
            <a:extLst>
              <a:ext uri="{FF2B5EF4-FFF2-40B4-BE49-F238E27FC236}">
                <a16:creationId xmlns:a16="http://schemas.microsoft.com/office/drawing/2014/main" id="{45E18DA2-8D17-449F-864A-909CEA5E4791}"/>
              </a:ext>
              <a:ext uri="{C183D7F6-B498-43B3-948B-1728B52AA6E4}">
                <adec:decorative xmlns:adec="http://schemas.microsoft.com/office/drawing/2017/decorative" val="1"/>
              </a:ext>
            </a:extLst>
          </p:cNvPr>
          <p:cNvPicPr>
            <a:picLocks noChangeAspect="1"/>
          </p:cNvPicPr>
          <p:nvPr/>
        </p:nvPicPr>
        <p:blipFill rotWithShape="1">
          <a:blip r:embed="rId7"/>
          <a:srcRect t="23729"/>
          <a:stretch/>
        </p:blipFill>
        <p:spPr>
          <a:xfrm>
            <a:off x="7670800" y="7685823"/>
            <a:ext cx="3587629" cy="2051764"/>
          </a:xfrm>
          <a:prstGeom prst="rect">
            <a:avLst/>
          </a:prstGeom>
        </p:spPr>
      </p:pic>
      <p:sp>
        <p:nvSpPr>
          <p:cNvPr id="41" name="正方形/長方形 40">
            <a:extLst>
              <a:ext uri="{FF2B5EF4-FFF2-40B4-BE49-F238E27FC236}">
                <a16:creationId xmlns:a16="http://schemas.microsoft.com/office/drawing/2014/main" id="{0DF978D6-9D11-4531-9C25-348BF0B349D6}"/>
              </a:ext>
              <a:ext uri="{C183D7F6-B498-43B3-948B-1728B52AA6E4}">
                <adec:decorative xmlns:adec="http://schemas.microsoft.com/office/drawing/2017/decorative" val="1"/>
              </a:ext>
            </a:extLst>
          </p:cNvPr>
          <p:cNvSpPr/>
          <p:nvPr/>
        </p:nvSpPr>
        <p:spPr>
          <a:xfrm>
            <a:off x="9561463" y="7665921"/>
            <a:ext cx="1696966" cy="553998"/>
          </a:xfrm>
          <a:prstGeom prst="rect">
            <a:avLst/>
          </a:prstGeom>
          <a:noFill/>
          <a:ln>
            <a:noFill/>
            <a:headEnd type="arrow" w="lg" len="sm"/>
            <a:tailEnd type="arrow" w="lg" len="sm"/>
          </a:ln>
        </p:spPr>
        <p:style>
          <a:lnRef idx="2">
            <a:schemeClr val="accent6"/>
          </a:lnRef>
          <a:fillRef idx="1">
            <a:schemeClr val="lt1"/>
          </a:fillRef>
          <a:effectRef idx="0">
            <a:schemeClr val="accent6"/>
          </a:effectRef>
          <a:fontRef idx="minor">
            <a:schemeClr val="dk1"/>
          </a:fontRef>
        </p:style>
        <p:txBody>
          <a:bodyPr wrap="square" rtlCol="0" anchor="t">
            <a:spAutoFit/>
          </a:bodyPr>
          <a:lstStyle/>
          <a:p>
            <a:pPr algn="just"/>
            <a:r>
              <a:rPr lang="ja-JP" altLang="en-US" sz="1000" dirty="0">
                <a:solidFill>
                  <a:schemeClr val="tx1"/>
                </a:solidFill>
                <a:latin typeface="UD デジタル 教科書体 NP-R" panose="02020400000000000000" pitchFamily="18" charset="-128"/>
                <a:ea typeface="UD デジタル 教科書体 NP-R" panose="02020400000000000000" pitchFamily="18" charset="-128"/>
              </a:rPr>
              <a:t>パーテーションを設置し、トイレの入口の幅が通行できるかを確認。</a:t>
            </a:r>
          </a:p>
        </p:txBody>
      </p:sp>
      <p:sp>
        <p:nvSpPr>
          <p:cNvPr id="45" name="正方形/長方形 44">
            <a:extLst>
              <a:ext uri="{FF2B5EF4-FFF2-40B4-BE49-F238E27FC236}">
                <a16:creationId xmlns:a16="http://schemas.microsoft.com/office/drawing/2014/main" id="{58F178B6-AAB6-4AE7-BC23-9466779E50D6}"/>
              </a:ext>
              <a:ext uri="{C183D7F6-B498-43B3-948B-1728B52AA6E4}">
                <adec:decorative xmlns:adec="http://schemas.microsoft.com/office/drawing/2017/decorative" val="1"/>
              </a:ext>
            </a:extLst>
          </p:cNvPr>
          <p:cNvSpPr/>
          <p:nvPr/>
        </p:nvSpPr>
        <p:spPr>
          <a:xfrm>
            <a:off x="11707758" y="5055881"/>
            <a:ext cx="3110054" cy="246221"/>
          </a:xfrm>
          <a:prstGeom prst="rect">
            <a:avLst/>
          </a:prstGeom>
          <a:noFill/>
          <a:ln>
            <a:noFill/>
            <a:headEnd type="arrow" w="lg" len="sm"/>
            <a:tailEnd type="arrow" w="lg" len="sm"/>
          </a:ln>
        </p:spPr>
        <p:style>
          <a:lnRef idx="2">
            <a:schemeClr val="accent6"/>
          </a:lnRef>
          <a:fillRef idx="1">
            <a:schemeClr val="lt1"/>
          </a:fillRef>
          <a:effectRef idx="0">
            <a:schemeClr val="accent6"/>
          </a:effectRef>
          <a:fontRef idx="minor">
            <a:schemeClr val="dk1"/>
          </a:fontRef>
        </p:style>
        <p:txBody>
          <a:bodyPr wrap="square" rtlCol="0" anchor="t">
            <a:spAutoFit/>
          </a:bodyPr>
          <a:lstStyle/>
          <a:p>
            <a:pPr algn="just"/>
            <a:r>
              <a:rPr lang="ja-JP" altLang="en-US" sz="1000" dirty="0">
                <a:solidFill>
                  <a:schemeClr val="tx1"/>
                </a:solidFill>
                <a:latin typeface="UD デジタル 教科書体 NP-R" panose="02020400000000000000" pitchFamily="18" charset="-128"/>
                <a:ea typeface="UD デジタル 教科書体 NP-R" panose="02020400000000000000" pitchFamily="18" charset="-128"/>
              </a:rPr>
              <a:t>便房内で転回したり便座に移乗できるかを確認。</a:t>
            </a:r>
          </a:p>
        </p:txBody>
      </p:sp>
      <p:sp>
        <p:nvSpPr>
          <p:cNvPr id="49" name="正方形/長方形 48">
            <a:extLst>
              <a:ext uri="{FF2B5EF4-FFF2-40B4-BE49-F238E27FC236}">
                <a16:creationId xmlns:a16="http://schemas.microsoft.com/office/drawing/2014/main" id="{C5740529-0CE9-4DB9-850C-04E555B10E94}"/>
              </a:ext>
              <a:ext uri="{C183D7F6-B498-43B3-948B-1728B52AA6E4}">
                <adec:decorative xmlns:adec="http://schemas.microsoft.com/office/drawing/2017/decorative" val="1"/>
              </a:ext>
            </a:extLst>
          </p:cNvPr>
          <p:cNvSpPr/>
          <p:nvPr/>
        </p:nvSpPr>
        <p:spPr>
          <a:xfrm>
            <a:off x="7559675" y="4897372"/>
            <a:ext cx="7099754" cy="4964101"/>
          </a:xfrm>
          <a:prstGeom prst="rect">
            <a:avLst/>
          </a:prstGeom>
          <a:noFill/>
          <a:ln w="38100">
            <a:solidFill>
              <a:srgbClr val="0068B7"/>
            </a:solidFill>
            <a:prstDash val="solid"/>
          </a:ln>
          <a:effectLst/>
        </p:spPr>
        <p:style>
          <a:lnRef idx="1">
            <a:schemeClr val="accent1"/>
          </a:lnRef>
          <a:fillRef idx="3">
            <a:schemeClr val="accent1"/>
          </a:fillRef>
          <a:effectRef idx="2">
            <a:schemeClr val="accent1"/>
          </a:effectRef>
          <a:fontRef idx="minor">
            <a:schemeClr val="lt1"/>
          </a:fontRef>
        </p:style>
        <p:txBody>
          <a:bodyPr rtlCol="0" anchor="t"/>
          <a:lstStyle/>
          <a:p>
            <a:endParaRPr kumimoji="1" lang="ja-JP" altLang="en-US" sz="1100" dirty="0">
              <a:solidFill>
                <a:schemeClr val="tx1"/>
              </a:solidFill>
              <a:latin typeface="UD デジタル 教科書体 NP-R" panose="02020400000000000000" pitchFamily="18" charset="-128"/>
              <a:ea typeface="UD デジタル 教科書体 NP-R" panose="02020400000000000000" pitchFamily="18" charset="-128"/>
            </a:endParaRPr>
          </a:p>
        </p:txBody>
      </p:sp>
      <p:sp>
        <p:nvSpPr>
          <p:cNvPr id="53" name="正方形/長方形 52">
            <a:extLst>
              <a:ext uri="{FF2B5EF4-FFF2-40B4-BE49-F238E27FC236}">
                <a16:creationId xmlns:a16="http://schemas.microsoft.com/office/drawing/2014/main" id="{F35C7D55-BF36-4211-931E-3269C682242D}"/>
              </a:ext>
              <a:ext uri="{C183D7F6-B498-43B3-948B-1728B52AA6E4}">
                <adec:decorative xmlns:adec="http://schemas.microsoft.com/office/drawing/2017/decorative" val="1"/>
              </a:ext>
            </a:extLst>
          </p:cNvPr>
          <p:cNvSpPr/>
          <p:nvPr/>
        </p:nvSpPr>
        <p:spPr>
          <a:xfrm>
            <a:off x="10791729" y="8988240"/>
            <a:ext cx="1402203" cy="507831"/>
          </a:xfrm>
          <a:prstGeom prst="rect">
            <a:avLst/>
          </a:prstGeom>
          <a:solidFill>
            <a:schemeClr val="bg1"/>
          </a:solidFill>
          <a:ln w="19050">
            <a:solidFill>
              <a:srgbClr val="0068B7"/>
            </a:solidFill>
            <a:prstDash val="solid"/>
            <a:headEnd type="arrow" w="lg" len="sm"/>
            <a:tailEnd type="arrow" w="lg" len="sm"/>
          </a:ln>
          <a:effectLst>
            <a:outerShdw blurRad="50800" dist="38100" dir="5400000" algn="t"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wrap="square" rtlCol="0" anchor="ctr">
            <a:spAutoFit/>
          </a:bodyPr>
          <a:lstStyle/>
          <a:p>
            <a:pPr algn="just"/>
            <a:r>
              <a:rPr kumimoji="1" lang="ja-JP" altLang="en-US" sz="900" dirty="0">
                <a:solidFill>
                  <a:schemeClr val="tx1"/>
                </a:solidFill>
                <a:latin typeface="UD デジタル 教科書体 NP-R" panose="02020400000000000000" pitchFamily="18" charset="-128"/>
                <a:ea typeface="UD デジタル 教科書体 NP-R" panose="02020400000000000000" pitchFamily="18" charset="-128"/>
              </a:rPr>
              <a:t>大型ベッドが出されたままになっていると車いすでは入れない。</a:t>
            </a:r>
          </a:p>
        </p:txBody>
      </p:sp>
      <p:cxnSp>
        <p:nvCxnSpPr>
          <p:cNvPr id="54" name="直線矢印コネクタ 53">
            <a:extLst>
              <a:ext uri="{FF2B5EF4-FFF2-40B4-BE49-F238E27FC236}">
                <a16:creationId xmlns:a16="http://schemas.microsoft.com/office/drawing/2014/main" id="{ADC02495-6722-47C7-A94A-C3CF76001517}"/>
              </a:ext>
              <a:ext uri="{C183D7F6-B498-43B3-948B-1728B52AA6E4}">
                <adec:decorative xmlns:adec="http://schemas.microsoft.com/office/drawing/2017/decorative" val="1"/>
              </a:ext>
            </a:extLst>
          </p:cNvPr>
          <p:cNvCxnSpPr>
            <a:cxnSpLocks/>
          </p:cNvCxnSpPr>
          <p:nvPr/>
        </p:nvCxnSpPr>
        <p:spPr>
          <a:xfrm>
            <a:off x="12193932" y="9386888"/>
            <a:ext cx="493368" cy="170020"/>
          </a:xfrm>
          <a:prstGeom prst="straightConnector1">
            <a:avLst/>
          </a:prstGeom>
          <a:ln w="19050">
            <a:solidFill>
              <a:srgbClr val="0068B7"/>
            </a:solidFill>
            <a:tailEnd type="triangle" w="med" len="sm"/>
          </a:ln>
          <a:effectLst>
            <a:outerShdw blurRad="50800" dist="38100" dir="5400000" algn="t" rotWithShape="0">
              <a:prstClr val="black">
                <a:alpha val="40000"/>
              </a:prstClr>
            </a:outerShdw>
          </a:effectLst>
        </p:spPr>
        <p:style>
          <a:lnRef idx="1">
            <a:schemeClr val="dk1"/>
          </a:lnRef>
          <a:fillRef idx="0">
            <a:schemeClr val="dk1"/>
          </a:fillRef>
          <a:effectRef idx="0">
            <a:schemeClr val="dk1"/>
          </a:effectRef>
          <a:fontRef idx="minor">
            <a:schemeClr val="tx1"/>
          </a:fontRef>
        </p:style>
      </p:cxnSp>
      <p:sp>
        <p:nvSpPr>
          <p:cNvPr id="56" name="正方形/長方形 55">
            <a:extLst>
              <a:ext uri="{FF2B5EF4-FFF2-40B4-BE49-F238E27FC236}">
                <a16:creationId xmlns:a16="http://schemas.microsoft.com/office/drawing/2014/main" id="{EB8D9E02-5947-4553-8ED1-E483947AB52E}"/>
              </a:ext>
              <a:ext uri="{C183D7F6-B498-43B3-948B-1728B52AA6E4}">
                <adec:decorative xmlns:adec="http://schemas.microsoft.com/office/drawing/2017/decorative" val="1"/>
              </a:ext>
            </a:extLst>
          </p:cNvPr>
          <p:cNvSpPr/>
          <p:nvPr/>
        </p:nvSpPr>
        <p:spPr>
          <a:xfrm>
            <a:off x="13278392" y="6838436"/>
            <a:ext cx="1104901" cy="507831"/>
          </a:xfrm>
          <a:prstGeom prst="rect">
            <a:avLst/>
          </a:prstGeom>
          <a:solidFill>
            <a:schemeClr val="bg1"/>
          </a:solidFill>
          <a:ln w="19050">
            <a:solidFill>
              <a:srgbClr val="0068B7"/>
            </a:solidFill>
            <a:prstDash val="solid"/>
            <a:headEnd type="arrow" w="lg" len="sm"/>
            <a:tailEnd type="arrow" w="lg" len="sm"/>
          </a:ln>
          <a:effectLst>
            <a:outerShdw blurRad="50800" dist="38100" dir="5400000" algn="t"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wrap="square" rtlCol="0" anchor="ctr">
            <a:spAutoFit/>
          </a:bodyPr>
          <a:lstStyle/>
          <a:p>
            <a:pPr algn="just"/>
            <a:r>
              <a:rPr kumimoji="1" lang="ja-JP" altLang="en-US" sz="900" dirty="0">
                <a:solidFill>
                  <a:schemeClr val="tx1"/>
                </a:solidFill>
                <a:latin typeface="UD デジタル 教科書体 NP-R" panose="02020400000000000000" pitchFamily="18" charset="-128"/>
                <a:ea typeface="UD デジタル 教科書体 NP-R" panose="02020400000000000000" pitchFamily="18" charset="-128"/>
              </a:rPr>
              <a:t>便座は、右勝手と左勝手をそれぞれ整備するべき。</a:t>
            </a:r>
          </a:p>
        </p:txBody>
      </p:sp>
      <p:cxnSp>
        <p:nvCxnSpPr>
          <p:cNvPr id="57" name="直線矢印コネクタ 56">
            <a:extLst>
              <a:ext uri="{FF2B5EF4-FFF2-40B4-BE49-F238E27FC236}">
                <a16:creationId xmlns:a16="http://schemas.microsoft.com/office/drawing/2014/main" id="{32DA1FF7-CCC5-4906-AA0C-6A9CAE201397}"/>
              </a:ext>
              <a:ext uri="{C183D7F6-B498-43B3-948B-1728B52AA6E4}">
                <adec:decorative xmlns:adec="http://schemas.microsoft.com/office/drawing/2017/decorative" val="1"/>
              </a:ext>
            </a:extLst>
          </p:cNvPr>
          <p:cNvCxnSpPr>
            <a:cxnSpLocks/>
            <a:stCxn id="56" idx="1"/>
          </p:cNvCxnSpPr>
          <p:nvPr/>
        </p:nvCxnSpPr>
        <p:spPr>
          <a:xfrm flipH="1" flipV="1">
            <a:off x="12687300" y="6591022"/>
            <a:ext cx="591092" cy="501330"/>
          </a:xfrm>
          <a:prstGeom prst="straightConnector1">
            <a:avLst/>
          </a:prstGeom>
          <a:ln w="19050">
            <a:solidFill>
              <a:srgbClr val="0068B7"/>
            </a:solidFill>
            <a:tailEnd type="triangle" w="med" len="sm"/>
          </a:ln>
          <a:effectLst>
            <a:outerShdw blurRad="50800" dist="38100" dir="5400000" algn="t" rotWithShape="0">
              <a:prstClr val="black">
                <a:alpha val="40000"/>
              </a:prstClr>
            </a:outerShdw>
          </a:effectLst>
        </p:spPr>
        <p:style>
          <a:lnRef idx="1">
            <a:schemeClr val="dk1"/>
          </a:lnRef>
          <a:fillRef idx="0">
            <a:schemeClr val="dk1"/>
          </a:fillRef>
          <a:effectRef idx="0">
            <a:schemeClr val="dk1"/>
          </a:effectRef>
          <a:fontRef idx="minor">
            <a:schemeClr val="tx1"/>
          </a:fontRef>
        </p:style>
      </p:cxnSp>
      <p:cxnSp>
        <p:nvCxnSpPr>
          <p:cNvPr id="55" name="直線矢印コネクタ 54">
            <a:extLst>
              <a:ext uri="{FF2B5EF4-FFF2-40B4-BE49-F238E27FC236}">
                <a16:creationId xmlns:a16="http://schemas.microsoft.com/office/drawing/2014/main" id="{8CC53561-1EEF-4AC3-972D-992E168DFC4A}"/>
              </a:ext>
              <a:ext uri="{C183D7F6-B498-43B3-948B-1728B52AA6E4}">
                <adec:decorative xmlns:adec="http://schemas.microsoft.com/office/drawing/2017/decorative" val="1"/>
              </a:ext>
            </a:extLst>
          </p:cNvPr>
          <p:cNvCxnSpPr>
            <a:cxnSpLocks/>
          </p:cNvCxnSpPr>
          <p:nvPr/>
        </p:nvCxnSpPr>
        <p:spPr>
          <a:xfrm>
            <a:off x="11797083" y="6360035"/>
            <a:ext cx="183870" cy="472710"/>
          </a:xfrm>
          <a:prstGeom prst="straightConnector1">
            <a:avLst/>
          </a:prstGeom>
          <a:ln w="19050">
            <a:solidFill>
              <a:srgbClr val="0068B7"/>
            </a:solidFill>
            <a:tailEnd type="triangle" w="med" len="sm"/>
          </a:ln>
          <a:effectLst>
            <a:outerShdw blurRad="50800" dist="38100" dir="5400000" algn="t" rotWithShape="0">
              <a:prstClr val="black">
                <a:alpha val="40000"/>
              </a:prstClr>
            </a:outerShdw>
          </a:effectLst>
        </p:spPr>
        <p:style>
          <a:lnRef idx="1">
            <a:schemeClr val="dk1"/>
          </a:lnRef>
          <a:fillRef idx="0">
            <a:schemeClr val="dk1"/>
          </a:fillRef>
          <a:effectRef idx="0">
            <a:schemeClr val="dk1"/>
          </a:effectRef>
          <a:fontRef idx="minor">
            <a:schemeClr val="tx1"/>
          </a:fontRef>
        </p:style>
      </p:cxnSp>
      <p:sp>
        <p:nvSpPr>
          <p:cNvPr id="58" name="正方形/長方形 57">
            <a:extLst>
              <a:ext uri="{FF2B5EF4-FFF2-40B4-BE49-F238E27FC236}">
                <a16:creationId xmlns:a16="http://schemas.microsoft.com/office/drawing/2014/main" id="{194E3BAC-4CE8-4DE2-96D1-563351223023}"/>
              </a:ext>
              <a:ext uri="{C183D7F6-B498-43B3-948B-1728B52AA6E4}">
                <adec:decorative xmlns:adec="http://schemas.microsoft.com/office/drawing/2017/decorative" val="1"/>
              </a:ext>
            </a:extLst>
          </p:cNvPr>
          <p:cNvSpPr/>
          <p:nvPr/>
        </p:nvSpPr>
        <p:spPr>
          <a:xfrm>
            <a:off x="11365976" y="7393435"/>
            <a:ext cx="2680224" cy="507831"/>
          </a:xfrm>
          <a:prstGeom prst="rect">
            <a:avLst/>
          </a:prstGeom>
          <a:solidFill>
            <a:schemeClr val="bg1"/>
          </a:solidFill>
          <a:ln w="19050">
            <a:solidFill>
              <a:srgbClr val="0068B7"/>
            </a:solidFill>
            <a:prstDash val="solid"/>
            <a:headEnd type="arrow" w="lg" len="sm"/>
            <a:tailEnd type="arrow" w="lg" len="sm"/>
          </a:ln>
          <a:effectLst>
            <a:outerShdw blurRad="50800" dist="38100" dir="5400000" algn="t" rotWithShape="0">
              <a:prstClr val="black">
                <a:alpha val="40000"/>
              </a:prstClr>
            </a:outerShdw>
          </a:effectLst>
        </p:spPr>
        <p:style>
          <a:lnRef idx="1">
            <a:schemeClr val="accent1"/>
          </a:lnRef>
          <a:fillRef idx="3">
            <a:schemeClr val="accent1"/>
          </a:fillRef>
          <a:effectRef idx="2">
            <a:schemeClr val="accent1"/>
          </a:effectRef>
          <a:fontRef idx="minor">
            <a:schemeClr val="lt1"/>
          </a:fontRef>
        </p:style>
        <p:txBody>
          <a:bodyPr wrap="square" rtlCol="0" anchor="ctr">
            <a:spAutoFit/>
          </a:bodyPr>
          <a:lstStyle/>
          <a:p>
            <a:pPr algn="just"/>
            <a:r>
              <a:rPr kumimoji="1" lang="ja-JP" altLang="en-US" sz="900" dirty="0">
                <a:solidFill>
                  <a:schemeClr val="tx1"/>
                </a:solidFill>
                <a:latin typeface="UD デジタル 教科書体 NP-R" panose="02020400000000000000" pitchFamily="18" charset="-128"/>
                <a:ea typeface="UD デジタル 教科書体 NP-R" panose="02020400000000000000" pitchFamily="18" charset="-128"/>
              </a:rPr>
              <a:t>バリアフリートイレ内に小便器があると、本来必要としている人が使用できなくなったり、回転スペースに制約ができるなど問題がある。</a:t>
            </a:r>
            <a:endParaRPr kumimoji="1" lang="en-US" altLang="ja-JP" sz="900" dirty="0">
              <a:solidFill>
                <a:schemeClr val="tx1"/>
              </a:solidFill>
              <a:latin typeface="UD デジタル 教科書体 NP-R" panose="02020400000000000000" pitchFamily="18" charset="-128"/>
              <a:ea typeface="UD デジタル 教科書体 NP-R" panose="02020400000000000000" pitchFamily="18" charset="-128"/>
            </a:endParaRPr>
          </a:p>
        </p:txBody>
      </p:sp>
      <p:cxnSp>
        <p:nvCxnSpPr>
          <p:cNvPr id="59" name="直線矢印コネクタ 58">
            <a:extLst>
              <a:ext uri="{FF2B5EF4-FFF2-40B4-BE49-F238E27FC236}">
                <a16:creationId xmlns:a16="http://schemas.microsoft.com/office/drawing/2014/main" id="{A0D4259E-0EB4-4ADC-8AFA-9BFA127ED223}"/>
              </a:ext>
              <a:ext uri="{C183D7F6-B498-43B3-948B-1728B52AA6E4}">
                <adec:decorative xmlns:adec="http://schemas.microsoft.com/office/drawing/2017/decorative" val="1"/>
              </a:ext>
            </a:extLst>
          </p:cNvPr>
          <p:cNvCxnSpPr>
            <a:cxnSpLocks/>
          </p:cNvCxnSpPr>
          <p:nvPr/>
        </p:nvCxnSpPr>
        <p:spPr>
          <a:xfrm flipH="1" flipV="1">
            <a:off x="10940366" y="7305693"/>
            <a:ext cx="435938" cy="227109"/>
          </a:xfrm>
          <a:prstGeom prst="straightConnector1">
            <a:avLst/>
          </a:prstGeom>
          <a:ln w="19050">
            <a:solidFill>
              <a:srgbClr val="0068B7"/>
            </a:solidFill>
            <a:tailEnd type="triangle" w="med" len="sm"/>
          </a:ln>
          <a:effectLst>
            <a:outerShdw blurRad="50800" dist="38100" dir="5400000" algn="t" rotWithShape="0">
              <a:prstClr val="black">
                <a:alpha val="40000"/>
              </a:prstClr>
            </a:outerShdw>
          </a:effectLst>
        </p:spPr>
        <p:style>
          <a:lnRef idx="1">
            <a:schemeClr val="dk1"/>
          </a:lnRef>
          <a:fillRef idx="0">
            <a:schemeClr val="dk1"/>
          </a:fillRef>
          <a:effectRef idx="0">
            <a:schemeClr val="dk1"/>
          </a:effectRef>
          <a:fontRef idx="minor">
            <a:schemeClr val="tx1"/>
          </a:fontRef>
        </p:style>
      </p:cxnSp>
      <p:pic>
        <p:nvPicPr>
          <p:cNvPr id="64" name="図 63">
            <a:extLst>
              <a:ext uri="{FF2B5EF4-FFF2-40B4-BE49-F238E27FC236}">
                <a16:creationId xmlns:a16="http://schemas.microsoft.com/office/drawing/2014/main" id="{1BF16E67-1249-43FD-AA9C-88F27A743030}"/>
              </a:ext>
              <a:ext uri="{C183D7F6-B498-43B3-948B-1728B52AA6E4}">
                <adec:decorative xmlns:adec="http://schemas.microsoft.com/office/drawing/2017/decorative" val="1"/>
              </a:ext>
            </a:extLst>
          </p:cNvPr>
          <p:cNvPicPr>
            <a:picLocks noChangeAspect="1"/>
          </p:cNvPicPr>
          <p:nvPr/>
        </p:nvPicPr>
        <p:blipFill rotWithShape="1">
          <a:blip r:embed="rId8">
            <a:extLst>
              <a:ext uri="{BEBA8EAE-BF5A-486C-A8C5-ECC9F3942E4B}">
                <a14:imgProps xmlns:a14="http://schemas.microsoft.com/office/drawing/2010/main">
                  <a14:imgLayer r:embed="rId9">
                    <a14:imgEffect>
                      <a14:sharpenSoften amount="-100000"/>
                    </a14:imgEffect>
                  </a14:imgLayer>
                </a14:imgProps>
              </a:ext>
            </a:extLst>
          </a:blip>
          <a:srcRect l="15481" t="45429" r="77181" b="50626"/>
          <a:stretch/>
        </p:blipFill>
        <p:spPr>
          <a:xfrm>
            <a:off x="10996612" y="5486802"/>
            <a:ext cx="466725" cy="188195"/>
          </a:xfrm>
          <a:prstGeom prst="ellipse">
            <a:avLst/>
          </a:prstGeom>
        </p:spPr>
      </p:pic>
      <p:pic>
        <p:nvPicPr>
          <p:cNvPr id="65" name="図 64">
            <a:extLst>
              <a:ext uri="{FF2B5EF4-FFF2-40B4-BE49-F238E27FC236}">
                <a16:creationId xmlns:a16="http://schemas.microsoft.com/office/drawing/2014/main" id="{C20D9A71-2FB3-4854-9767-69E4663054BA}"/>
              </a:ext>
              <a:ext uri="{C183D7F6-B498-43B3-948B-1728B52AA6E4}">
                <adec:decorative xmlns:adec="http://schemas.microsoft.com/office/drawing/2017/decorative" val="1"/>
              </a:ext>
            </a:extLst>
          </p:cNvPr>
          <p:cNvPicPr>
            <a:picLocks noChangeAspect="1"/>
          </p:cNvPicPr>
          <p:nvPr/>
        </p:nvPicPr>
        <p:blipFill rotWithShape="1">
          <a:blip r:embed="rId10">
            <a:extLst>
              <a:ext uri="{BEBA8EAE-BF5A-486C-A8C5-ECC9F3942E4B}">
                <a14:imgProps xmlns:a14="http://schemas.microsoft.com/office/drawing/2010/main">
                  <a14:imgLayer r:embed="rId11">
                    <a14:imgEffect>
                      <a14:sharpenSoften amount="-100000"/>
                    </a14:imgEffect>
                  </a14:imgLayer>
                </a14:imgProps>
              </a:ext>
            </a:extLst>
          </a:blip>
          <a:srcRect l="51364" t="25386" r="37321" b="68397"/>
          <a:stretch/>
        </p:blipFill>
        <p:spPr>
          <a:xfrm>
            <a:off x="12979400" y="7977777"/>
            <a:ext cx="359086" cy="147975"/>
          </a:xfrm>
          <a:prstGeom prst="ellipse">
            <a:avLst/>
          </a:prstGeom>
        </p:spPr>
      </p:pic>
      <p:pic>
        <p:nvPicPr>
          <p:cNvPr id="66" name="図 65">
            <a:extLst>
              <a:ext uri="{FF2B5EF4-FFF2-40B4-BE49-F238E27FC236}">
                <a16:creationId xmlns:a16="http://schemas.microsoft.com/office/drawing/2014/main" id="{FDA97AF6-8BA1-4226-BDD9-4E7264D3381E}"/>
              </a:ext>
              <a:ext uri="{C183D7F6-B498-43B3-948B-1728B52AA6E4}">
                <adec:decorative xmlns:adec="http://schemas.microsoft.com/office/drawing/2017/decorative" val="1"/>
              </a:ext>
            </a:extLst>
          </p:cNvPr>
          <p:cNvPicPr>
            <a:picLocks noChangeAspect="1"/>
          </p:cNvPicPr>
          <p:nvPr/>
        </p:nvPicPr>
        <p:blipFill rotWithShape="1">
          <a:blip r:embed="rId10">
            <a:extLst>
              <a:ext uri="{BEBA8EAE-BF5A-486C-A8C5-ECC9F3942E4B}">
                <a14:imgProps xmlns:a14="http://schemas.microsoft.com/office/drawing/2010/main">
                  <a14:imgLayer r:embed="rId11">
                    <a14:imgEffect>
                      <a14:sharpenSoften amount="-100000"/>
                    </a14:imgEffect>
                  </a14:imgLayer>
                </a14:imgProps>
              </a:ext>
            </a:extLst>
          </a:blip>
          <a:srcRect l="72874" t="29079" r="20423" b="64703"/>
          <a:stretch/>
        </p:blipFill>
        <p:spPr>
          <a:xfrm>
            <a:off x="13662024" y="8054285"/>
            <a:ext cx="212726" cy="147975"/>
          </a:xfrm>
          <a:prstGeom prst="ellipse">
            <a:avLst/>
          </a:prstGeom>
        </p:spPr>
      </p:pic>
      <p:sp>
        <p:nvSpPr>
          <p:cNvPr id="2" name="テキスト ボックス 1">
            <a:extLst>
              <a:ext uri="{FF2B5EF4-FFF2-40B4-BE49-F238E27FC236}">
                <a16:creationId xmlns:a16="http://schemas.microsoft.com/office/drawing/2014/main" id="{F4B1A4BC-8E68-442B-A292-96FB922924D8}"/>
              </a:ext>
              <a:ext uri="{C183D7F6-B498-43B3-948B-1728B52AA6E4}">
                <adec:decorative xmlns:adec="http://schemas.microsoft.com/office/drawing/2017/decorative" val="1"/>
              </a:ext>
            </a:extLst>
          </p:cNvPr>
          <p:cNvSpPr txBox="1"/>
          <p:nvPr/>
        </p:nvSpPr>
        <p:spPr>
          <a:xfrm>
            <a:off x="1755775" y="1778299"/>
            <a:ext cx="3781425" cy="246221"/>
          </a:xfrm>
          <a:prstGeom prst="rect">
            <a:avLst/>
          </a:prstGeom>
          <a:noFill/>
        </p:spPr>
        <p:txBody>
          <a:bodyPr wrap="square" rtlCol="0">
            <a:spAutoFit/>
          </a:bodyPr>
          <a:lstStyle/>
          <a:p>
            <a:pPr lvl="0" defTabSz="712793"/>
            <a:r>
              <a:rPr lang="ja-JP" altLang="en-US" sz="1000" dirty="0">
                <a:solidFill>
                  <a:prstClr val="black"/>
                </a:solidFill>
                <a:latin typeface="UD デジタル 教科書体 NP-R" panose="02020400000000000000" pitchFamily="18" charset="-128"/>
                <a:ea typeface="UD デジタル 教科書体 NP-R" panose="02020400000000000000" pitchFamily="18" charset="-128"/>
              </a:rPr>
              <a:t>２０２２年１２月９日（金）</a:t>
            </a:r>
            <a:r>
              <a:rPr lang="en-US" altLang="ja-JP" sz="1000" dirty="0">
                <a:solidFill>
                  <a:prstClr val="black"/>
                </a:solidFill>
                <a:latin typeface="UD デジタル 教科書体 NP-R" panose="02020400000000000000" pitchFamily="18" charset="-128"/>
                <a:ea typeface="UD デジタル 教科書体 NP-R" panose="02020400000000000000" pitchFamily="18" charset="-128"/>
              </a:rPr>
              <a:t>1</a:t>
            </a:r>
            <a:r>
              <a:rPr lang="ja-JP" altLang="en-US" sz="1000" dirty="0">
                <a:solidFill>
                  <a:prstClr val="black"/>
                </a:solidFill>
                <a:latin typeface="UD デジタル 教科書体 NP-R" panose="02020400000000000000" pitchFamily="18" charset="-128"/>
                <a:ea typeface="UD デジタル 教科書体 NP-R" panose="02020400000000000000" pitchFamily="18" charset="-128"/>
              </a:rPr>
              <a:t>５時４５分から</a:t>
            </a:r>
            <a:r>
              <a:rPr lang="en-US" altLang="ja-JP" sz="1000" dirty="0">
                <a:solidFill>
                  <a:prstClr val="black"/>
                </a:solidFill>
                <a:latin typeface="UD デジタル 教科書体 NP-R" panose="02020400000000000000" pitchFamily="18" charset="-128"/>
                <a:ea typeface="UD デジタル 教科書体 NP-R" panose="02020400000000000000" pitchFamily="18" charset="-128"/>
              </a:rPr>
              <a:t>1</a:t>
            </a:r>
            <a:r>
              <a:rPr lang="ja-JP" altLang="en-US" sz="1000" dirty="0">
                <a:solidFill>
                  <a:prstClr val="black"/>
                </a:solidFill>
                <a:latin typeface="UD デジタル 教科書体 NP-R" panose="02020400000000000000" pitchFamily="18" charset="-128"/>
                <a:ea typeface="UD デジタル 教科書体 NP-R" panose="02020400000000000000" pitchFamily="18" charset="-128"/>
              </a:rPr>
              <a:t>８時４５分まで</a:t>
            </a:r>
          </a:p>
        </p:txBody>
      </p:sp>
      <p:sp>
        <p:nvSpPr>
          <p:cNvPr id="46" name="テキスト ボックス 45">
            <a:extLst>
              <a:ext uri="{FF2B5EF4-FFF2-40B4-BE49-F238E27FC236}">
                <a16:creationId xmlns:a16="http://schemas.microsoft.com/office/drawing/2014/main" id="{51EA76ED-99A1-4F90-B758-7B76D4A8A62B}"/>
              </a:ext>
              <a:ext uri="{C183D7F6-B498-43B3-948B-1728B52AA6E4}">
                <adec:decorative xmlns:adec="http://schemas.microsoft.com/office/drawing/2017/decorative" val="1"/>
              </a:ext>
            </a:extLst>
          </p:cNvPr>
          <p:cNvSpPr txBox="1"/>
          <p:nvPr/>
        </p:nvSpPr>
        <p:spPr>
          <a:xfrm>
            <a:off x="8496150" y="1382628"/>
            <a:ext cx="6085036" cy="422744"/>
          </a:xfrm>
          <a:prstGeom prst="rect">
            <a:avLst/>
          </a:prstGeom>
          <a:noFill/>
        </p:spPr>
        <p:txBody>
          <a:bodyPr wrap="square" rtlCol="0">
            <a:spAutoFit/>
          </a:bodyPr>
          <a:lstStyle/>
          <a:p>
            <a:pPr algn="just">
              <a:lnSpc>
                <a:spcPts val="1300"/>
              </a:lnSpc>
            </a:pPr>
            <a:r>
              <a:rPr lang="ja-JP" altLang="en-US" sz="1050" dirty="0">
                <a:latin typeface="UD デジタル 教科書体 NP-R" panose="02020400000000000000" pitchFamily="18" charset="-128"/>
                <a:ea typeface="UD デジタル 教科書体 NP-R" panose="02020400000000000000" pitchFamily="18" charset="-128"/>
              </a:rPr>
              <a:t>基本設計者（説明者）：</a:t>
            </a:r>
            <a:r>
              <a:rPr lang="zh-TW" altLang="en-US" sz="1050" dirty="0">
                <a:latin typeface="UD デジタル 教科書体 NP-R" panose="02020400000000000000" pitchFamily="18" charset="-128"/>
                <a:ea typeface="UD デジタル 教科書体 NP-R" panose="02020400000000000000" pitchFamily="18" charset="-128"/>
              </a:rPr>
              <a:t>斎藤信吾建築設計事務所</a:t>
            </a:r>
            <a:r>
              <a:rPr lang="ja-JP" altLang="en-US" sz="1050" dirty="0">
                <a:latin typeface="UD デジタル 教科書体 NP-R" panose="02020400000000000000" pitchFamily="18" charset="-128"/>
                <a:ea typeface="UD デジタル 教科書体 NP-R" panose="02020400000000000000" pitchFamily="18" charset="-128"/>
              </a:rPr>
              <a:t> </a:t>
            </a:r>
            <a:r>
              <a:rPr lang="zh-TW" altLang="en-US" sz="1050" dirty="0">
                <a:latin typeface="UD デジタル 教科書体 NP-R" panose="02020400000000000000" pitchFamily="18" charset="-128"/>
                <a:ea typeface="UD デジタル 教科書体 NP-R" panose="02020400000000000000" pitchFamily="18" charset="-128"/>
              </a:rPr>
              <a:t>斎藤信吾</a:t>
            </a:r>
            <a:r>
              <a:rPr lang="ja-JP" altLang="en-US" sz="1050" dirty="0">
                <a:latin typeface="UD デジタル 教科書体 NP-R" panose="02020400000000000000" pitchFamily="18" charset="-128"/>
                <a:ea typeface="UD デジタル 教科書体 NP-R" panose="02020400000000000000" pitchFamily="18" charset="-128"/>
              </a:rPr>
              <a:t>氏・根本友樹氏</a:t>
            </a:r>
          </a:p>
          <a:p>
            <a:pPr algn="just">
              <a:lnSpc>
                <a:spcPts val="1300"/>
              </a:lnSpc>
            </a:pPr>
            <a:r>
              <a:rPr lang="ja-JP" altLang="en-US" sz="1050" dirty="0">
                <a:latin typeface="UD デジタル 教科書体 NP-R" panose="02020400000000000000" pitchFamily="18" charset="-128"/>
                <a:ea typeface="UD デジタル 教科書体 NP-R" panose="02020400000000000000" pitchFamily="18" charset="-128"/>
              </a:rPr>
              <a:t>　　　　　　　　　　　</a:t>
            </a:r>
            <a:r>
              <a:rPr lang="en-US" altLang="ja-JP" sz="1050" dirty="0">
                <a:latin typeface="UD デジタル 教科書体 NP-R" panose="02020400000000000000" pitchFamily="18" charset="-128"/>
                <a:ea typeface="UD デジタル 教科書体 NP-R" panose="02020400000000000000" pitchFamily="18" charset="-128"/>
              </a:rPr>
              <a:t>Ateliers Mumu Tashiro </a:t>
            </a:r>
            <a:r>
              <a:rPr lang="ja-JP" altLang="en-US" sz="1050" dirty="0">
                <a:latin typeface="UD デジタル 教科書体 NP-R" panose="02020400000000000000" pitchFamily="18" charset="-128"/>
                <a:ea typeface="UD デジタル 教科書体 NP-R" panose="02020400000000000000" pitchFamily="18" charset="-128"/>
              </a:rPr>
              <a:t>田代夢々氏</a:t>
            </a:r>
          </a:p>
        </p:txBody>
      </p:sp>
    </p:spTree>
    <p:extLst>
      <p:ext uri="{BB962C8B-B14F-4D97-AF65-F5344CB8AC3E}">
        <p14:creationId xmlns:p14="http://schemas.microsoft.com/office/powerpoint/2010/main" val="982429891"/>
      </p:ext>
    </p:extLst>
  </p:cSld>
  <p:clrMapOvr>
    <a:masterClrMapping/>
  </p:clrMapOvr>
</p:sld>
</file>

<file path=ppt/theme/theme1.xml><?xml version="1.0" encoding="utf-8"?>
<a:theme xmlns:a="http://schemas.openxmlformats.org/drawingml/2006/main" name="1_スライド">
  <a:themeElements>
    <a:clrScheme name="NIKKEN　COLOR">
      <a:dk1>
        <a:sysClr val="windowText" lastClr="000000"/>
      </a:dk1>
      <a:lt1>
        <a:sysClr val="window" lastClr="FFFFFF"/>
      </a:lt1>
      <a:dk2>
        <a:srgbClr val="62B0E2"/>
      </a:dk2>
      <a:lt2>
        <a:srgbClr val="E7E6E6"/>
      </a:lt2>
      <a:accent1>
        <a:srgbClr val="238966"/>
      </a:accent1>
      <a:accent2>
        <a:srgbClr val="F7B515"/>
      </a:accent2>
      <a:accent3>
        <a:srgbClr val="2CA6E0"/>
      </a:accent3>
      <a:accent4>
        <a:srgbClr val="3271AD"/>
      </a:accent4>
      <a:accent5>
        <a:srgbClr val="E95541"/>
      </a:accent5>
      <a:accent6>
        <a:srgbClr val="D82531"/>
      </a:accent6>
      <a:hlink>
        <a:srgbClr val="0563C1"/>
      </a:hlink>
      <a:folHlink>
        <a:srgbClr val="954F72"/>
      </a:folHlink>
    </a:clrScheme>
    <a:fontScheme name="NIKKEN　GROUP">
      <a:majorFont>
        <a:latin typeface="Century Gothic"/>
        <a:ea typeface="メイリオ"/>
        <a:cs typeface=""/>
      </a:majorFont>
      <a:minorFont>
        <a:latin typeface="Georgia"/>
        <a:ea typeface="ＭＳ 明朝"/>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5">
            <a:alpha val="40000"/>
          </a:schemeClr>
        </a:solidFill>
        <a:ln w="19050">
          <a:noFill/>
          <a:prstDash val="solid"/>
          <a:headEnd type="arrow" w="lg" len="sm"/>
          <a:tailEnd type="arrow" w="lg" len="sm"/>
        </a:ln>
        <a:effectLst/>
      </a:spPr>
      <a:bodyPr rtlCol="0" anchor="ctr"/>
      <a:lstStyle>
        <a:defPPr algn="ctr">
          <a:defRPr/>
        </a:defPPr>
      </a:lstStyle>
      <a:style>
        <a:lnRef idx="1">
          <a:schemeClr val="accent1"/>
        </a:lnRef>
        <a:fillRef idx="3">
          <a:schemeClr val="accent1"/>
        </a:fillRef>
        <a:effectRef idx="2">
          <a:schemeClr val="accent1"/>
        </a:effectRef>
        <a:fontRef idx="minor">
          <a:schemeClr val="lt1"/>
        </a:fontRef>
      </a:style>
    </a:spDef>
    <a:lnDef>
      <a:spPr/>
      <a:bodyPr/>
      <a:lstStyle/>
      <a:style>
        <a:lnRef idx="1">
          <a:schemeClr val="dk1"/>
        </a:lnRef>
        <a:fillRef idx="0">
          <a:schemeClr val="dk1"/>
        </a:fillRef>
        <a:effectRef idx="0">
          <a:schemeClr val="dk1"/>
        </a:effectRef>
        <a:fontRef idx="minor">
          <a:schemeClr val="tx1"/>
        </a:fontRef>
      </a:style>
    </a:lnDef>
    <a:txDef>
      <a:spPr>
        <a:noFill/>
      </a:spPr>
      <a:bodyPr wrap="none" rtlCol="0">
        <a:spAutoFit/>
      </a:bodyPr>
      <a:lstStyle>
        <a:defPPr>
          <a:defRPr kumimoji="1" dirty="0" smtClean="0">
            <a:latin typeface="+mj-ea"/>
            <a:ea typeface="+mj-ea"/>
          </a:defRPr>
        </a:defPPr>
      </a:lstStyle>
    </a:txDef>
  </a:objectDefaults>
  <a:extraClrSchemeLst/>
  <a:extLst>
    <a:ext uri="{05A4C25C-085E-4340-85A3-A5531E510DB2}">
      <thm15:themeFamily xmlns:thm15="http://schemas.microsoft.com/office/thememl/2012/main" name="20171212_NIKKEN_SEKKEI_PPT_Template_4-3_J.pptx" id="{965866C0-7233-42BB-BFD5-895C01CA6236}" vid="{3A5F5028-5423-413C-8672-275BE65AE44A}"/>
    </a:ext>
  </a:extLst>
</a:theme>
</file>

<file path=ppt/theme/theme2.xml><?xml version="1.0" encoding="utf-8"?>
<a:theme xmlns:a="http://schemas.openxmlformats.org/drawingml/2006/main" name="ホワイト">
  <a:themeElements>
    <a:clrScheme name="NIKKEN　SEKKEI">
      <a:dk1>
        <a:srgbClr val="000000"/>
      </a:dk1>
      <a:lt1>
        <a:srgbClr val="FFFFFF"/>
      </a:lt1>
      <a:dk2>
        <a:srgbClr val="62B0E2"/>
      </a:dk2>
      <a:lt2>
        <a:srgbClr val="FFFFFF"/>
      </a:lt2>
      <a:accent1>
        <a:srgbClr val="62B0E2"/>
      </a:accent1>
      <a:accent2>
        <a:srgbClr val="238966"/>
      </a:accent2>
      <a:accent3>
        <a:srgbClr val="F7B515"/>
      </a:accent3>
      <a:accent4>
        <a:srgbClr val="3271AD"/>
      </a:accent4>
      <a:accent5>
        <a:srgbClr val="E95541"/>
      </a:accent5>
      <a:accent6>
        <a:srgbClr val="D82531"/>
      </a:accent6>
      <a:hlink>
        <a:srgbClr val="000000"/>
      </a:hlink>
      <a:folHlink>
        <a:srgbClr val="000000"/>
      </a:folHlink>
    </a:clrScheme>
    <a:fontScheme name="Nikken　Group">
      <a:majorFont>
        <a:latin typeface="Century Gothic"/>
        <a:ea typeface="メイリオ"/>
        <a:cs typeface=""/>
      </a:majorFont>
      <a:minorFont>
        <a:latin typeface="Georgia"/>
        <a:ea typeface="ＭＳ 明朝"/>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ホワイト">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Yu Gothic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Yu Gothic"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TaxCatchAll xmlns="1490d353-0991-41f4-95ca-37b2da48dd0f" xsi:nil="true"/>
    <lcf76f155ced4ddcb4097134ff3c332f xmlns="031d1d97-ee14-4b71-9e7b-9cea7d446934">
      <Terms xmlns="http://schemas.microsoft.com/office/infopath/2007/PartnerControls"/>
    </lcf76f155ced4ddcb4097134ff3c332f>
  </documentManagement>
</p:properties>
</file>

<file path=customXml/item3.xml><?xml version="1.0" encoding="utf-8"?>
<ct:contentTypeSchema xmlns:ct="http://schemas.microsoft.com/office/2006/metadata/contentType" xmlns:ma="http://schemas.microsoft.com/office/2006/metadata/properties/metaAttributes" ct:_="" ma:_="" ma:contentTypeName="ドキュメント" ma:contentTypeID="0x0101002E33821C8F2A564E83A6148AA69174AD" ma:contentTypeVersion="16" ma:contentTypeDescription="新しいドキュメントを作成します。" ma:contentTypeScope="" ma:versionID="f259e29be277e886ee9e178acda7ea3e">
  <xsd:schema xmlns:xsd="http://www.w3.org/2001/XMLSchema" xmlns:xs="http://www.w3.org/2001/XMLSchema" xmlns:p="http://schemas.microsoft.com/office/2006/metadata/properties" xmlns:ns2="031d1d97-ee14-4b71-9e7b-9cea7d446934" xmlns:ns3="1490d353-0991-41f4-95ca-37b2da48dd0f" targetNamespace="http://schemas.microsoft.com/office/2006/metadata/properties" ma:root="true" ma:fieldsID="7db417312a3f01172d9bffee16cebef8" ns2:_="" ns3:_="">
    <xsd:import namespace="031d1d97-ee14-4b71-9e7b-9cea7d446934"/>
    <xsd:import namespace="1490d353-0991-41f4-95ca-37b2da48dd0f"/>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AutoTags" minOccurs="0"/>
                <xsd:element ref="ns2:MediaServiceOCR" minOccurs="0"/>
                <xsd:element ref="ns2:MediaServiceGenerationTime" minOccurs="0"/>
                <xsd:element ref="ns2:MediaServiceEventHashCode" minOccurs="0"/>
                <xsd:element ref="ns2:MediaServiceAutoKeyPoints" minOccurs="0"/>
                <xsd:element ref="ns2:MediaServiceKeyPoints" minOccurs="0"/>
                <xsd:element ref="ns3:SharedWithUsers" minOccurs="0"/>
                <xsd:element ref="ns3:SharedWithDetails" minOccurs="0"/>
                <xsd:element ref="ns2:MediaLengthInSeconds" minOccurs="0"/>
                <xsd:element ref="ns2:MediaServiceLocation"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031d1d97-ee14-4b71-9e7b-9cea7d446934"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AutoTags" ma:index="11" nillable="true" ma:displayName="Tags" ma:internalName="MediaServiceAutoTags" ma:readOnly="true">
      <xsd:simpleType>
        <xsd:restriction base="dms:Text"/>
      </xsd:simpleType>
    </xsd:element>
    <xsd:element name="MediaServiceOCR" ma:index="12" nillable="true" ma:displayName="Extracted Text" ma:internalName="MediaServiceOCR" ma:readOnly="true">
      <xsd:simpleType>
        <xsd:restriction base="dms:Note">
          <xsd:maxLength value="255"/>
        </xsd:restriction>
      </xsd:simpleType>
    </xsd:element>
    <xsd:element name="MediaServiceGenerationTime" ma:index="13" nillable="true" ma:displayName="MediaServiceGenerationTime" ma:hidden="true" ma:internalName="MediaServiceGenerationTime" ma:readOnly="true">
      <xsd:simpleType>
        <xsd:restriction base="dms:Text"/>
      </xsd:simpleType>
    </xsd:element>
    <xsd:element name="MediaServiceEventHashCode" ma:index="14" nillable="true" ma:displayName="MediaServiceEventHashCode" ma:hidden="true" ma:internalName="MediaServiceEventHashCode" ma:readOnly="true">
      <xsd:simpleType>
        <xsd:restriction base="dms:Text"/>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LengthInSeconds" ma:index="19" nillable="true" ma:displayName="Length (seconds)" ma:internalName="MediaLengthInSeconds" ma:readOnly="true">
      <xsd:simpleType>
        <xsd:restriction base="dms:Unknown"/>
      </xsd:simpleType>
    </xsd:element>
    <xsd:element name="MediaServiceLocation" ma:index="20" nillable="true" ma:displayName="Location" ma:internalName="MediaServiceLocation" ma:readOnly="true">
      <xsd:simpleType>
        <xsd:restriction base="dms:Text"/>
      </xsd:simpleType>
    </xsd:element>
    <xsd:element name="lcf76f155ced4ddcb4097134ff3c332f" ma:index="22" nillable="true" ma:taxonomy="true" ma:internalName="lcf76f155ced4ddcb4097134ff3c332f" ma:taxonomyFieldName="MediaServiceImageTags" ma:displayName="画像タグ" ma:readOnly="false" ma:fieldId="{5cf76f15-5ced-4ddc-b409-7134ff3c332f}" ma:taxonomyMulti="true" ma:sspId="a95d1507-21fd-45cf-866d-ceae8a82a7f1"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1490d353-0991-41f4-95ca-37b2da48dd0f" elementFormDefault="qualified">
    <xsd:import namespace="http://schemas.microsoft.com/office/2006/documentManagement/types"/>
    <xsd:import namespace="http://schemas.microsoft.com/office/infopath/2007/PartnerControls"/>
    <xsd:element name="SharedWithUsers" ma:index="17" nillable="true" ma:displayName="共有相手"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共有相手の詳細情報" ma:internalName="SharedWithDetails" ma:readOnly="true">
      <xsd:simpleType>
        <xsd:restriction base="dms:Note">
          <xsd:maxLength value="255"/>
        </xsd:restriction>
      </xsd:simpleType>
    </xsd:element>
    <xsd:element name="TaxCatchAll" ma:index="23" nillable="true" ma:displayName="Taxonomy Catch All Column" ma:hidden="true" ma:list="{88f501ed-212f-4df1-b724-b58af8084807}" ma:internalName="TaxCatchAll" ma:showField="CatchAllData" ma:web="1490d353-0991-41f4-95ca-37b2da48dd0f">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コンテンツ タイプ"/>
        <xsd:element ref="dc:title" minOccurs="0" maxOccurs="1" ma:index="4" ma:displayName="タイトル"/>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3F6D6AEB-E352-4711-8236-C4A159B4309D}">
  <ds:schemaRefs>
    <ds:schemaRef ds:uri="http://schemas.microsoft.com/sharepoint/v3/contenttype/forms"/>
  </ds:schemaRefs>
</ds:datastoreItem>
</file>

<file path=customXml/itemProps2.xml><?xml version="1.0" encoding="utf-8"?>
<ds:datastoreItem xmlns:ds="http://schemas.openxmlformats.org/officeDocument/2006/customXml" ds:itemID="{1059F1BB-A7F8-43F0-80CE-3C559838D155}">
  <ds:schemaRefs>
    <ds:schemaRef ds:uri="031d1d97-ee14-4b71-9e7b-9cea7d446934"/>
    <ds:schemaRef ds:uri="http://purl.org/dc/terms/"/>
    <ds:schemaRef ds:uri="http://purl.org/dc/elements/1.1/"/>
    <ds:schemaRef ds:uri="1490d353-0991-41f4-95ca-37b2da48dd0f"/>
    <ds:schemaRef ds:uri="http://schemas.microsoft.com/office/infopath/2007/PartnerControls"/>
    <ds:schemaRef ds:uri="http://schemas.microsoft.com/office/2006/metadata/properties"/>
    <ds:schemaRef ds:uri="http://schemas.microsoft.com/office/2006/documentManagement/types"/>
    <ds:schemaRef ds:uri="http://www.w3.org/XML/1998/namespace"/>
    <ds:schemaRef ds:uri="http://purl.org/dc/dcmitype/"/>
    <ds:schemaRef ds:uri="http://schemas.openxmlformats.org/package/2006/metadata/core-properties"/>
  </ds:schemaRefs>
</ds:datastoreItem>
</file>

<file path=customXml/itemProps3.xml><?xml version="1.0" encoding="utf-8"?>
<ds:datastoreItem xmlns:ds="http://schemas.openxmlformats.org/officeDocument/2006/customXml" ds:itemID="{1CC6B089-4F7D-435C-B410-7C2DCCDA6E41}">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031d1d97-ee14-4b71-9e7b-9cea7d446934"/>
    <ds:schemaRef ds:uri="1490d353-0991-41f4-95ca-37b2da48dd0f"/>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20171212_NIKKEN_SEKKEI_PPT_Template_4-3_J_v2</Template>
  <TotalTime>0</TotalTime>
  <Words>1630</Words>
  <Application>Microsoft Office PowerPoint</Application>
  <PresentationFormat>ユーザー設定</PresentationFormat>
  <Paragraphs>70</Paragraphs>
  <Slides>1</Slides>
  <Notes>0</Notes>
  <HiddenSlides>0</HiddenSlides>
  <MMClips>0</MMClips>
  <ScaleCrop>false</ScaleCrop>
  <HeadingPairs>
    <vt:vector size="6" baseType="variant">
      <vt:variant>
        <vt:lpstr>使用されているフォント</vt:lpstr>
      </vt:variant>
      <vt:variant>
        <vt:i4>7</vt:i4>
      </vt:variant>
      <vt:variant>
        <vt:lpstr>テーマ</vt:lpstr>
      </vt:variant>
      <vt:variant>
        <vt:i4>1</vt:i4>
      </vt:variant>
      <vt:variant>
        <vt:lpstr>スライド タイトル</vt:lpstr>
      </vt:variant>
      <vt:variant>
        <vt:i4>1</vt:i4>
      </vt:variant>
    </vt:vector>
  </HeadingPairs>
  <TitlesOfParts>
    <vt:vector size="9" baseType="lpstr">
      <vt:lpstr>UD デジタル 教科書体 NP-R</vt:lpstr>
      <vt:lpstr>メイリオ</vt:lpstr>
      <vt:lpstr>Yu Gothic</vt:lpstr>
      <vt:lpstr>游明朝</vt:lpstr>
      <vt:lpstr>Arial</vt:lpstr>
      <vt:lpstr>Century Gothic</vt:lpstr>
      <vt:lpstr>Georgia</vt:lpstr>
      <vt:lpstr>1_スライド</vt:lpstr>
      <vt:lpstr>PowerPoint プレゼンテーション</vt:lpstr>
    </vt:vector>
  </TitlesOfParts>
  <Manager/>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ウォータープラザ沿い客席の設計変更案</dc:title>
  <dc:creator/>
  <cp:lastModifiedBy/>
  <cp:revision>72</cp:revision>
  <cp:lastPrinted>2017-06-30T01:48:05Z</cp:lastPrinted>
  <dcterms:created xsi:type="dcterms:W3CDTF">2019-07-04T01:24:14Z</dcterms:created>
  <dcterms:modified xsi:type="dcterms:W3CDTF">2023-01-31T01:19:48Z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0x0101002E33821C8F2A564E83A6148AA69174AD</vt:lpwstr>
  </property>
  <property fmtid="{D5CDD505-2E9C-101B-9397-08002B2CF9AE}" pid="3" name="MediaServiceImageTags">
    <vt:lpwstr/>
  </property>
</Properties>
</file>