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0" r:id="rId4"/>
  </p:sldMasterIdLst>
  <p:notesMasterIdLst>
    <p:notesMasterId r:id="rId6"/>
  </p:notesMasterIdLst>
  <p:handoutMasterIdLst>
    <p:handoutMasterId r:id="rId7"/>
  </p:handoutMasterIdLst>
  <p:sldIdLst>
    <p:sldId id="713" r:id="rId5"/>
  </p:sldIdLst>
  <p:sldSz cx="15119350" cy="10691813"/>
  <p:notesSz cx="9939338" cy="14368463"/>
  <p:defaultTextStyle>
    <a:defPPr>
      <a:defRPr lang="ja-JP"/>
    </a:defPPr>
    <a:lvl1pPr marL="0" algn="l" defTabSz="737436" rtl="0" eaLnBrk="1" latinLnBrk="0" hangingPunct="1">
      <a:defRPr kumimoji="1" sz="2903" kern="1200">
        <a:solidFill>
          <a:schemeClr val="tx1"/>
        </a:solidFill>
        <a:latin typeface="+mn-lt"/>
        <a:ea typeface="+mn-ea"/>
        <a:cs typeface="+mn-cs"/>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368" userDrawn="1">
          <p15:clr>
            <a:srgbClr val="A4A3A4"/>
          </p15:clr>
        </p15:guide>
        <p15:guide id="4" orient="horz" pos="419" userDrawn="1">
          <p15:clr>
            <a:srgbClr val="A4A3A4"/>
          </p15:clr>
        </p15:guide>
        <p15:guide id="6" pos="4762" userDrawn="1">
          <p15:clr>
            <a:srgbClr val="A4A3A4"/>
          </p15:clr>
        </p15:guide>
        <p15:guide id="7" pos="339" userDrawn="1">
          <p15:clr>
            <a:srgbClr val="A4A3A4"/>
          </p15:clr>
        </p15:guide>
        <p15:guide id="8" pos="9185" userDrawn="1">
          <p15:clr>
            <a:srgbClr val="A4A3A4"/>
          </p15:clr>
        </p15:guide>
        <p15:guide id="9" orient="horz" pos="1326" userDrawn="1">
          <p15:clr>
            <a:srgbClr val="A4A3A4"/>
          </p15:clr>
        </p15:guide>
        <p15:guide id="10" pos="12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7"/>
    <a:srgbClr val="73BBC3"/>
    <a:srgbClr val="C1E4FF"/>
    <a:srgbClr val="E60012"/>
    <a:srgbClr val="FC9797"/>
    <a:srgbClr val="D2D7DA"/>
    <a:srgbClr val="DED8DD"/>
    <a:srgbClr val="0066FF"/>
    <a:srgbClr val="AAAAFF"/>
    <a:srgbClr val="9FD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233" autoAdjust="0"/>
    <p:restoredTop sz="89636" autoAdjust="0"/>
  </p:normalViewPr>
  <p:slideViewPr>
    <p:cSldViewPr snapToGrid="0" snapToObjects="1">
      <p:cViewPr>
        <p:scale>
          <a:sx n="75" d="100"/>
          <a:sy n="75" d="100"/>
        </p:scale>
        <p:origin x="-12" y="-1608"/>
      </p:cViewPr>
      <p:guideLst>
        <p:guide orient="horz" pos="3368"/>
        <p:guide orient="horz" pos="419"/>
        <p:guide pos="4762"/>
        <p:guide pos="339"/>
        <p:guide pos="9185"/>
        <p:guide orient="horz" pos="1326"/>
        <p:guide pos="1269"/>
      </p:guideLst>
    </p:cSldViewPr>
  </p:slideViewPr>
  <p:notesTextViewPr>
    <p:cViewPr>
      <p:scale>
        <a:sx n="200" d="100"/>
        <a:sy n="200" d="100"/>
      </p:scale>
      <p:origin x="0" y="0"/>
    </p:cViewPr>
  </p:notesTextViewPr>
  <p:sorterViewPr>
    <p:cViewPr varScale="1">
      <p:scale>
        <a:sx n="1" d="1"/>
        <a:sy n="1" d="1"/>
      </p:scale>
      <p:origin x="0" y="-10434"/>
    </p:cViewPr>
  </p:sorterViewPr>
  <p:notesViewPr>
    <p:cSldViewPr snapToGrid="0" snapToObjects="1">
      <p:cViewPr>
        <p:scale>
          <a:sx n="130" d="100"/>
          <a:sy n="130" d="100"/>
        </p:scale>
        <p:origin x="2742" y="-15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6" y="36"/>
            <a:ext cx="4307048" cy="720919"/>
          </a:xfrm>
          <a:prstGeom prst="rect">
            <a:avLst/>
          </a:prstGeom>
        </p:spPr>
        <p:txBody>
          <a:bodyPr vert="horz" lIns="131036" tIns="65516" rIns="131036" bIns="65516" rtlCol="0"/>
          <a:lstStyle>
            <a:lvl1pPr algn="l">
              <a:defRPr sz="1600"/>
            </a:lvl1pPr>
          </a:lstStyle>
          <a:p>
            <a:endParaRPr kumimoji="1" lang="ja-JP" altLang="en-US"/>
          </a:p>
        </p:txBody>
      </p:sp>
      <p:sp>
        <p:nvSpPr>
          <p:cNvPr id="3" name="日付プレースホルダー 2"/>
          <p:cNvSpPr>
            <a:spLocks noGrp="1"/>
          </p:cNvSpPr>
          <p:nvPr>
            <p:ph type="dt" sz="quarter" idx="1"/>
          </p:nvPr>
        </p:nvSpPr>
        <p:spPr>
          <a:xfrm>
            <a:off x="5630027" y="36"/>
            <a:ext cx="4307048" cy="720919"/>
          </a:xfrm>
          <a:prstGeom prst="rect">
            <a:avLst/>
          </a:prstGeom>
        </p:spPr>
        <p:txBody>
          <a:bodyPr vert="horz" lIns="131036" tIns="65516" rIns="131036" bIns="65516" rtlCol="0"/>
          <a:lstStyle>
            <a:lvl1pPr algn="r">
              <a:defRPr sz="1600"/>
            </a:lvl1pPr>
          </a:lstStyle>
          <a:p>
            <a:fld id="{BBBD62C2-E873-5F4D-BA00-AAE0B1B124B5}" type="datetimeFigureOut">
              <a:rPr kumimoji="1" lang="ja-JP" altLang="en-US" smtClean="0"/>
              <a:t>2023/6/13</a:t>
            </a:fld>
            <a:endParaRPr kumimoji="1" lang="ja-JP" altLang="en-US"/>
          </a:p>
        </p:txBody>
      </p:sp>
      <p:sp>
        <p:nvSpPr>
          <p:cNvPr id="4" name="フッター プレースホルダー 3"/>
          <p:cNvSpPr>
            <a:spLocks noGrp="1"/>
          </p:cNvSpPr>
          <p:nvPr>
            <p:ph type="ftr" sz="quarter" idx="2"/>
          </p:nvPr>
        </p:nvSpPr>
        <p:spPr>
          <a:xfrm>
            <a:off x="26" y="13647561"/>
            <a:ext cx="4307048" cy="720917"/>
          </a:xfrm>
          <a:prstGeom prst="rect">
            <a:avLst/>
          </a:prstGeom>
        </p:spPr>
        <p:txBody>
          <a:bodyPr vert="horz" lIns="131036" tIns="65516" rIns="131036" bIns="65516" rtlCol="0" anchor="b"/>
          <a:lstStyle>
            <a:lvl1pPr algn="l">
              <a:defRPr sz="1600"/>
            </a:lvl1pPr>
          </a:lstStyle>
          <a:p>
            <a:endParaRPr kumimoji="1" lang="ja-JP" altLang="en-US"/>
          </a:p>
        </p:txBody>
      </p:sp>
      <p:sp>
        <p:nvSpPr>
          <p:cNvPr id="5" name="スライド番号プレースホルダー 4"/>
          <p:cNvSpPr>
            <a:spLocks noGrp="1"/>
          </p:cNvSpPr>
          <p:nvPr>
            <p:ph type="sldNum" sz="quarter" idx="3"/>
          </p:nvPr>
        </p:nvSpPr>
        <p:spPr>
          <a:xfrm>
            <a:off x="5630027" y="13647561"/>
            <a:ext cx="4307048" cy="720917"/>
          </a:xfrm>
          <a:prstGeom prst="rect">
            <a:avLst/>
          </a:prstGeom>
        </p:spPr>
        <p:txBody>
          <a:bodyPr vert="horz" lIns="131036" tIns="65516" rIns="131036" bIns="65516" rtlCol="0" anchor="b"/>
          <a:lstStyle>
            <a:lvl1pPr algn="r">
              <a:defRPr sz="1600"/>
            </a:lvl1pPr>
          </a:lstStyle>
          <a:p>
            <a:fld id="{DD1E3D76-EB51-7442-9019-E03B8572EE91}" type="slidenum">
              <a:rPr kumimoji="1" lang="ja-JP" altLang="en-US" smtClean="0"/>
              <a:t>‹#›</a:t>
            </a:fld>
            <a:endParaRPr kumimoji="1" lang="ja-JP" altLang="en-US"/>
          </a:p>
        </p:txBody>
      </p:sp>
    </p:spTree>
    <p:extLst>
      <p:ext uri="{BB962C8B-B14F-4D97-AF65-F5344CB8AC3E}">
        <p14:creationId xmlns:p14="http://schemas.microsoft.com/office/powerpoint/2010/main" val="1040354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2" y="32"/>
            <a:ext cx="4174001" cy="339413"/>
          </a:xfrm>
          <a:prstGeom prst="rect">
            <a:avLst/>
          </a:prstGeom>
        </p:spPr>
        <p:txBody>
          <a:bodyPr vert="horz" lIns="131036" tIns="65516" rIns="131036" bIns="65516" rtlCol="0" anchor="ctr" anchorCtr="0"/>
          <a:lstStyle>
            <a:lvl1pPr algn="l">
              <a:defRPr sz="1600"/>
            </a:lvl1pPr>
          </a:lstStyle>
          <a:p>
            <a:endParaRPr lang="ja-JP" altLang="en-US" dirty="0"/>
          </a:p>
        </p:txBody>
      </p:sp>
      <p:sp>
        <p:nvSpPr>
          <p:cNvPr id="3" name="日付プレースホルダー 2"/>
          <p:cNvSpPr>
            <a:spLocks noGrp="1"/>
          </p:cNvSpPr>
          <p:nvPr>
            <p:ph type="dt" idx="1"/>
          </p:nvPr>
        </p:nvSpPr>
        <p:spPr>
          <a:xfrm>
            <a:off x="5630027" y="32"/>
            <a:ext cx="4174001" cy="339413"/>
          </a:xfrm>
          <a:prstGeom prst="rect">
            <a:avLst/>
          </a:prstGeom>
        </p:spPr>
        <p:txBody>
          <a:bodyPr vert="horz" lIns="131036" tIns="65516" rIns="131036" bIns="65516" rtlCol="0" anchor="ctr" anchorCtr="0"/>
          <a:lstStyle>
            <a:lvl1pPr algn="r">
              <a:defRPr sz="1600"/>
            </a:lvl1pPr>
          </a:lstStyle>
          <a:p>
            <a:fld id="{EF1F5F32-C4D4-7C4B-97B0-222226BE262B}" type="datetimeFigureOut">
              <a:rPr lang="ja-JP" altLang="en-US" smtClean="0"/>
              <a:pPr/>
              <a:t>2023/6/13</a:t>
            </a:fld>
            <a:endParaRPr lang="ja-JP" altLang="en-US" dirty="0"/>
          </a:p>
        </p:txBody>
      </p:sp>
      <p:sp>
        <p:nvSpPr>
          <p:cNvPr id="4" name="スライド イメージ プレースホルダー 3"/>
          <p:cNvSpPr>
            <a:spLocks noGrp="1" noRot="1" noChangeAspect="1"/>
          </p:cNvSpPr>
          <p:nvPr>
            <p:ph type="sldImg" idx="2"/>
          </p:nvPr>
        </p:nvSpPr>
        <p:spPr>
          <a:xfrm>
            <a:off x="1068388" y="1370013"/>
            <a:ext cx="7802562" cy="5516562"/>
          </a:xfrm>
          <a:prstGeom prst="rect">
            <a:avLst/>
          </a:prstGeom>
          <a:noFill/>
          <a:ln w="12700">
            <a:solidFill>
              <a:prstClr val="black"/>
            </a:solidFill>
          </a:ln>
        </p:spPr>
        <p:txBody>
          <a:bodyPr vert="horz" lIns="131036" tIns="65516" rIns="131036" bIns="65516" rtlCol="0" anchor="ctr"/>
          <a:lstStyle/>
          <a:p>
            <a:endParaRPr lang="ja-JP" altLang="en-US"/>
          </a:p>
        </p:txBody>
      </p:sp>
      <p:sp>
        <p:nvSpPr>
          <p:cNvPr id="5" name="ノート プレースホルダー 4"/>
          <p:cNvSpPr>
            <a:spLocks noGrp="1"/>
          </p:cNvSpPr>
          <p:nvPr>
            <p:ph type="body" sz="quarter" idx="3"/>
          </p:nvPr>
        </p:nvSpPr>
        <p:spPr>
          <a:xfrm>
            <a:off x="1578316" y="7480483"/>
            <a:ext cx="6782748" cy="5515453"/>
          </a:xfrm>
          <a:prstGeom prst="rect">
            <a:avLst/>
          </a:prstGeom>
        </p:spPr>
        <p:txBody>
          <a:bodyPr vert="horz" lIns="131036" tIns="65516" rIns="131036" bIns="6551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42" y="14085646"/>
            <a:ext cx="4174001" cy="282843"/>
          </a:xfrm>
          <a:prstGeom prst="rect">
            <a:avLst/>
          </a:prstGeom>
        </p:spPr>
        <p:txBody>
          <a:bodyPr vert="horz" lIns="131036" tIns="65516" rIns="131036" bIns="65516" rtlCol="0" anchor="ctr" anchorCtr="0"/>
          <a:lstStyle>
            <a:lvl1pPr algn="l">
              <a:defRPr sz="1600"/>
            </a:lvl1pPr>
          </a:lstStyle>
          <a:p>
            <a:endParaRPr lang="ja-JP" altLang="en-US" dirty="0"/>
          </a:p>
        </p:txBody>
      </p:sp>
      <p:sp>
        <p:nvSpPr>
          <p:cNvPr id="7" name="スライド番号プレースホルダー 6"/>
          <p:cNvSpPr>
            <a:spLocks noGrp="1"/>
          </p:cNvSpPr>
          <p:nvPr>
            <p:ph type="sldNum" sz="quarter" idx="5"/>
          </p:nvPr>
        </p:nvSpPr>
        <p:spPr>
          <a:xfrm>
            <a:off x="5765383" y="14029080"/>
            <a:ext cx="4174001" cy="339413"/>
          </a:xfrm>
          <a:prstGeom prst="rect">
            <a:avLst/>
          </a:prstGeom>
        </p:spPr>
        <p:txBody>
          <a:bodyPr vert="horz" lIns="131036" tIns="65516" rIns="131036" bIns="65516" rtlCol="0" anchor="ctr" anchorCtr="0"/>
          <a:lstStyle>
            <a:lvl1pPr algn="r">
              <a:defRPr sz="1600"/>
            </a:lvl1pPr>
          </a:lstStyle>
          <a:p>
            <a:fld id="{D4EFF1A5-1FEB-C64A-BD29-5AAE6D4DCA5B}" type="slidenum">
              <a:rPr lang="ja-JP" altLang="en-US" smtClean="0"/>
              <a:pPr/>
              <a:t>‹#›</a:t>
            </a:fld>
            <a:endParaRPr lang="ja-JP" altLang="en-US"/>
          </a:p>
        </p:txBody>
      </p:sp>
    </p:spTree>
    <p:extLst>
      <p:ext uri="{BB962C8B-B14F-4D97-AF65-F5344CB8AC3E}">
        <p14:creationId xmlns:p14="http://schemas.microsoft.com/office/powerpoint/2010/main" val="430664674"/>
      </p:ext>
    </p:extLst>
  </p:cSld>
  <p:clrMap bg1="lt1" tx1="dk1" bg2="lt2" tx2="dk2" accent1="accent1" accent2="accent2" accent3="accent3" accent4="accent4" accent5="accent5" accent6="accent6" hlink="hlink" folHlink="folHlink"/>
  <p:hf sldNum="0" hdr="0" ftr="0" dt="0"/>
  <p:notesStyle>
    <a:lvl1pPr marL="0" algn="l" defTabSz="1474872" rtl="0" eaLnBrk="1" latinLnBrk="0" hangingPunct="1">
      <a:defRPr kumimoji="1" sz="1936" kern="1200">
        <a:solidFill>
          <a:schemeClr val="tx1"/>
        </a:solidFill>
        <a:latin typeface="+mn-lt"/>
        <a:ea typeface="+mn-ea"/>
        <a:cs typeface="+mn-cs"/>
      </a:defRPr>
    </a:lvl1pPr>
    <a:lvl2pPr marL="737436" algn="l" defTabSz="1474872" rtl="0" eaLnBrk="1" latinLnBrk="0" hangingPunct="1">
      <a:defRPr kumimoji="1" sz="1936" kern="1200">
        <a:solidFill>
          <a:schemeClr val="tx1"/>
        </a:solidFill>
        <a:latin typeface="+mn-lt"/>
        <a:ea typeface="+mn-ea"/>
        <a:cs typeface="+mn-cs"/>
      </a:defRPr>
    </a:lvl2pPr>
    <a:lvl3pPr marL="1474872" algn="l" defTabSz="1474872" rtl="0" eaLnBrk="1" latinLnBrk="0" hangingPunct="1">
      <a:defRPr kumimoji="1" sz="1936" kern="1200">
        <a:solidFill>
          <a:schemeClr val="tx1"/>
        </a:solidFill>
        <a:latin typeface="+mn-lt"/>
        <a:ea typeface="+mn-ea"/>
        <a:cs typeface="+mn-cs"/>
      </a:defRPr>
    </a:lvl3pPr>
    <a:lvl4pPr marL="2212309" algn="l" defTabSz="1474872" rtl="0" eaLnBrk="1" latinLnBrk="0" hangingPunct="1">
      <a:defRPr kumimoji="1" sz="1936" kern="1200">
        <a:solidFill>
          <a:schemeClr val="tx1"/>
        </a:solidFill>
        <a:latin typeface="+mn-lt"/>
        <a:ea typeface="+mn-ea"/>
        <a:cs typeface="+mn-cs"/>
      </a:defRPr>
    </a:lvl4pPr>
    <a:lvl5pPr marL="2949745" algn="l" defTabSz="1474872" rtl="0" eaLnBrk="1" latinLnBrk="0" hangingPunct="1">
      <a:defRPr kumimoji="1" sz="1936" kern="1200">
        <a:solidFill>
          <a:schemeClr val="tx1"/>
        </a:solidFill>
        <a:latin typeface="+mn-lt"/>
        <a:ea typeface="+mn-ea"/>
        <a:cs typeface="+mn-cs"/>
      </a:defRPr>
    </a:lvl5pPr>
    <a:lvl6pPr marL="3687181" algn="l" defTabSz="1474872" rtl="0" eaLnBrk="1" latinLnBrk="0" hangingPunct="1">
      <a:defRPr kumimoji="1" sz="1936" kern="1200">
        <a:solidFill>
          <a:schemeClr val="tx1"/>
        </a:solidFill>
        <a:latin typeface="+mn-lt"/>
        <a:ea typeface="+mn-ea"/>
        <a:cs typeface="+mn-cs"/>
      </a:defRPr>
    </a:lvl6pPr>
    <a:lvl7pPr marL="4424617" algn="l" defTabSz="1474872" rtl="0" eaLnBrk="1" latinLnBrk="0" hangingPunct="1">
      <a:defRPr kumimoji="1" sz="1936" kern="1200">
        <a:solidFill>
          <a:schemeClr val="tx1"/>
        </a:solidFill>
        <a:latin typeface="+mn-lt"/>
        <a:ea typeface="+mn-ea"/>
        <a:cs typeface="+mn-cs"/>
      </a:defRPr>
    </a:lvl7pPr>
    <a:lvl8pPr marL="5162053" algn="l" defTabSz="1474872" rtl="0" eaLnBrk="1" latinLnBrk="0" hangingPunct="1">
      <a:defRPr kumimoji="1" sz="1936" kern="1200">
        <a:solidFill>
          <a:schemeClr val="tx1"/>
        </a:solidFill>
        <a:latin typeface="+mn-lt"/>
        <a:ea typeface="+mn-ea"/>
        <a:cs typeface="+mn-cs"/>
      </a:defRPr>
    </a:lvl8pPr>
    <a:lvl9pPr marL="5899489" algn="l" defTabSz="1474872" rtl="0" eaLnBrk="1" latinLnBrk="0" hangingPunct="1">
      <a:defRPr kumimoji="1" sz="193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タイトルとテキストとガイド">
    <p:spTree>
      <p:nvGrpSpPr>
        <p:cNvPr id="1" name=""/>
        <p:cNvGrpSpPr/>
        <p:nvPr/>
      </p:nvGrpSpPr>
      <p:grpSpPr>
        <a:xfrm>
          <a:off x="0" y="0"/>
          <a:ext cx="0" cy="0"/>
          <a:chOff x="0" y="0"/>
          <a:chExt cx="0" cy="0"/>
        </a:xfrm>
      </p:grpSpPr>
      <p:sp>
        <p:nvSpPr>
          <p:cNvPr id="14" name="スライド番号プレースホルダー 2"/>
          <p:cNvSpPr txBox="1">
            <a:spLocks/>
          </p:cNvSpPr>
          <p:nvPr userDrawn="1"/>
        </p:nvSpPr>
        <p:spPr>
          <a:xfrm>
            <a:off x="7839822" y="9992616"/>
            <a:ext cx="3730671" cy="505125"/>
          </a:xfrm>
          <a:prstGeom prst="rect">
            <a:avLst/>
          </a:prstGeom>
        </p:spPr>
        <p:txBody>
          <a:bodyPr vert="horz" lIns="0" tIns="0" rIns="0" bIns="0" rtlCol="0" anchor="ct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ctr"/>
            <a:r>
              <a:rPr lang="ja-JP" altLang="en-US" dirty="0"/>
              <a:t> </a:t>
            </a:r>
          </a:p>
        </p:txBody>
      </p:sp>
    </p:spTree>
    <p:extLst>
      <p:ext uri="{BB962C8B-B14F-4D97-AF65-F5344CB8AC3E}">
        <p14:creationId xmlns:p14="http://schemas.microsoft.com/office/powerpoint/2010/main" val="3256683887"/>
      </p:ext>
    </p:extLst>
  </p:cSld>
  <p:clrMapOvr>
    <a:masterClrMapping/>
  </p:clrMapOvr>
  <p:extLst>
    <p:ext uri="{DCECCB84-F9BA-43D5-87BE-67443E8EF086}">
      <p15:sldGuideLst xmlns:p15="http://schemas.microsoft.com/office/powerpoint/2012/main">
        <p15:guide id="1" pos="4762">
          <p15:clr>
            <a:srgbClr val="FBAE40"/>
          </p15:clr>
        </p15:guide>
        <p15:guide id="2" pos="339">
          <p15:clr>
            <a:srgbClr val="FBAE40"/>
          </p15:clr>
        </p15:guide>
        <p15:guide id="3" pos="9185">
          <p15:clr>
            <a:srgbClr val="FBAE40"/>
          </p15:clr>
        </p15:guide>
        <p15:guide id="4" orient="horz" pos="3368">
          <p15:clr>
            <a:srgbClr val="FBAE40"/>
          </p15:clr>
        </p15:guide>
        <p15:guide id="5" orient="horz" pos="6180">
          <p15:clr>
            <a:srgbClr val="FBAE40"/>
          </p15:clr>
        </p15:guide>
        <p15:guide id="6" orient="horz" pos="555">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11" name="タイトル プレースホルダー 10"/>
          <p:cNvSpPr>
            <a:spLocks noGrp="1"/>
          </p:cNvSpPr>
          <p:nvPr>
            <p:ph type="title"/>
          </p:nvPr>
        </p:nvSpPr>
        <p:spPr>
          <a:xfrm>
            <a:off x="535725" y="518622"/>
            <a:ext cx="14047900" cy="673500"/>
          </a:xfrm>
          <a:prstGeom prst="rect">
            <a:avLst/>
          </a:prstGeom>
        </p:spPr>
        <p:txBody>
          <a:bodyPr vert="horz" wrap="none" lIns="0" tIns="0" rIns="0" bIns="0" rtlCol="0" anchor="t" anchorCtr="0">
            <a:normAutofit/>
          </a:bodyPr>
          <a:lstStyle/>
          <a:p>
            <a:r>
              <a:rPr kumimoji="1" lang="ja-JP" altLang="en-US" dirty="0"/>
              <a:t>ここにタイトルを入力します</a:t>
            </a:r>
          </a:p>
        </p:txBody>
      </p:sp>
    </p:spTree>
    <p:extLst>
      <p:ext uri="{BB962C8B-B14F-4D97-AF65-F5344CB8AC3E}">
        <p14:creationId xmlns:p14="http://schemas.microsoft.com/office/powerpoint/2010/main" val="3614610891"/>
      </p:ext>
    </p:extLst>
  </p:cSld>
  <p:clrMap bg1="lt1" tx1="dk1" bg2="lt2" tx2="dk2" accent1="accent1" accent2="accent2" accent3="accent3" accent4="accent4" accent5="accent5" accent6="accent6" hlink="hlink" folHlink="folHlink"/>
  <p:sldLayoutIdLst>
    <p:sldLayoutId id="2147483680" r:id="rId1"/>
  </p:sldLayoutIdLst>
  <p:hf sldNum="0" hdr="0" ftr="0" dt="0"/>
  <p:txStyles>
    <p:titleStyle>
      <a:lvl1pPr algn="l" defTabSz="712793" rtl="0" eaLnBrk="1" latinLnBrk="0" hangingPunct="1">
        <a:spcBef>
          <a:spcPct val="0"/>
        </a:spcBef>
        <a:buNone/>
        <a:defRPr kumimoji="1" sz="3274" b="0" i="0" kern="1200" spc="390" baseline="0">
          <a:solidFill>
            <a:schemeClr val="tx1"/>
          </a:solidFill>
          <a:latin typeface="+mj-ea"/>
          <a:ea typeface="+mj-ea"/>
          <a:cs typeface="Century Gothic レギュラー" charset="0"/>
        </a:defRPr>
      </a:lvl1pPr>
    </p:titleStyle>
    <p:bodyStyle>
      <a:lvl1pPr marL="534595" indent="-534595" algn="l" defTabSz="712793" rtl="0" eaLnBrk="1" latinLnBrk="0" hangingPunct="1">
        <a:spcBef>
          <a:spcPct val="20000"/>
        </a:spcBef>
        <a:buFont typeface="Arial"/>
        <a:buChar char="•"/>
        <a:defRPr kumimoji="1" sz="4989" kern="1200">
          <a:solidFill>
            <a:schemeClr val="tx1"/>
          </a:solidFill>
          <a:latin typeface="+mn-lt"/>
          <a:ea typeface="+mn-ea"/>
          <a:cs typeface="+mn-cs"/>
        </a:defRPr>
      </a:lvl1pPr>
      <a:lvl2pPr marL="1158289" indent="-445496" algn="l" defTabSz="712793" rtl="0" eaLnBrk="1" latinLnBrk="0" hangingPunct="1">
        <a:spcBef>
          <a:spcPct val="20000"/>
        </a:spcBef>
        <a:buFont typeface="Arial"/>
        <a:buChar char="–"/>
        <a:defRPr kumimoji="1" sz="4365" kern="1200">
          <a:solidFill>
            <a:schemeClr val="tx1"/>
          </a:solidFill>
          <a:latin typeface="+mn-lt"/>
          <a:ea typeface="+mn-ea"/>
          <a:cs typeface="+mn-cs"/>
        </a:defRPr>
      </a:lvl2pPr>
      <a:lvl3pPr marL="1781983" indent="-356397" algn="l" defTabSz="712793" rtl="0" eaLnBrk="1" latinLnBrk="0" hangingPunct="1">
        <a:spcBef>
          <a:spcPct val="20000"/>
        </a:spcBef>
        <a:buFont typeface="Arial"/>
        <a:buChar char="•"/>
        <a:defRPr kumimoji="1" sz="3742" kern="1200">
          <a:solidFill>
            <a:schemeClr val="tx1"/>
          </a:solidFill>
          <a:latin typeface="+mn-lt"/>
          <a:ea typeface="+mn-ea"/>
          <a:cs typeface="+mn-cs"/>
        </a:defRPr>
      </a:lvl3pPr>
      <a:lvl4pPr marL="2494776"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4pPr>
      <a:lvl5pPr marL="3207569"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5pPr>
      <a:lvl6pPr marL="3920362"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6pPr>
      <a:lvl7pPr marL="4633155"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7pPr>
      <a:lvl8pPr marL="5345948"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8pPr>
      <a:lvl9pPr marL="6058741"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9pPr>
    </p:bodyStyle>
    <p:otherStyle>
      <a:defPPr>
        <a:defRPr lang="ja-JP"/>
      </a:defPPr>
      <a:lvl1pPr marL="0" algn="l" defTabSz="712793" rtl="0" eaLnBrk="1" latinLnBrk="0" hangingPunct="1">
        <a:defRPr kumimoji="1" sz="2806" kern="1200">
          <a:solidFill>
            <a:schemeClr val="tx1"/>
          </a:solidFill>
          <a:latin typeface="+mn-lt"/>
          <a:ea typeface="+mn-ea"/>
          <a:cs typeface="+mn-cs"/>
        </a:defRPr>
      </a:lvl1pPr>
      <a:lvl2pPr marL="712793" algn="l" defTabSz="712793" rtl="0" eaLnBrk="1" latinLnBrk="0" hangingPunct="1">
        <a:defRPr kumimoji="1" sz="2806" kern="1200">
          <a:solidFill>
            <a:schemeClr val="tx1"/>
          </a:solidFill>
          <a:latin typeface="+mn-lt"/>
          <a:ea typeface="+mn-ea"/>
          <a:cs typeface="+mn-cs"/>
        </a:defRPr>
      </a:lvl2pPr>
      <a:lvl3pPr marL="1425586" algn="l" defTabSz="712793" rtl="0" eaLnBrk="1" latinLnBrk="0" hangingPunct="1">
        <a:defRPr kumimoji="1" sz="2806" kern="1200">
          <a:solidFill>
            <a:schemeClr val="tx1"/>
          </a:solidFill>
          <a:latin typeface="+mn-lt"/>
          <a:ea typeface="+mn-ea"/>
          <a:cs typeface="+mn-cs"/>
        </a:defRPr>
      </a:lvl3pPr>
      <a:lvl4pPr marL="2138379" algn="l" defTabSz="712793" rtl="0" eaLnBrk="1" latinLnBrk="0" hangingPunct="1">
        <a:defRPr kumimoji="1" sz="2806" kern="1200">
          <a:solidFill>
            <a:schemeClr val="tx1"/>
          </a:solidFill>
          <a:latin typeface="+mn-lt"/>
          <a:ea typeface="+mn-ea"/>
          <a:cs typeface="+mn-cs"/>
        </a:defRPr>
      </a:lvl4pPr>
      <a:lvl5pPr marL="2851172" algn="l" defTabSz="712793" rtl="0" eaLnBrk="1" latinLnBrk="0" hangingPunct="1">
        <a:defRPr kumimoji="1" sz="2806" kern="1200">
          <a:solidFill>
            <a:schemeClr val="tx1"/>
          </a:solidFill>
          <a:latin typeface="+mn-lt"/>
          <a:ea typeface="+mn-ea"/>
          <a:cs typeface="+mn-cs"/>
        </a:defRPr>
      </a:lvl5pPr>
      <a:lvl6pPr marL="3563965" algn="l" defTabSz="712793" rtl="0" eaLnBrk="1" latinLnBrk="0" hangingPunct="1">
        <a:defRPr kumimoji="1" sz="2806" kern="1200">
          <a:solidFill>
            <a:schemeClr val="tx1"/>
          </a:solidFill>
          <a:latin typeface="+mn-lt"/>
          <a:ea typeface="+mn-ea"/>
          <a:cs typeface="+mn-cs"/>
        </a:defRPr>
      </a:lvl6pPr>
      <a:lvl7pPr marL="4276759" algn="l" defTabSz="712793" rtl="0" eaLnBrk="1" latinLnBrk="0" hangingPunct="1">
        <a:defRPr kumimoji="1" sz="2806" kern="1200">
          <a:solidFill>
            <a:schemeClr val="tx1"/>
          </a:solidFill>
          <a:latin typeface="+mn-lt"/>
          <a:ea typeface="+mn-ea"/>
          <a:cs typeface="+mn-cs"/>
        </a:defRPr>
      </a:lvl7pPr>
      <a:lvl8pPr marL="4989552" algn="l" defTabSz="712793" rtl="0" eaLnBrk="1" latinLnBrk="0" hangingPunct="1">
        <a:defRPr kumimoji="1" sz="2806" kern="1200">
          <a:solidFill>
            <a:schemeClr val="tx1"/>
          </a:solidFill>
          <a:latin typeface="+mn-lt"/>
          <a:ea typeface="+mn-ea"/>
          <a:cs typeface="+mn-cs"/>
        </a:defRPr>
      </a:lvl8pPr>
      <a:lvl9pPr marL="5702345" algn="l" defTabSz="712793"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 9">
            <a:extLst>
              <a:ext uri="{FF2B5EF4-FFF2-40B4-BE49-F238E27FC236}">
                <a16:creationId xmlns:a16="http://schemas.microsoft.com/office/drawing/2014/main" id="{D00518CB-285D-42F1-A958-70B217F6247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83738605"/>
              </p:ext>
            </p:extLst>
          </p:nvPr>
        </p:nvGraphicFramePr>
        <p:xfrm>
          <a:off x="538163" y="1603225"/>
          <a:ext cx="6777037" cy="2292352"/>
        </p:xfrm>
        <a:graphic>
          <a:graphicData uri="http://schemas.openxmlformats.org/drawingml/2006/table">
            <a:tbl>
              <a:tblPr firstRow="1" bandRow="1">
                <a:tableStyleId>{9D7B26C5-4107-4FEC-AEDC-1716B250A1EF}</a:tableStyleId>
              </a:tblPr>
              <a:tblGrid>
                <a:gridCol w="1307403">
                  <a:extLst>
                    <a:ext uri="{9D8B030D-6E8A-4147-A177-3AD203B41FA5}">
                      <a16:colId xmlns:a16="http://schemas.microsoft.com/office/drawing/2014/main" val="3120787404"/>
                    </a:ext>
                  </a:extLst>
                </a:gridCol>
                <a:gridCol w="5469634">
                  <a:extLst>
                    <a:ext uri="{9D8B030D-6E8A-4147-A177-3AD203B41FA5}">
                      <a16:colId xmlns:a16="http://schemas.microsoft.com/office/drawing/2014/main" val="2514595461"/>
                    </a:ext>
                  </a:extLst>
                </a:gridCol>
              </a:tblGrid>
              <a:tr h="0">
                <a:tc>
                  <a:txBody>
                    <a:bodyPr/>
                    <a:lstStyle/>
                    <a:p>
                      <a:pPr algn="l">
                        <a:lnSpc>
                          <a:spcPts val="1100"/>
                        </a:lnSpc>
                      </a:pP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日　時</a:t>
                      </a:r>
                    </a:p>
                  </a:txBody>
                  <a:tcPr>
                    <a:lnL w="38100" cap="flat" cmpd="sng" algn="ctr">
                      <a:noFill/>
                      <a:prstDash val="solid"/>
                      <a:round/>
                      <a:headEnd type="none" w="med" len="med"/>
                      <a:tailEnd type="none" w="med" len="med"/>
                    </a:lnL>
                    <a:lnR>
                      <a:noFill/>
                    </a:lnR>
                    <a:lnT w="28575" cap="flat" cmpd="sng" algn="ctr">
                      <a:solidFill>
                        <a:srgbClr val="0068B7"/>
                      </a:solidFill>
                      <a:prstDash val="solid"/>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100"/>
                        </a:lnSpc>
                      </a:pPr>
                      <a:endPar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0">
                    <a:lnL>
                      <a:noFill/>
                    </a:lnL>
                    <a:lnR w="38100" cap="flat" cmpd="sng" algn="ctr">
                      <a:noFill/>
                      <a:prstDash val="solid"/>
                      <a:round/>
                      <a:headEnd type="none" w="med" len="med"/>
                      <a:tailEnd type="none" w="med" len="med"/>
                    </a:lnR>
                    <a:lnT w="28575" cap="flat" cmpd="sng" algn="ctr">
                      <a:solidFill>
                        <a:srgbClr val="0068B7"/>
                      </a:solidFill>
                      <a:prstDash val="solid"/>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7777449"/>
                  </a:ext>
                </a:extLst>
              </a:tr>
              <a:tr h="0">
                <a:tc>
                  <a:txBody>
                    <a:bodyPr/>
                    <a:lstStyle/>
                    <a:p>
                      <a:pPr algn="l">
                        <a:lnSpc>
                          <a:spcPts val="1100"/>
                        </a:lnSpc>
                      </a:pP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場　所</a:t>
                      </a: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b="0" dirty="0">
                          <a:latin typeface="UD デジタル 教科書体 NP-R" panose="02020400000000000000" pitchFamily="18" charset="-128"/>
                          <a:ea typeface="UD デジタル 教科書体 NP-R" panose="02020400000000000000" pitchFamily="18" charset="-128"/>
                        </a:rPr>
                        <a:t>２０２５年日本国際博覧会協会 会議室・オンライン併催</a:t>
                      </a: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8194729"/>
                  </a:ext>
                </a:extLst>
              </a:tr>
              <a:tr h="397612">
                <a:tc>
                  <a:txBody>
                    <a:bodyPr/>
                    <a:lstStyle/>
                    <a:p>
                      <a:pPr algn="l">
                        <a:lnSpc>
                          <a:spcPts val="1100"/>
                        </a:lnSpc>
                      </a:pP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委員出席者</a:t>
                      </a:r>
                      <a:endPar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endParaRPr>
                    </a:p>
                    <a:p>
                      <a:pPr algn="l">
                        <a:lnSpc>
                          <a:spcPts val="1100"/>
                        </a:lnSpc>
                      </a:pP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順不同、敬称略</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100"/>
                        </a:lnSpc>
                      </a:pP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柳原 崇男</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近畿大学理工学部社会環境工学科 准教授</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、三星 昭宏</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近畿大学理工学部 名誉教授</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、岡田</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多栄子</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公益社団法人 京都府視覚障害者協会 主席副会長</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、小尾 隆一 </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社会福祉法人 大阪手をつなぐ育成会 常務理事</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、六條 友聡</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ＮＰＯ法人ちゅうぶ 理事</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、吉川 ひとみ</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アクセス関西ネットワーク</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、西村 秀樹</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滋賀県視覚障害者福祉協会</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、岸本 慶子</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自立生活夢宙センター 交通アクセス担当</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、尾上 浩二</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[DPI</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日本会議 副議長</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、堀 篤子</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000" b="0" dirty="0" err="1">
                          <a:solidFill>
                            <a:schemeClr val="tx1"/>
                          </a:solidFill>
                          <a:latin typeface="UD デジタル 教科書体 NP-R" panose="02020400000000000000" pitchFamily="18" charset="-128"/>
                          <a:ea typeface="UD デジタル 教科書体 NP-R" panose="02020400000000000000" pitchFamily="18" charset="-128"/>
                        </a:rPr>
                        <a:t>NPO</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法人ちゅう</a:t>
                      </a:r>
                      <a:r>
                        <a:rPr kumimoji="1" lang="ja-JP" altLang="en-US" sz="1000" b="0" dirty="0" err="1">
                          <a:solidFill>
                            <a:schemeClr val="tx1"/>
                          </a:solidFill>
                          <a:latin typeface="UD デジタル 教科書体 NP-R" panose="02020400000000000000" pitchFamily="18" charset="-128"/>
                          <a:ea typeface="UD デジタル 教科書体 NP-R" panose="02020400000000000000" pitchFamily="18" charset="-128"/>
                        </a:rPr>
                        <a:t>ぶ</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 スタッフ・障害者の自立と完全参加を目指す大阪連絡会議 交通部会担当</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、橋口 亜希子</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橋口亜希子個人事務所 代表</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、矢倉 紀</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000" b="0" dirty="0" err="1">
                          <a:solidFill>
                            <a:schemeClr val="tx1"/>
                          </a:solidFill>
                          <a:latin typeface="UD デジタル 教科書体 NP-R" panose="02020400000000000000" pitchFamily="18" charset="-128"/>
                          <a:ea typeface="UD デジタル 教科書体 NP-R" panose="02020400000000000000" pitchFamily="18" charset="-128"/>
                        </a:rPr>
                        <a:t>NPO</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法人大阪盲ろう者友の会 代表理事</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a:t>
                      </a: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3925101"/>
                  </a:ext>
                </a:extLst>
              </a:tr>
              <a:tr h="0">
                <a:tc>
                  <a:txBody>
                    <a:bodyPr/>
                    <a:lstStyle/>
                    <a:p>
                      <a:pPr algn="l">
                        <a:lnSpc>
                          <a:spcPts val="1100"/>
                        </a:lnSpc>
                      </a:pP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検討対象施設</a:t>
                      </a:r>
                      <a:endPar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100"/>
                        </a:lnSpc>
                      </a:pP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会場全体（園路・広場など）</a:t>
                      </a:r>
                      <a:endPar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6500858"/>
                  </a:ext>
                </a:extLst>
              </a:tr>
              <a:tr h="182511">
                <a:tc>
                  <a:txBody>
                    <a:bodyPr/>
                    <a:lstStyle/>
                    <a:p>
                      <a:pPr algn="l">
                        <a:lnSpc>
                          <a:spcPts val="1100"/>
                        </a:lnSpc>
                      </a:pP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検討テーマ</a:t>
                      </a:r>
                      <a:endPar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endParaRP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28575" cap="flat" cmpd="sng" algn="ctr">
                      <a:solidFill>
                        <a:srgbClr val="0068B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100"/>
                        </a:lnSpc>
                      </a:pPr>
                      <a:r>
                        <a:rPr kumimoji="1" lang="ja-JP" altLang="en-US" sz="1000" b="0" spc="-20" baseline="0" dirty="0">
                          <a:solidFill>
                            <a:schemeClr val="tx1"/>
                          </a:solidFill>
                          <a:latin typeface="UD デジタル 教科書体 NP-R" panose="02020400000000000000" pitchFamily="18" charset="-128"/>
                          <a:ea typeface="UD デジタル 教科書体 NP-R" panose="02020400000000000000" pitchFamily="18" charset="-128"/>
                        </a:rPr>
                        <a:t>①サインのサンプル確認</a:t>
                      </a:r>
                    </a:p>
                    <a:p>
                      <a:pPr algn="just">
                        <a:lnSpc>
                          <a:spcPts val="1100"/>
                        </a:lnSpc>
                      </a:pP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②視覚障がい者誘導用ブロック・点字鋲及び</a:t>
                      </a:r>
                      <a:endPar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endParaRPr>
                    </a:p>
                    <a:p>
                      <a:pPr algn="just">
                        <a:lnSpc>
                          <a:spcPts val="1100"/>
                        </a:lnSpc>
                      </a:pP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　インターロッキングブロック・リングウッドデッキ（</a:t>
                      </a:r>
                      <a:r>
                        <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rPr>
                        <a:t>CLT</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材）のサンプル確認</a:t>
                      </a:r>
                      <a:endParaRPr kumimoji="1" lang="en-US" altLang="ja-JP" sz="10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28575" cap="flat" cmpd="sng" algn="ctr">
                      <a:solidFill>
                        <a:srgbClr val="0068B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2992373"/>
                  </a:ext>
                </a:extLst>
              </a:tr>
            </a:tbl>
          </a:graphicData>
        </a:graphic>
      </p:graphicFrame>
      <p:sp>
        <p:nvSpPr>
          <p:cNvPr id="193" name="スライド番号プレースホルダー 2">
            <a:extLst>
              <a:ext uri="{FF2B5EF4-FFF2-40B4-BE49-F238E27FC236}">
                <a16:creationId xmlns:a16="http://schemas.microsoft.com/office/drawing/2014/main" id="{3000D8E4-2603-45AB-A942-9EBF8DCD9194}"/>
              </a:ext>
            </a:extLst>
          </p:cNvPr>
          <p:cNvSpPr txBox="1">
            <a:spLocks/>
          </p:cNvSpPr>
          <p:nvPr/>
        </p:nvSpPr>
        <p:spPr>
          <a:xfrm>
            <a:off x="444500" y="563596"/>
            <a:ext cx="14214929" cy="645543"/>
          </a:xfrm>
          <a:prstGeom prst="rect">
            <a:avLst/>
          </a:prstGeom>
          <a:solidFill>
            <a:srgbClr val="D2D7DA"/>
          </a:solidFill>
          <a:ln>
            <a:noFill/>
          </a:ln>
        </p:spPr>
        <p:txBody>
          <a:bodyPr vert="horz" wrap="square" lIns="72000" tIns="72000" rIns="72000" bIns="7200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en-US" altLang="ja-JP" sz="12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2025</a:t>
            </a:r>
            <a:r>
              <a:rPr lang="ja-JP" altLang="en-US" sz="12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年日本国際博覧会　施設整備に関するユニバーサルデザインワークショップ</a:t>
            </a:r>
            <a:endParaRPr lang="en-US" altLang="ja-JP"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a:p>
            <a:pPr algn="l">
              <a:spcBef>
                <a:spcPts val="300"/>
              </a:spcBef>
            </a:pPr>
            <a:r>
              <a:rPr lang="ja-JP" altLang="en-US" sz="1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第３回</a:t>
            </a:r>
            <a:r>
              <a:rPr lang="ja-JP" altLang="en-US" sz="1800" b="1" u="sng"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移動･案内･誘導</a:t>
            </a:r>
            <a:r>
              <a:rPr lang="ja-JP" altLang="en-US" sz="1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に関する検討会の議事概要について</a:t>
            </a:r>
            <a:endParaRPr lang="en-US" altLang="ja-JP" sz="2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195" name="スライド番号プレースホルダー 2">
            <a:extLst>
              <a:ext uri="{FF2B5EF4-FFF2-40B4-BE49-F238E27FC236}">
                <a16:creationId xmlns:a16="http://schemas.microsoft.com/office/drawing/2014/main" id="{DD611CC9-69DF-44C9-8D9A-78165A866F5B}"/>
              </a:ext>
            </a:extLst>
          </p:cNvPr>
          <p:cNvSpPr txBox="1">
            <a:spLocks/>
          </p:cNvSpPr>
          <p:nvPr/>
        </p:nvSpPr>
        <p:spPr>
          <a:xfrm>
            <a:off x="12301538" y="755459"/>
            <a:ext cx="2193169" cy="246221"/>
          </a:xfrm>
          <a:prstGeom prst="rect">
            <a:avLst/>
          </a:prstGeom>
        </p:spPr>
        <p:txBody>
          <a:bodyPr vert="horz" wrap="squar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r>
              <a:rPr lang="ja-JP" altLang="en-US" sz="16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移動･案内･誘導 ③</a:t>
            </a:r>
            <a:endParaRPr lang="en-US" altLang="ja-JP" sz="16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38" name="テキスト ボックス 37">
            <a:extLst>
              <a:ext uri="{FF2B5EF4-FFF2-40B4-BE49-F238E27FC236}">
                <a16:creationId xmlns:a16="http://schemas.microsoft.com/office/drawing/2014/main" id="{36940992-BA47-46BF-B6D4-7EEF06E735FF}"/>
              </a:ext>
              <a:ext uri="{C183D7F6-B498-43B3-948B-1728B52AA6E4}">
                <adec:decorative xmlns:adec="http://schemas.microsoft.com/office/drawing/2017/decorative" val="0"/>
              </a:ext>
            </a:extLst>
          </p:cNvPr>
          <p:cNvSpPr txBox="1"/>
          <p:nvPr/>
        </p:nvSpPr>
        <p:spPr>
          <a:xfrm>
            <a:off x="1758950" y="1612738"/>
            <a:ext cx="3491872" cy="246221"/>
          </a:xfrm>
          <a:prstGeom prst="rect">
            <a:avLst/>
          </a:prstGeom>
          <a:noFill/>
        </p:spPr>
        <p:txBody>
          <a:bodyPr wrap="square" rtlCol="0">
            <a:spAutoFit/>
          </a:bodyPr>
          <a:lstStyle/>
          <a:p>
            <a:pPr defTabSz="712793" fontAlgn="t">
              <a:spcBef>
                <a:spcPts val="0"/>
              </a:spcBef>
              <a:spcAft>
                <a:spcPts val="0"/>
              </a:spcAft>
            </a:pPr>
            <a:r>
              <a:rPr lang="ja-JP" altLang="ja-JP" sz="1000" dirty="0">
                <a:latin typeface="UD デジタル 教科書体 NP-R" panose="02020400000000000000" pitchFamily="18" charset="-128"/>
                <a:ea typeface="UD デジタル 教科書体 NP-R" panose="02020400000000000000" pitchFamily="18" charset="-128"/>
              </a:rPr>
              <a:t>２０２</a:t>
            </a:r>
            <a:r>
              <a:rPr lang="ja-JP" altLang="en-US" sz="1000" dirty="0">
                <a:latin typeface="UD デジタル 教科書体 NP-R" panose="02020400000000000000" pitchFamily="18" charset="-128"/>
                <a:ea typeface="UD デジタル 教科書体 NP-R" panose="02020400000000000000" pitchFamily="18" charset="-128"/>
              </a:rPr>
              <a:t>３</a:t>
            </a:r>
            <a:r>
              <a:rPr lang="ja-JP" altLang="ja-JP" sz="1000" dirty="0">
                <a:latin typeface="UD デジタル 教科書体 NP-R" panose="02020400000000000000" pitchFamily="18" charset="-128"/>
                <a:ea typeface="UD デジタル 教科書体 NP-R" panose="02020400000000000000" pitchFamily="18" charset="-128"/>
              </a:rPr>
              <a:t>年</a:t>
            </a:r>
            <a:r>
              <a:rPr lang="ja-JP" altLang="en-US" sz="1000" dirty="0">
                <a:latin typeface="UD デジタル 教科書体 NP-R" panose="02020400000000000000" pitchFamily="18" charset="-128"/>
                <a:ea typeface="UD デジタル 教科書体 NP-R" panose="02020400000000000000" pitchFamily="18" charset="-128"/>
              </a:rPr>
              <a:t>２</a:t>
            </a:r>
            <a:r>
              <a:rPr lang="ja-JP" altLang="ja-JP" sz="1000" dirty="0">
                <a:latin typeface="UD デジタル 教科書体 NP-R" panose="02020400000000000000" pitchFamily="18" charset="-128"/>
                <a:ea typeface="UD デジタル 教科書体 NP-R" panose="02020400000000000000" pitchFamily="18" charset="-128"/>
              </a:rPr>
              <a:t>月</a:t>
            </a:r>
            <a:r>
              <a:rPr lang="ja-JP" altLang="en-US" sz="1000" dirty="0">
                <a:latin typeface="UD デジタル 教科書体 NP-R" panose="02020400000000000000" pitchFamily="18" charset="-128"/>
                <a:ea typeface="UD デジタル 教科書体 NP-R" panose="02020400000000000000" pitchFamily="18" charset="-128"/>
              </a:rPr>
              <a:t>３</a:t>
            </a:r>
            <a:r>
              <a:rPr lang="ja-JP" altLang="ja-JP" sz="1000" dirty="0">
                <a:latin typeface="UD デジタル 教科書体 NP-R" panose="02020400000000000000" pitchFamily="18" charset="-128"/>
                <a:ea typeface="UD デジタル 教科書体 NP-R" panose="02020400000000000000" pitchFamily="18" charset="-128"/>
              </a:rPr>
              <a:t>日（</a:t>
            </a:r>
            <a:r>
              <a:rPr lang="ja-JP" altLang="en-US" sz="1000" dirty="0">
                <a:latin typeface="UD デジタル 教科書体 NP-R" panose="02020400000000000000" pitchFamily="18" charset="-128"/>
                <a:ea typeface="UD デジタル 教科書体 NP-R" panose="02020400000000000000" pitchFamily="18" charset="-128"/>
              </a:rPr>
              <a:t>金</a:t>
            </a:r>
            <a:r>
              <a:rPr lang="ja-JP" altLang="ja-JP" sz="1000" dirty="0">
                <a:latin typeface="UD デジタル 教科書体 NP-R" panose="02020400000000000000" pitchFamily="18" charset="-128"/>
                <a:ea typeface="UD デジタル 教科書体 NP-R" panose="02020400000000000000" pitchFamily="18" charset="-128"/>
              </a:rPr>
              <a:t>）</a:t>
            </a:r>
            <a:r>
              <a:rPr lang="en-US" altLang="ja-JP" sz="1000" dirty="0">
                <a:latin typeface="UD デジタル 教科書体 NP-R" panose="02020400000000000000" pitchFamily="18" charset="-128"/>
                <a:ea typeface="UD デジタル 教科書体 NP-R" panose="02020400000000000000" pitchFamily="18" charset="-128"/>
              </a:rPr>
              <a:t>15</a:t>
            </a:r>
            <a:r>
              <a:rPr lang="ja-JP" altLang="ja-JP" sz="1000" dirty="0">
                <a:latin typeface="UD デジタル 教科書体 NP-R" panose="02020400000000000000" pitchFamily="18" charset="-128"/>
                <a:ea typeface="UD デジタル 教科書体 NP-R" panose="02020400000000000000" pitchFamily="18" charset="-128"/>
              </a:rPr>
              <a:t>時から</a:t>
            </a:r>
            <a:r>
              <a:rPr lang="en-US" altLang="ja-JP" sz="1000" dirty="0">
                <a:latin typeface="UD デジタル 教科書体 NP-R" panose="02020400000000000000" pitchFamily="18" charset="-128"/>
                <a:ea typeface="UD デジタル 教科書体 NP-R" panose="02020400000000000000" pitchFamily="18" charset="-128"/>
              </a:rPr>
              <a:t>17</a:t>
            </a:r>
            <a:r>
              <a:rPr lang="ja-JP" altLang="ja-JP" sz="1000" dirty="0">
                <a:latin typeface="UD デジタル 教科書体 NP-R" panose="02020400000000000000" pitchFamily="18" charset="-128"/>
                <a:ea typeface="UD デジタル 教科書体 NP-R" panose="02020400000000000000" pitchFamily="18" charset="-128"/>
              </a:rPr>
              <a:t>時</a:t>
            </a:r>
            <a:r>
              <a:rPr lang="en-US" altLang="ja-JP" sz="1000" dirty="0">
                <a:latin typeface="UD デジタル 教科書体 NP-R" panose="02020400000000000000" pitchFamily="18" charset="-128"/>
                <a:ea typeface="UD デジタル 教科書体 NP-R" panose="02020400000000000000" pitchFamily="18" charset="-128"/>
              </a:rPr>
              <a:t>30</a:t>
            </a:r>
            <a:r>
              <a:rPr lang="ja-JP" altLang="en-US" sz="1000" dirty="0">
                <a:latin typeface="UD デジタル 教科書体 NP-R" panose="02020400000000000000" pitchFamily="18" charset="-128"/>
                <a:ea typeface="UD デジタル 教科書体 NP-R" panose="02020400000000000000" pitchFamily="18" charset="-128"/>
              </a:rPr>
              <a:t>分</a:t>
            </a:r>
            <a:r>
              <a:rPr lang="ja-JP" altLang="ja-JP" sz="1000" dirty="0">
                <a:latin typeface="UD デジタル 教科書体 NP-R" panose="02020400000000000000" pitchFamily="18" charset="-128"/>
                <a:ea typeface="UD デジタル 教科書体 NP-R" panose="02020400000000000000" pitchFamily="18" charset="-128"/>
              </a:rPr>
              <a:t>まで</a:t>
            </a:r>
          </a:p>
        </p:txBody>
      </p:sp>
      <p:sp>
        <p:nvSpPr>
          <p:cNvPr id="24" name="スライド番号プレースホルダー 2">
            <a:extLst>
              <a:ext uri="{FF2B5EF4-FFF2-40B4-BE49-F238E27FC236}">
                <a16:creationId xmlns:a16="http://schemas.microsoft.com/office/drawing/2014/main" id="{2D5D5AFB-DD3E-4782-B20B-5D2DE22B1B55}"/>
              </a:ext>
            </a:extLst>
          </p:cNvPr>
          <p:cNvSpPr txBox="1">
            <a:spLocks/>
          </p:cNvSpPr>
          <p:nvPr/>
        </p:nvSpPr>
        <p:spPr>
          <a:xfrm>
            <a:off x="798171" y="4145441"/>
            <a:ext cx="1154162" cy="276999"/>
          </a:xfrm>
          <a:prstGeom prst="rect">
            <a:avLst/>
          </a:prstGeom>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ja-JP" altLang="en-US" sz="1800" b="1" dirty="0">
                <a:solidFill>
                  <a:srgbClr val="0068B7"/>
                </a:solidFill>
                <a:latin typeface="UD デジタル 教科書体 NP-R" panose="02020400000000000000" pitchFamily="18" charset="-128"/>
                <a:ea typeface="UD デジタル 教科書体 NP-R" panose="02020400000000000000" pitchFamily="18" charset="-128"/>
              </a:rPr>
              <a:t>主なご意見</a:t>
            </a:r>
            <a:endParaRPr lang="en-US" altLang="ja-JP" sz="2800" b="1" dirty="0">
              <a:solidFill>
                <a:srgbClr val="0068B7"/>
              </a:solidFill>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a:extLst>
              <a:ext uri="{FF2B5EF4-FFF2-40B4-BE49-F238E27FC236}">
                <a16:creationId xmlns:a16="http://schemas.microsoft.com/office/drawing/2014/main" id="{1183A086-C4F4-8A3E-478C-DA682351EBD6}"/>
              </a:ext>
            </a:extLst>
          </p:cNvPr>
          <p:cNvSpPr txBox="1"/>
          <p:nvPr/>
        </p:nvSpPr>
        <p:spPr>
          <a:xfrm>
            <a:off x="538164" y="4452817"/>
            <a:ext cx="6777036" cy="5420812"/>
          </a:xfrm>
          <a:prstGeom prst="rect">
            <a:avLst/>
          </a:prstGeom>
          <a:solidFill>
            <a:schemeClr val="bg1">
              <a:lumMod val="95000"/>
            </a:schemeClr>
          </a:solidFill>
          <a:ln w="12700">
            <a:noFill/>
            <a:prstDash val="dash"/>
          </a:ln>
        </p:spPr>
        <p:txBody>
          <a:bodyPr wrap="square" bIns="46800" anchor="ctr">
            <a:noAutofit/>
          </a:bodyPr>
          <a:lstStyle/>
          <a:p>
            <a:pPr marL="92075" indent="-92075">
              <a:lnSpc>
                <a:spcPts val="1100"/>
              </a:lnSpc>
            </a:pPr>
            <a:r>
              <a:rPr lang="ja-JP" altLang="en-US" sz="900" b="1"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rPr>
              <a:t>サイン全般について</a:t>
            </a:r>
            <a:endParaRPr lang="en-US" altLang="ja-JP" sz="900" b="1"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ロービジョンの人にとっては、サインにどこまで近づけるかが１番の課題</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。サインの近くに植栽帯などがあると近づけない。</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・発達障がいは別名、情報処理障がいと言われている。非日常的空間では、</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情報と移動が連続して担保されていることが重要</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・黒い背景で白い文字にした場合、</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光の当たり方によって見えやすさが維持できるか</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、配慮いただきたい。</a:t>
            </a: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目的地までの距離を表示するのも安心安全</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につながる。</a:t>
            </a: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・重い知的障がいの人のために、</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必ずルビ</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を入れてほしい。</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ピクトグラムもなるべく大きく表示</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してほしい。</a:t>
            </a: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・情報を補うために、</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ピクトグラムを複数使って、分かりやすい表示</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をしてほしい。</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・今回お示しいただいたサンプルは、</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全般に文字が小さい</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会場全体地図は情報を簡素化</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して、別途個別に看板を設けるなど、もう少し分かりやすくなれば良い。一方で看板ばかり増えるという問題や盤面のデザインの課題がある。</a:t>
            </a: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・ロービジョンの人は</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黒い背景に白い文字が見えやすいという意見が多い</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。ただし、黒色の背景は威圧感を感じる人も多いと思うので、</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輝度比が確保できる程度の濃いめの背景色も検討</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いただければと思う。</a:t>
            </a:r>
          </a:p>
          <a:p>
            <a:pPr marL="92075" indent="-92075">
              <a:lnSpc>
                <a:spcPts val="1100"/>
              </a:lnSpc>
            </a:pPr>
            <a:r>
              <a:rPr lang="ja-JP" altLang="en-US" sz="900" b="1"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rPr>
              <a:t>案内サイン・誘導サインのサンプルについて</a:t>
            </a:r>
            <a:endParaRPr lang="en-US" altLang="ja-JP" sz="900" b="1"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・案内サイン、誘導サインは</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黒い背景の方が見えやすい</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。一方、</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離れたところから見ると、白い背景のほうが地図があることを認識しやすい</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、昼に屋外で行われるイベントなので、白い背景に黒い文字の案内サインのほうが合うといったご意見もあった。</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・黒い背景の案内サインをじっと見ていると目が疲れる。</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・黒い背景の案内サインは、</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盤面のコントラストをもっとはっきりしてほしい</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・ロービジョンの人にとっては</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推奨文字サイズでもかなり小さい</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。特に下段の施設名称の文字は小さくて見えづらかった。</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設置場所ごとに、地図内の矢印の向きなどを進行方向に合わせて変えてほしい</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・案内マップの上に照明が付いていると、遠くからでも案内マップがあることが分かる。天気が悪いときでも見えやすい。</a:t>
            </a: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・案内サインの</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情報量が多い</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。全体も大事だが部分だけの情報も欲しい。</a:t>
            </a: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・「現在地」という表現が分からない人もいるので、</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案内地図の中で「いまここにいます」と書いているのはわかりやすい</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・離れた地点から確認したとき、誘導サインの矢印の示している方向が確認しづらかった。</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100"/>
              </a:lnSpc>
            </a:pPr>
            <a:r>
              <a:rPr lang="ja-JP" altLang="en-US" sz="900" b="1"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rPr>
              <a:t>局地誘導サイン・地番サインのサンプルについて</a:t>
            </a:r>
            <a:endParaRPr lang="en-US" altLang="ja-JP" sz="900" b="1"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文字が大きいサインが最も分かりやすい。同じ文字サイズであれば、黒い背景に白い文字の方が見えやすい。</a:t>
            </a:r>
            <a:endParaRPr lang="en-US"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ピクトサインに関しては、白い背景に黒いピクトを使った方がわかりやすい</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と思った。</a:t>
            </a: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・地番サインの文字は、もう少し大きくしてほしい。</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数字は読みにくい。</a:t>
            </a: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・地番サインがアルファベットと数字だけなので、手がかりにしやすく、とてもわかりやすい。</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100"/>
              </a:lnSpc>
            </a:pPr>
            <a:r>
              <a:rPr lang="ja-JP" altLang="en-US" sz="900" b="1"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rPr>
              <a:t>床面誘導サインについて</a:t>
            </a:r>
            <a:endParaRPr lang="en-US" altLang="ja-JP" sz="900" b="1"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分かりやすくて良い。人混みで前が見えない、上が見えないときに有効だと思う</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・タイプ</a:t>
            </a:r>
            <a:r>
              <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C</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パビリオンや大規模トイレ、ウォータープラザ周辺が少ない。</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設置箇所数を増やせないか検討していただきたい。</a:t>
            </a:r>
            <a:endParaRPr lang="en-US"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文字そのものがもう少し太くなれば良い</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横文字のほうが見えやすい</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ピクトは小さく見えるので、大きくしてほしい</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・矢印の近くに</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東西南北の方位を示すと分かりやすい</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のではないか。</a:t>
            </a: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・床に書いた文字で１番読みにくいのは漢字の縦書きで、</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文字高さ</a:t>
            </a:r>
            <a:r>
              <a:rPr lang="en-US"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90</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ミリは必要</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だが、ロービジョンの人に読んでもらうには</a:t>
            </a:r>
            <a:r>
              <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120</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ミリ必要。ただし、</a:t>
            </a:r>
            <a:r>
              <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120</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ミリまで大きくすると全体が見えづらくなってしまうので調整が必要。</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100"/>
              </a:lnSpc>
            </a:pPr>
            <a:r>
              <a:rPr lang="ja-JP" altLang="en-US" sz="900" b="1"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rPr>
              <a:t>インターロッキングブロック・点字ブロックのサンプルについて</a:t>
            </a:r>
            <a:endParaRPr lang="en-US" altLang="ja-JP" sz="900" b="1"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インターロッキングブロックは、足裏でも白状でも、点字ブロックを十分感じ取れる</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・ロービジョンの人にとっては、</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舗装の色の並びによって、点字ブロックの見えやすさや歩きやすさも変わる</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1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点字ブロックの両端を濃いグレーで縁取りするのはとても分かりやすい</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p:txBody>
      </p:sp>
      <p:sp>
        <p:nvSpPr>
          <p:cNvPr id="30" name="テキスト ボックス 29">
            <a:extLst>
              <a:ext uri="{FF2B5EF4-FFF2-40B4-BE49-F238E27FC236}">
                <a16:creationId xmlns:a16="http://schemas.microsoft.com/office/drawing/2014/main" id="{DE746744-DF68-4CEB-801B-700DB167B3A4}"/>
              </a:ext>
              <a:ext uri="{C183D7F6-B498-43B3-948B-1728B52AA6E4}">
                <adec:decorative xmlns:adec="http://schemas.microsoft.com/office/drawing/2017/decorative" val="0"/>
              </a:ext>
            </a:extLst>
          </p:cNvPr>
          <p:cNvSpPr txBox="1"/>
          <p:nvPr/>
        </p:nvSpPr>
        <p:spPr>
          <a:xfrm>
            <a:off x="7559675" y="1384985"/>
            <a:ext cx="1005403" cy="338554"/>
          </a:xfrm>
          <a:prstGeom prst="rect">
            <a:avLst/>
          </a:prstGeom>
          <a:solidFill>
            <a:srgbClr val="0068B7"/>
          </a:solidFill>
        </p:spPr>
        <p:txBody>
          <a:bodyPr wrap="none">
            <a:spAutoFit/>
          </a:bodyPr>
          <a:lstStyle/>
          <a:p>
            <a:r>
              <a:rPr kumimoji="1" lang="ja-JP" altLang="en-US" sz="1600" dirty="0">
                <a:solidFill>
                  <a:schemeClr val="bg1"/>
                </a:solidFill>
                <a:latin typeface="UD デジタル 教科書体 NP-R" panose="02020400000000000000" pitchFamily="18" charset="-128"/>
                <a:ea typeface="UD デジタル 教科書体 NP-R" panose="02020400000000000000" pitchFamily="18" charset="-128"/>
              </a:rPr>
              <a:t>会場全体</a:t>
            </a:r>
          </a:p>
        </p:txBody>
      </p:sp>
      <p:sp>
        <p:nvSpPr>
          <p:cNvPr id="40" name="テキスト ボックス 39">
            <a:extLst>
              <a:ext uri="{FF2B5EF4-FFF2-40B4-BE49-F238E27FC236}">
                <a16:creationId xmlns:a16="http://schemas.microsoft.com/office/drawing/2014/main" id="{CC990A3F-3EB1-4084-84D0-FAD208009A09}"/>
              </a:ext>
            </a:extLst>
          </p:cNvPr>
          <p:cNvSpPr txBox="1"/>
          <p:nvPr/>
        </p:nvSpPr>
        <p:spPr>
          <a:xfrm>
            <a:off x="7642188" y="1777831"/>
            <a:ext cx="6950783" cy="2192908"/>
          </a:xfrm>
          <a:prstGeom prst="rect">
            <a:avLst/>
          </a:prstGeom>
          <a:solidFill>
            <a:srgbClr val="E60012">
              <a:alpha val="5000"/>
            </a:srgbClr>
          </a:solidFill>
          <a:ln w="25400">
            <a:solidFill>
              <a:srgbClr val="E60012"/>
            </a:solidFill>
            <a:prstDash val="solid"/>
          </a:ln>
          <a:effectLst/>
        </p:spPr>
        <p:txBody>
          <a:bodyPr wrap="square">
            <a:spAutoFit/>
          </a:bodyPr>
          <a:lstStyle>
            <a:defPPr>
              <a:defRPr lang="ja-JP"/>
            </a:defPPr>
            <a:lvl1pPr marL="173038" indent="-173038">
              <a:lnSpc>
                <a:spcPts val="900"/>
              </a:lnSpc>
              <a:defRPr sz="900" kern="100">
                <a:effectLst/>
                <a:latin typeface="游明朝" panose="02020400000000000000" pitchFamily="18" charset="-128"/>
                <a:ea typeface="UD デジタル 教科書体 NP-R" panose="02020400000000000000" pitchFamily="18" charset="-128"/>
                <a:cs typeface="Times New Roman" panose="02020603050405020304" pitchFamily="18" charset="0"/>
              </a:defRPr>
            </a:lvl1pPr>
          </a:lstStyle>
          <a:p>
            <a:pPr>
              <a:lnSpc>
                <a:spcPct val="100000"/>
              </a:lnSpc>
            </a:pPr>
            <a:r>
              <a:rPr lang="ja-JP" altLang="en-US" sz="1050" b="1" dirty="0">
                <a:solidFill>
                  <a:srgbClr val="E60012"/>
                </a:solidFill>
              </a:rPr>
              <a:t>まとめ（決定事項）</a:t>
            </a:r>
            <a:endParaRPr lang="en-US" altLang="ja-JP" sz="1050" b="1" dirty="0">
              <a:solidFill>
                <a:srgbClr val="E60012"/>
              </a:solidFill>
            </a:endParaRPr>
          </a:p>
          <a:p>
            <a:pPr marL="88900" indent="-88900">
              <a:lnSpc>
                <a:spcPct val="100000"/>
              </a:lnSpc>
            </a:pPr>
            <a:r>
              <a:rPr lang="ja-JP" altLang="en-US" sz="1050" dirty="0"/>
              <a:t>・点字ブロックとインターロッキングブロックの敷設の考え方については、今回お示した内容で進めていく。</a:t>
            </a:r>
          </a:p>
          <a:p>
            <a:pPr marL="88900" indent="-88900">
              <a:lnSpc>
                <a:spcPct val="100000"/>
              </a:lnSpc>
            </a:pPr>
            <a:r>
              <a:rPr lang="ja-JP" altLang="en-US" sz="1050" dirty="0"/>
              <a:t>・案内サインが設置される足元には、植栽帯などを設けないよう、計画していく段階で確認していく。</a:t>
            </a:r>
          </a:p>
          <a:p>
            <a:pPr marL="88900" indent="-88900">
              <a:lnSpc>
                <a:spcPct val="100000"/>
              </a:lnSpc>
            </a:pPr>
            <a:r>
              <a:rPr lang="ja-JP" altLang="en-US" sz="1050" dirty="0"/>
              <a:t>・サインについては大きめの文字で、黒い背景に白い文字が見えやすいという意見が多かった。屋外でも黒い背景のサインが見えやすいのか、屋外における色の違いによるサインの見つけやすさについては引き続き検討する。</a:t>
            </a:r>
          </a:p>
          <a:p>
            <a:pPr marL="88900" indent="-88900">
              <a:lnSpc>
                <a:spcPct val="100000"/>
              </a:lnSpc>
            </a:pPr>
            <a:r>
              <a:rPr lang="ja-JP" altLang="en-US" sz="1050" dirty="0"/>
              <a:t>・矢印、数字、ピクトサインについても、大きくできないか引き続き検討していく。</a:t>
            </a:r>
          </a:p>
          <a:p>
            <a:pPr marL="88900" indent="-88900">
              <a:lnSpc>
                <a:spcPct val="100000"/>
              </a:lnSpc>
            </a:pPr>
            <a:r>
              <a:rPr lang="ja-JP" altLang="en-US" sz="1050" dirty="0"/>
              <a:t>・ひらがな表記は、行動起点となる広場名称に対して併記する方針。</a:t>
            </a:r>
          </a:p>
          <a:p>
            <a:pPr marL="88900" indent="-88900">
              <a:lnSpc>
                <a:spcPct val="100000"/>
              </a:lnSpc>
            </a:pPr>
            <a:r>
              <a:rPr lang="ja-JP" altLang="en-US" sz="1050" dirty="0"/>
              <a:t>・案内サインの設置位置は、ゲート施設や広場とし、そこを行動拠点にして次に自分がどこへ行くかを決めてもらうようなシステムをイメージしている。案内サイン自体は、来場者が向いている方向に合わせてマップの角度を変えるので、場所によっては、マップが縦になったり上下反転したりする。今回提示したマップでは下に施設名称を記載しているが、縦に記載するケースも出てくる。設置する場所や向きによってレイアウトが変わる。</a:t>
            </a:r>
          </a:p>
          <a:p>
            <a:pPr marL="88900" indent="-88900">
              <a:lnSpc>
                <a:spcPct val="100000"/>
              </a:lnSpc>
            </a:pPr>
            <a:r>
              <a:rPr lang="ja-JP" altLang="en-US" sz="1050" dirty="0"/>
              <a:t>・現時点でお示しできていない、カラー、素材による見え方の違いなどは引き続き検討をすすめながら、どのようにして皆様のご意見をお聞きすることができるか検討していく。</a:t>
            </a:r>
          </a:p>
        </p:txBody>
      </p:sp>
      <p:sp>
        <p:nvSpPr>
          <p:cNvPr id="223" name="正方形/長方形 222">
            <a:extLst>
              <a:ext uri="{FF2B5EF4-FFF2-40B4-BE49-F238E27FC236}">
                <a16:creationId xmlns:a16="http://schemas.microsoft.com/office/drawing/2014/main" id="{DEF9953D-B34F-4DA4-92F5-DAEFB8A62352}"/>
              </a:ext>
              <a:ext uri="{C183D7F6-B498-43B3-948B-1728B52AA6E4}">
                <adec:decorative xmlns:adec="http://schemas.microsoft.com/office/drawing/2017/decorative" val="0"/>
              </a:ext>
            </a:extLst>
          </p:cNvPr>
          <p:cNvSpPr/>
          <p:nvPr/>
        </p:nvSpPr>
        <p:spPr>
          <a:xfrm>
            <a:off x="444500" y="10014494"/>
            <a:ext cx="14214929" cy="299295"/>
          </a:xfrm>
          <a:prstGeom prst="rect">
            <a:avLst/>
          </a:prstGeom>
          <a:solidFill>
            <a:srgbClr val="D2D7DA"/>
          </a:solidFill>
          <a:ln>
            <a:noFill/>
          </a:ln>
        </p:spPr>
        <p:txBody>
          <a:bodyPr vert="horz" wrap="square" lIns="72000" tIns="72000" rIns="72000" bIns="72000" rtlCol="0" anchor="ctr">
            <a:spAutoFit/>
          </a:bodyPr>
          <a:lstStyle/>
          <a:p>
            <a:r>
              <a:rPr lang="en-US" altLang="ja-JP"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a:t>
            </a:r>
            <a:r>
              <a:rPr lang="ja-JP" altLang="en-US"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本資料の設計内容は、今後変更の可能性がございます。</a:t>
            </a:r>
          </a:p>
        </p:txBody>
      </p:sp>
      <p:sp>
        <p:nvSpPr>
          <p:cNvPr id="194" name="スライド番号プレースホルダー 2">
            <a:extLst>
              <a:ext uri="{FF2B5EF4-FFF2-40B4-BE49-F238E27FC236}">
                <a16:creationId xmlns:a16="http://schemas.microsoft.com/office/drawing/2014/main" id="{0EB6AE8A-7BDC-4680-ABFB-B366AE3EBF5F}"/>
              </a:ext>
            </a:extLst>
          </p:cNvPr>
          <p:cNvSpPr txBox="1">
            <a:spLocks/>
          </p:cNvSpPr>
          <p:nvPr/>
        </p:nvSpPr>
        <p:spPr>
          <a:xfrm>
            <a:off x="11932600" y="10079502"/>
            <a:ext cx="2660371" cy="169277"/>
          </a:xfrm>
          <a:prstGeom prst="rect">
            <a:avLst/>
          </a:prstGeom>
        </p:spPr>
        <p:txBody>
          <a:bodyPr vert="horz" wrap="squar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公表日：</a:t>
            </a:r>
            <a:r>
              <a:rPr lang="en-US" altLang="ja-JP" sz="1100">
                <a:solidFill>
                  <a:schemeClr val="bg2">
                    <a:lumMod val="25000"/>
                  </a:schemeClr>
                </a:solidFill>
                <a:latin typeface="UD デジタル 教科書体 NP-R" panose="02020400000000000000" pitchFamily="18" charset="-128"/>
                <a:ea typeface="UD デジタル 教科書体 NP-R" panose="02020400000000000000" pitchFamily="18" charset="-128"/>
              </a:rPr>
              <a:t>2023</a:t>
            </a:r>
            <a:r>
              <a:rPr lang="ja-JP" altLang="en-US" sz="1100">
                <a:solidFill>
                  <a:schemeClr val="bg2">
                    <a:lumMod val="25000"/>
                  </a:schemeClr>
                </a:solidFill>
                <a:latin typeface="UD デジタル 教科書体 NP-R" panose="02020400000000000000" pitchFamily="18" charset="-128"/>
                <a:ea typeface="UD デジタル 教科書体 NP-R" panose="02020400000000000000" pitchFamily="18" charset="-128"/>
              </a:rPr>
              <a:t>年</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6</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月</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13</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日</a:t>
            </a:r>
            <a:endPar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23" name="正方形/長方形 22">
            <a:extLst>
              <a:ext uri="{FF2B5EF4-FFF2-40B4-BE49-F238E27FC236}">
                <a16:creationId xmlns:a16="http://schemas.microsoft.com/office/drawing/2014/main" id="{7752D002-817F-49A2-A494-16743D3161C7}"/>
              </a:ext>
              <a:ext uri="{C183D7F6-B498-43B3-948B-1728B52AA6E4}">
                <adec:decorative xmlns:adec="http://schemas.microsoft.com/office/drawing/2017/decorative" val="1"/>
              </a:ext>
            </a:extLst>
          </p:cNvPr>
          <p:cNvSpPr/>
          <p:nvPr/>
        </p:nvSpPr>
        <p:spPr>
          <a:xfrm>
            <a:off x="538164" y="4151498"/>
            <a:ext cx="231393" cy="231393"/>
          </a:xfrm>
          <a:prstGeom prst="rect">
            <a:avLst/>
          </a:prstGeom>
          <a:solidFill>
            <a:srgbClr val="0068B7"/>
          </a:solidFill>
          <a:ln w="19050">
            <a:noFill/>
            <a:prstDash val="solid"/>
            <a:headEnd type="arrow" w="lg" len="sm"/>
            <a:tailEnd type="arrow" w="lg"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grpSp>
        <p:nvGrpSpPr>
          <p:cNvPr id="212" name="グループ化 211">
            <a:extLst>
              <a:ext uri="{FF2B5EF4-FFF2-40B4-BE49-F238E27FC236}">
                <a16:creationId xmlns:a16="http://schemas.microsoft.com/office/drawing/2014/main" id="{3175BDBB-A6EF-4BCB-B39A-897B0DBA6E3B}"/>
              </a:ext>
              <a:ext uri="{C183D7F6-B498-43B3-948B-1728B52AA6E4}">
                <adec:decorative xmlns:adec="http://schemas.microsoft.com/office/drawing/2017/decorative" val="1"/>
              </a:ext>
            </a:extLst>
          </p:cNvPr>
          <p:cNvGrpSpPr/>
          <p:nvPr/>
        </p:nvGrpSpPr>
        <p:grpSpPr>
          <a:xfrm>
            <a:off x="13338486" y="258337"/>
            <a:ext cx="1254485" cy="273677"/>
            <a:chOff x="2257363" y="4641057"/>
            <a:chExt cx="1762531" cy="384512"/>
          </a:xfrm>
        </p:grpSpPr>
        <p:pic>
          <p:nvPicPr>
            <p:cNvPr id="213" name="Picture 2" descr="EXPO2025">
              <a:extLst>
                <a:ext uri="{FF2B5EF4-FFF2-40B4-BE49-F238E27FC236}">
                  <a16:creationId xmlns:a16="http://schemas.microsoft.com/office/drawing/2014/main" id="{F3B20081-22B1-4ED5-A9D6-835AC250DFF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29709"/>
            <a:stretch/>
          </p:blipFill>
          <p:spPr bwMode="auto">
            <a:xfrm>
              <a:off x="2257363" y="4657345"/>
              <a:ext cx="317704" cy="368224"/>
            </a:xfrm>
            <a:prstGeom prst="rect">
              <a:avLst/>
            </a:prstGeom>
            <a:noFill/>
            <a:extLst>
              <a:ext uri="{909E8E84-426E-40DD-AFC4-6F175D3DCCD1}">
                <a14:hiddenFill xmlns:a14="http://schemas.microsoft.com/office/drawing/2010/main">
                  <a:solidFill>
                    <a:srgbClr val="FFFFFF"/>
                  </a:solidFill>
                </a14:hiddenFill>
              </a:ext>
            </a:extLst>
          </p:spPr>
        </p:pic>
        <p:grpSp>
          <p:nvGrpSpPr>
            <p:cNvPr id="214" name="グループ化 213">
              <a:extLst>
                <a:ext uri="{FF2B5EF4-FFF2-40B4-BE49-F238E27FC236}">
                  <a16:creationId xmlns:a16="http://schemas.microsoft.com/office/drawing/2014/main" id="{6ACC2F36-0CA0-49FA-AAEA-1F80ADECAC28}"/>
                </a:ext>
              </a:extLst>
            </p:cNvPr>
            <p:cNvGrpSpPr/>
            <p:nvPr userDrawn="1"/>
          </p:nvGrpSpPr>
          <p:grpSpPr>
            <a:xfrm>
              <a:off x="2603642" y="4641057"/>
              <a:ext cx="1416252" cy="367363"/>
              <a:chOff x="2575068" y="4593444"/>
              <a:chExt cx="2285714" cy="592895"/>
            </a:xfrm>
          </p:grpSpPr>
          <p:pic>
            <p:nvPicPr>
              <p:cNvPr id="215" name="Picture 2" descr="Osaka,KANSAI,JAPAN EXPO2025 Design System">
                <a:extLst>
                  <a:ext uri="{FF2B5EF4-FFF2-40B4-BE49-F238E27FC236}">
                    <a16:creationId xmlns:a16="http://schemas.microsoft.com/office/drawing/2014/main" id="{DE97FE57-FF16-4AAA-A62B-5CACBFC4BD7F}"/>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44823" r="57248" b="7004"/>
              <a:stretch/>
            </p:blipFill>
            <p:spPr bwMode="auto">
              <a:xfrm>
                <a:off x="2616199" y="4828383"/>
                <a:ext cx="2234046" cy="357956"/>
              </a:xfrm>
              <a:prstGeom prst="rect">
                <a:avLst/>
              </a:prstGeom>
              <a:noFill/>
              <a:extLst>
                <a:ext uri="{909E8E84-426E-40DD-AFC4-6F175D3DCCD1}">
                  <a14:hiddenFill xmlns:a14="http://schemas.microsoft.com/office/drawing/2010/main">
                    <a:solidFill>
                      <a:srgbClr val="FFFFFF"/>
                    </a:solidFill>
                  </a14:hiddenFill>
                </a:ext>
              </a:extLst>
            </p:spPr>
          </p:pic>
          <p:pic>
            <p:nvPicPr>
              <p:cNvPr id="216" name="図 215">
                <a:extLst>
                  <a:ext uri="{FF2B5EF4-FFF2-40B4-BE49-F238E27FC236}">
                    <a16:creationId xmlns:a16="http://schemas.microsoft.com/office/drawing/2014/main" id="{9E18E1DB-BE43-4CA8-B39B-6A90AC63733D}"/>
                  </a:ext>
                </a:extLst>
              </p:cNvPr>
              <p:cNvPicPr>
                <a:picLocks noChangeAspect="1"/>
              </p:cNvPicPr>
              <p:nvPr userDrawn="1"/>
            </p:nvPicPr>
            <p:blipFill>
              <a:blip r:embed="rId4"/>
              <a:stretch>
                <a:fillRect/>
              </a:stretch>
            </p:blipFill>
            <p:spPr>
              <a:xfrm>
                <a:off x="2575068" y="4593444"/>
                <a:ext cx="2285714" cy="209524"/>
              </a:xfrm>
              <a:prstGeom prst="rect">
                <a:avLst/>
              </a:prstGeom>
            </p:spPr>
          </p:pic>
        </p:grpSp>
      </p:grpSp>
      <p:grpSp>
        <p:nvGrpSpPr>
          <p:cNvPr id="16" name="グループ化 15">
            <a:extLst>
              <a:ext uri="{FF2B5EF4-FFF2-40B4-BE49-F238E27FC236}">
                <a16:creationId xmlns:a16="http://schemas.microsoft.com/office/drawing/2014/main" id="{3D99D170-60FB-4A8C-A361-039701887FC2}"/>
              </a:ext>
              <a:ext uri="{C183D7F6-B498-43B3-948B-1728B52AA6E4}">
                <adec:decorative xmlns:adec="http://schemas.microsoft.com/office/drawing/2017/decorative" val="1"/>
              </a:ext>
            </a:extLst>
          </p:cNvPr>
          <p:cNvGrpSpPr/>
          <p:nvPr/>
        </p:nvGrpSpPr>
        <p:grpSpPr>
          <a:xfrm>
            <a:off x="538164" y="1299921"/>
            <a:ext cx="1183337" cy="276999"/>
            <a:chOff x="-260308" y="2858700"/>
            <a:chExt cx="1183337" cy="276999"/>
          </a:xfrm>
        </p:grpSpPr>
        <p:sp>
          <p:nvSpPr>
            <p:cNvPr id="20" name="正方形/長方形 19">
              <a:extLst>
                <a:ext uri="{FF2B5EF4-FFF2-40B4-BE49-F238E27FC236}">
                  <a16:creationId xmlns:a16="http://schemas.microsoft.com/office/drawing/2014/main" id="{FD488DB7-61D4-4B2C-B801-281F892E6523}"/>
                </a:ext>
              </a:extLst>
            </p:cNvPr>
            <p:cNvSpPr/>
            <p:nvPr/>
          </p:nvSpPr>
          <p:spPr>
            <a:xfrm>
              <a:off x="-260308" y="2864757"/>
              <a:ext cx="231393" cy="231393"/>
            </a:xfrm>
            <a:prstGeom prst="rect">
              <a:avLst/>
            </a:prstGeom>
            <a:solidFill>
              <a:srgbClr val="0068B7"/>
            </a:solidFill>
            <a:ln w="19050">
              <a:noFill/>
              <a:prstDash val="solid"/>
              <a:headEnd type="arrow" w="lg" len="sm"/>
              <a:tailEnd type="arrow" w="lg"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solidFill>
                  <a:srgbClr val="002060"/>
                </a:solidFill>
              </a:endParaRPr>
            </a:p>
          </p:txBody>
        </p:sp>
        <p:sp>
          <p:nvSpPr>
            <p:cNvPr id="21" name="スライド番号プレースホルダー 2">
              <a:extLst>
                <a:ext uri="{FF2B5EF4-FFF2-40B4-BE49-F238E27FC236}">
                  <a16:creationId xmlns:a16="http://schemas.microsoft.com/office/drawing/2014/main" id="{9E9DDF33-D1E2-401E-86B9-AF2C2B8F6467}"/>
                </a:ext>
              </a:extLst>
            </p:cNvPr>
            <p:cNvSpPr txBox="1">
              <a:spLocks/>
            </p:cNvSpPr>
            <p:nvPr/>
          </p:nvSpPr>
          <p:spPr>
            <a:xfrm>
              <a:off x="-301" y="2858700"/>
              <a:ext cx="923330" cy="276999"/>
            </a:xfrm>
            <a:prstGeom prst="rect">
              <a:avLst/>
            </a:prstGeom>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ja-JP" altLang="en-US" sz="1800" b="1" dirty="0">
                  <a:solidFill>
                    <a:srgbClr val="0068B7"/>
                  </a:solidFill>
                  <a:latin typeface="UD デジタル 教科書体 NP-R" panose="02020400000000000000" pitchFamily="18" charset="-128"/>
                  <a:ea typeface="UD デジタル 教科書体 NP-R" panose="02020400000000000000" pitchFamily="18" charset="-128"/>
                </a:rPr>
                <a:t>会議概要</a:t>
              </a:r>
              <a:endParaRPr lang="en-US" altLang="ja-JP" sz="2800" b="1" dirty="0">
                <a:solidFill>
                  <a:srgbClr val="0068B7"/>
                </a:solidFill>
                <a:latin typeface="UD デジタル 教科書体 NP-R" panose="02020400000000000000" pitchFamily="18" charset="-128"/>
                <a:ea typeface="UD デジタル 教科書体 NP-R" panose="02020400000000000000" pitchFamily="18" charset="-128"/>
              </a:endParaRPr>
            </a:p>
          </p:txBody>
        </p:sp>
      </p:grpSp>
      <p:cxnSp>
        <p:nvCxnSpPr>
          <p:cNvPr id="26" name="直線コネクタ 25">
            <a:extLst>
              <a:ext uri="{FF2B5EF4-FFF2-40B4-BE49-F238E27FC236}">
                <a16:creationId xmlns:a16="http://schemas.microsoft.com/office/drawing/2014/main" id="{3910B86E-6C78-4EAF-BEE5-7F9C51AFEB23}"/>
              </a:ext>
              <a:ext uri="{C183D7F6-B498-43B3-948B-1728B52AA6E4}">
                <adec:decorative xmlns:adec="http://schemas.microsoft.com/office/drawing/2017/decorative" val="1"/>
              </a:ext>
            </a:extLst>
          </p:cNvPr>
          <p:cNvCxnSpPr>
            <a:cxnSpLocks/>
          </p:cNvCxnSpPr>
          <p:nvPr/>
        </p:nvCxnSpPr>
        <p:spPr>
          <a:xfrm>
            <a:off x="538164" y="4440661"/>
            <a:ext cx="6777036" cy="0"/>
          </a:xfrm>
          <a:prstGeom prst="line">
            <a:avLst/>
          </a:prstGeom>
          <a:ln w="28575">
            <a:solidFill>
              <a:srgbClr val="0068B7"/>
            </a:solidFill>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8A029170-861E-4D51-B533-90547518D4E5}"/>
              </a:ext>
              <a:ext uri="{C183D7F6-B498-43B3-948B-1728B52AA6E4}">
                <adec:decorative xmlns:adec="http://schemas.microsoft.com/office/drawing/2017/decorative" val="1"/>
              </a:ext>
            </a:extLst>
          </p:cNvPr>
          <p:cNvCxnSpPr>
            <a:cxnSpLocks/>
          </p:cNvCxnSpPr>
          <p:nvPr/>
        </p:nvCxnSpPr>
        <p:spPr>
          <a:xfrm>
            <a:off x="538164" y="9861474"/>
            <a:ext cx="6777036" cy="0"/>
          </a:xfrm>
          <a:prstGeom prst="line">
            <a:avLst/>
          </a:prstGeom>
          <a:ln w="28575">
            <a:solidFill>
              <a:srgbClr val="0068B7"/>
            </a:solidFill>
          </a:ln>
        </p:spPr>
        <p:style>
          <a:lnRef idx="1">
            <a:schemeClr val="dk1"/>
          </a:lnRef>
          <a:fillRef idx="0">
            <a:schemeClr val="dk1"/>
          </a:fillRef>
          <a:effectRef idx="0">
            <a:schemeClr val="dk1"/>
          </a:effectRef>
          <a:fontRef idx="minor">
            <a:schemeClr val="tx1"/>
          </a:fontRef>
        </p:style>
      </p:cxnSp>
      <p:sp>
        <p:nvSpPr>
          <p:cNvPr id="29" name="正方形/長方形 28">
            <a:extLst>
              <a:ext uri="{FF2B5EF4-FFF2-40B4-BE49-F238E27FC236}">
                <a16:creationId xmlns:a16="http://schemas.microsoft.com/office/drawing/2014/main" id="{DB6B507D-3BD1-4B80-B67F-F100EEC3B599}"/>
              </a:ext>
              <a:ext uri="{C183D7F6-B498-43B3-948B-1728B52AA6E4}">
                <adec:decorative xmlns:adec="http://schemas.microsoft.com/office/drawing/2017/decorative" val="1"/>
              </a:ext>
            </a:extLst>
          </p:cNvPr>
          <p:cNvSpPr/>
          <p:nvPr/>
        </p:nvSpPr>
        <p:spPr>
          <a:xfrm>
            <a:off x="7559675" y="1382981"/>
            <a:ext cx="7099754" cy="8478492"/>
          </a:xfrm>
          <a:prstGeom prst="rect">
            <a:avLst/>
          </a:prstGeom>
          <a:noFill/>
          <a:ln w="38100">
            <a:solidFill>
              <a:srgbClr val="0068B7"/>
            </a:solid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7" name="図 6">
            <a:extLst>
              <a:ext uri="{FF2B5EF4-FFF2-40B4-BE49-F238E27FC236}">
                <a16:creationId xmlns:a16="http://schemas.microsoft.com/office/drawing/2014/main" id="{5E9931E9-B591-414E-CD89-8D905188957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47273" y="6337279"/>
            <a:ext cx="1894669" cy="1234607"/>
          </a:xfrm>
          <a:prstGeom prst="rect">
            <a:avLst/>
          </a:prstGeom>
        </p:spPr>
      </p:pic>
      <p:pic>
        <p:nvPicPr>
          <p:cNvPr id="53" name="図 52">
            <a:extLst>
              <a:ext uri="{FF2B5EF4-FFF2-40B4-BE49-F238E27FC236}">
                <a16:creationId xmlns:a16="http://schemas.microsoft.com/office/drawing/2014/main" id="{0BF6F81E-82EB-716A-6E27-6FB7E22EB48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684339" y="7777922"/>
            <a:ext cx="2977670" cy="1969217"/>
          </a:xfrm>
          <a:prstGeom prst="rect">
            <a:avLst/>
          </a:prstGeom>
        </p:spPr>
      </p:pic>
      <p:pic>
        <p:nvPicPr>
          <p:cNvPr id="54" name="図 53">
            <a:extLst>
              <a:ext uri="{FF2B5EF4-FFF2-40B4-BE49-F238E27FC236}">
                <a16:creationId xmlns:a16="http://schemas.microsoft.com/office/drawing/2014/main" id="{E9F9F36A-2A9F-7584-E558-1688F6C7C02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684339" y="3996507"/>
            <a:ext cx="2939604" cy="2039563"/>
          </a:xfrm>
          <a:prstGeom prst="rect">
            <a:avLst/>
          </a:prstGeom>
        </p:spPr>
      </p:pic>
      <p:grpSp>
        <p:nvGrpSpPr>
          <p:cNvPr id="61" name="グループ化 60">
            <a:extLst>
              <a:ext uri="{FF2B5EF4-FFF2-40B4-BE49-F238E27FC236}">
                <a16:creationId xmlns:a16="http://schemas.microsoft.com/office/drawing/2014/main" id="{5BA190C4-9DAD-14FE-79C8-E15597990B6A}"/>
              </a:ext>
              <a:ext uri="{C183D7F6-B498-43B3-948B-1728B52AA6E4}">
                <adec:decorative xmlns:adec="http://schemas.microsoft.com/office/drawing/2017/decorative" val="1"/>
              </a:ext>
            </a:extLst>
          </p:cNvPr>
          <p:cNvGrpSpPr/>
          <p:nvPr/>
        </p:nvGrpSpPr>
        <p:grpSpPr>
          <a:xfrm>
            <a:off x="7673941" y="6160939"/>
            <a:ext cx="2941859" cy="1584479"/>
            <a:chOff x="11298018" y="6496696"/>
            <a:chExt cx="3133301" cy="1687589"/>
          </a:xfrm>
        </p:grpSpPr>
        <p:pic>
          <p:nvPicPr>
            <p:cNvPr id="59" name="図 58">
              <a:extLst>
                <a:ext uri="{FF2B5EF4-FFF2-40B4-BE49-F238E27FC236}">
                  <a16:creationId xmlns:a16="http://schemas.microsoft.com/office/drawing/2014/main" id="{59AB82B9-CEC5-8807-2ADC-B215D4DAD579}"/>
                </a:ext>
              </a:extLst>
            </p:cNvPr>
            <p:cNvPicPr>
              <a:picLocks noChangeAspect="1"/>
            </p:cNvPicPr>
            <p:nvPr/>
          </p:nvPicPr>
          <p:blipFill rotWithShape="1">
            <a:blip r:embed="rId8"/>
            <a:srcRect t="16140"/>
            <a:stretch/>
          </p:blipFill>
          <p:spPr>
            <a:xfrm>
              <a:off x="11298018" y="6633283"/>
              <a:ext cx="3133301" cy="1551002"/>
            </a:xfrm>
            <a:prstGeom prst="rect">
              <a:avLst/>
            </a:prstGeom>
          </p:spPr>
        </p:pic>
        <p:pic>
          <p:nvPicPr>
            <p:cNvPr id="60" name="図 59">
              <a:extLst>
                <a:ext uri="{FF2B5EF4-FFF2-40B4-BE49-F238E27FC236}">
                  <a16:creationId xmlns:a16="http://schemas.microsoft.com/office/drawing/2014/main" id="{3632B5F2-FB29-FFDD-6C6B-613517E340A2}"/>
                </a:ext>
              </a:extLst>
            </p:cNvPr>
            <p:cNvPicPr>
              <a:picLocks noChangeAspect="1"/>
            </p:cNvPicPr>
            <p:nvPr/>
          </p:nvPicPr>
          <p:blipFill rotWithShape="1">
            <a:blip r:embed="rId8"/>
            <a:srcRect b="92615"/>
            <a:stretch/>
          </p:blipFill>
          <p:spPr>
            <a:xfrm>
              <a:off x="11298018" y="6496696"/>
              <a:ext cx="3133301" cy="136587"/>
            </a:xfrm>
            <a:prstGeom prst="rect">
              <a:avLst/>
            </a:prstGeom>
          </p:spPr>
        </p:pic>
      </p:grpSp>
      <p:grpSp>
        <p:nvGrpSpPr>
          <p:cNvPr id="197" name="グループ化 196">
            <a:extLst>
              <a:ext uri="{FF2B5EF4-FFF2-40B4-BE49-F238E27FC236}">
                <a16:creationId xmlns:a16="http://schemas.microsoft.com/office/drawing/2014/main" id="{7FE6E986-88FF-F834-81F8-6F301ABEEC8E}"/>
              </a:ext>
              <a:ext uri="{C183D7F6-B498-43B3-948B-1728B52AA6E4}">
                <adec:decorative xmlns:adec="http://schemas.microsoft.com/office/drawing/2017/decorative" val="1"/>
              </a:ext>
            </a:extLst>
          </p:cNvPr>
          <p:cNvGrpSpPr/>
          <p:nvPr/>
        </p:nvGrpSpPr>
        <p:grpSpPr>
          <a:xfrm>
            <a:off x="11034283" y="7796141"/>
            <a:ext cx="3460424" cy="1965086"/>
            <a:chOff x="7657792" y="4017427"/>
            <a:chExt cx="3603450" cy="2046307"/>
          </a:xfrm>
        </p:grpSpPr>
        <p:pic>
          <p:nvPicPr>
            <p:cNvPr id="192" name="図 191">
              <a:extLst>
                <a:ext uri="{FF2B5EF4-FFF2-40B4-BE49-F238E27FC236}">
                  <a16:creationId xmlns:a16="http://schemas.microsoft.com/office/drawing/2014/main" id="{B52DBE6C-721D-E32F-D55D-9860274540E5}"/>
                </a:ext>
              </a:extLst>
            </p:cNvPr>
            <p:cNvPicPr>
              <a:picLocks noChangeAspect="1"/>
            </p:cNvPicPr>
            <p:nvPr/>
          </p:nvPicPr>
          <p:blipFill rotWithShape="1">
            <a:blip r:embed="rId9"/>
            <a:srcRect t="20048"/>
            <a:stretch/>
          </p:blipFill>
          <p:spPr>
            <a:xfrm>
              <a:off x="7657792" y="4284127"/>
              <a:ext cx="3603450" cy="1779607"/>
            </a:xfrm>
            <a:prstGeom prst="rect">
              <a:avLst/>
            </a:prstGeom>
          </p:spPr>
        </p:pic>
        <p:pic>
          <p:nvPicPr>
            <p:cNvPr id="196" name="図 195">
              <a:extLst>
                <a:ext uri="{FF2B5EF4-FFF2-40B4-BE49-F238E27FC236}">
                  <a16:creationId xmlns:a16="http://schemas.microsoft.com/office/drawing/2014/main" id="{F0A55B9C-A91A-B54E-B096-C369008A24BF}"/>
                </a:ext>
              </a:extLst>
            </p:cNvPr>
            <p:cNvPicPr>
              <a:picLocks noChangeAspect="1"/>
            </p:cNvPicPr>
            <p:nvPr/>
          </p:nvPicPr>
          <p:blipFill rotWithShape="1">
            <a:blip r:embed="rId9"/>
            <a:srcRect t="79" b="85942"/>
            <a:stretch/>
          </p:blipFill>
          <p:spPr>
            <a:xfrm>
              <a:off x="7657792" y="4017427"/>
              <a:ext cx="3603450" cy="311151"/>
            </a:xfrm>
            <a:prstGeom prst="rect">
              <a:avLst/>
            </a:prstGeom>
          </p:spPr>
        </p:pic>
      </p:grpSp>
      <p:pic>
        <p:nvPicPr>
          <p:cNvPr id="198" name="図 197">
            <a:extLst>
              <a:ext uri="{FF2B5EF4-FFF2-40B4-BE49-F238E27FC236}">
                <a16:creationId xmlns:a16="http://schemas.microsoft.com/office/drawing/2014/main" id="{1EF392B4-90FE-AC97-751A-9956C82EFB5F}"/>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734509" y="4047324"/>
            <a:ext cx="3238394" cy="1883823"/>
          </a:xfrm>
          <a:prstGeom prst="rect">
            <a:avLst/>
          </a:prstGeom>
        </p:spPr>
      </p:pic>
      <p:grpSp>
        <p:nvGrpSpPr>
          <p:cNvPr id="201" name="グループ化 200">
            <a:extLst>
              <a:ext uri="{FF2B5EF4-FFF2-40B4-BE49-F238E27FC236}">
                <a16:creationId xmlns:a16="http://schemas.microsoft.com/office/drawing/2014/main" id="{14992530-3FDC-55C8-8791-74866761C9A0}"/>
              </a:ext>
              <a:ext uri="{C183D7F6-B498-43B3-948B-1728B52AA6E4}">
                <adec:decorative xmlns:adec="http://schemas.microsoft.com/office/drawing/2017/decorative" val="1"/>
              </a:ext>
            </a:extLst>
          </p:cNvPr>
          <p:cNvGrpSpPr/>
          <p:nvPr/>
        </p:nvGrpSpPr>
        <p:grpSpPr>
          <a:xfrm>
            <a:off x="10428038" y="6116672"/>
            <a:ext cx="2668729" cy="1679469"/>
            <a:chOff x="10792791" y="8182004"/>
            <a:chExt cx="2668729" cy="1679469"/>
          </a:xfrm>
        </p:grpSpPr>
        <p:pic>
          <p:nvPicPr>
            <p:cNvPr id="199" name="図 198">
              <a:extLst>
                <a:ext uri="{FF2B5EF4-FFF2-40B4-BE49-F238E27FC236}">
                  <a16:creationId xmlns:a16="http://schemas.microsoft.com/office/drawing/2014/main" id="{670E3501-60D1-7C27-4DFF-EEEA2D17E13F}"/>
                </a:ext>
              </a:extLst>
            </p:cNvPr>
            <p:cNvPicPr>
              <a:picLocks noChangeAspect="1"/>
            </p:cNvPicPr>
            <p:nvPr/>
          </p:nvPicPr>
          <p:blipFill rotWithShape="1">
            <a:blip r:embed="rId11"/>
            <a:srcRect t="16279"/>
            <a:stretch/>
          </p:blipFill>
          <p:spPr>
            <a:xfrm>
              <a:off x="10792791" y="8354513"/>
              <a:ext cx="2469994" cy="1506960"/>
            </a:xfrm>
            <a:prstGeom prst="rect">
              <a:avLst/>
            </a:prstGeom>
          </p:spPr>
        </p:pic>
        <p:pic>
          <p:nvPicPr>
            <p:cNvPr id="200" name="図 199">
              <a:extLst>
                <a:ext uri="{FF2B5EF4-FFF2-40B4-BE49-F238E27FC236}">
                  <a16:creationId xmlns:a16="http://schemas.microsoft.com/office/drawing/2014/main" id="{F569D2FD-018D-6091-B48A-B90B9A399E5D}"/>
                </a:ext>
              </a:extLst>
            </p:cNvPr>
            <p:cNvPicPr>
              <a:picLocks noChangeAspect="1"/>
            </p:cNvPicPr>
            <p:nvPr/>
          </p:nvPicPr>
          <p:blipFill rotWithShape="1">
            <a:blip r:embed="rId11"/>
            <a:srcRect b="92222"/>
            <a:stretch/>
          </p:blipFill>
          <p:spPr>
            <a:xfrm>
              <a:off x="10991526" y="8182004"/>
              <a:ext cx="2469994" cy="140005"/>
            </a:xfrm>
            <a:prstGeom prst="rect">
              <a:avLst/>
            </a:prstGeom>
          </p:spPr>
        </p:pic>
      </p:grpSp>
    </p:spTree>
    <p:extLst>
      <p:ext uri="{BB962C8B-B14F-4D97-AF65-F5344CB8AC3E}">
        <p14:creationId xmlns:p14="http://schemas.microsoft.com/office/powerpoint/2010/main" val="2293864626"/>
      </p:ext>
    </p:extLst>
  </p:cSld>
  <p:clrMapOvr>
    <a:masterClrMapping/>
  </p:clrMapOvr>
</p:sld>
</file>

<file path=ppt/theme/theme1.xml><?xml version="1.0" encoding="utf-8"?>
<a:theme xmlns:a="http://schemas.openxmlformats.org/drawingml/2006/main" name="1_スライド">
  <a:themeElements>
    <a:clrScheme name="NIKKEN　COLOR">
      <a:dk1>
        <a:sysClr val="windowText" lastClr="000000"/>
      </a:dk1>
      <a:lt1>
        <a:sysClr val="window" lastClr="FFFFFF"/>
      </a:lt1>
      <a:dk2>
        <a:srgbClr val="62B0E2"/>
      </a:dk2>
      <a:lt2>
        <a:srgbClr val="E7E6E6"/>
      </a:lt2>
      <a:accent1>
        <a:srgbClr val="238966"/>
      </a:accent1>
      <a:accent2>
        <a:srgbClr val="F7B515"/>
      </a:accent2>
      <a:accent3>
        <a:srgbClr val="2CA6E0"/>
      </a:accent3>
      <a:accent4>
        <a:srgbClr val="3271AD"/>
      </a:accent4>
      <a:accent5>
        <a:srgbClr val="E95541"/>
      </a:accent5>
      <a:accent6>
        <a:srgbClr val="D82531"/>
      </a:accent6>
      <a:hlink>
        <a:srgbClr val="0563C1"/>
      </a:hlink>
      <a:folHlink>
        <a:srgbClr val="954F72"/>
      </a:folHlink>
    </a:clrScheme>
    <a:fontScheme name="NIKKEN　GROUP">
      <a:majorFont>
        <a:latin typeface="Century Gothic"/>
        <a:ea typeface="メイリオ"/>
        <a:cs typeface=""/>
      </a:majorFont>
      <a:minorFont>
        <a:latin typeface="Georgia"/>
        <a:ea typeface="ＭＳ 明朝"/>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alpha val="40000"/>
          </a:schemeClr>
        </a:solidFill>
        <a:ln w="19050">
          <a:noFill/>
          <a:prstDash val="solid"/>
          <a:headEnd type="arrow" w="lg" len="sm"/>
          <a:tailEnd type="arrow" w="lg" len="sm"/>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kumimoji="1" dirty="0" smtClean="0">
            <a:latin typeface="+mj-ea"/>
            <a:ea typeface="+mj-ea"/>
          </a:defRPr>
        </a:defPPr>
      </a:lstStyle>
    </a:txDef>
  </a:objectDefaults>
  <a:extraClrSchemeLst/>
  <a:extLst>
    <a:ext uri="{05A4C25C-085E-4340-85A3-A5531E510DB2}">
      <thm15:themeFamily xmlns:thm15="http://schemas.microsoft.com/office/thememl/2012/main" name="20171212_NIKKEN_SEKKEI_PPT_Template_4-3_J.pptx" id="{965866C0-7233-42BB-BFD5-895C01CA6236}" vid="{3A5F5028-5423-413C-8672-275BE65AE44A}"/>
    </a:ext>
  </a:extLst>
</a:theme>
</file>

<file path=ppt/theme/theme2.xml><?xml version="1.0" encoding="utf-8"?>
<a:theme xmlns:a="http://schemas.openxmlformats.org/drawingml/2006/main" name="ホワイト">
  <a:themeElements>
    <a:clrScheme name="NIKKEN　SEKKEI">
      <a:dk1>
        <a:srgbClr val="000000"/>
      </a:dk1>
      <a:lt1>
        <a:srgbClr val="FFFFFF"/>
      </a:lt1>
      <a:dk2>
        <a:srgbClr val="62B0E2"/>
      </a:dk2>
      <a:lt2>
        <a:srgbClr val="FFFFFF"/>
      </a:lt2>
      <a:accent1>
        <a:srgbClr val="62B0E2"/>
      </a:accent1>
      <a:accent2>
        <a:srgbClr val="238966"/>
      </a:accent2>
      <a:accent3>
        <a:srgbClr val="F7B515"/>
      </a:accent3>
      <a:accent4>
        <a:srgbClr val="3271AD"/>
      </a:accent4>
      <a:accent5>
        <a:srgbClr val="E95541"/>
      </a:accent5>
      <a:accent6>
        <a:srgbClr val="D82531"/>
      </a:accent6>
      <a:hlink>
        <a:srgbClr val="000000"/>
      </a:hlink>
      <a:folHlink>
        <a:srgbClr val="000000"/>
      </a:folHlink>
    </a:clrScheme>
    <a:fontScheme name="Nikken　Group">
      <a:majorFont>
        <a:latin typeface="Century Gothic"/>
        <a:ea typeface="メイリオ"/>
        <a:cs typeface=""/>
      </a:majorFont>
      <a:minorFont>
        <a:latin typeface="Georgia"/>
        <a:ea typeface="ＭＳ 明朝"/>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490d353-0991-41f4-95ca-37b2da48dd0f" xsi:nil="true"/>
    <lcf76f155ced4ddcb4097134ff3c332f xmlns="031d1d97-ee14-4b71-9e7b-9cea7d446934">
      <Terms xmlns="http://schemas.microsoft.com/office/infopath/2007/PartnerControls"/>
    </lcf76f155ced4ddcb4097134ff3c332f>
    <_x65e5__x4ed8__x3068__x6642__x523b_ xmlns="031d1d97-ee14-4b71-9e7b-9cea7d4469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E33821C8F2A564E83A6148AA69174AD" ma:contentTypeVersion="17" ma:contentTypeDescription="新しいドキュメントを作成します。" ma:contentTypeScope="" ma:versionID="f208268b57b484be563182c1a8860236">
  <xsd:schema xmlns:xsd="http://www.w3.org/2001/XMLSchema" xmlns:xs="http://www.w3.org/2001/XMLSchema" xmlns:p="http://schemas.microsoft.com/office/2006/metadata/properties" xmlns:ns2="031d1d97-ee14-4b71-9e7b-9cea7d446934" xmlns:ns3="1490d353-0991-41f4-95ca-37b2da48dd0f" targetNamespace="http://schemas.microsoft.com/office/2006/metadata/properties" ma:root="true" ma:fieldsID="bc2b59bc7b4632077a176be4a69207b5" ns2:_="" ns3:_="">
    <xsd:import namespace="031d1d97-ee14-4b71-9e7b-9cea7d446934"/>
    <xsd:import namespace="1490d353-0991-41f4-95ca-37b2da48dd0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_x65e5__x4ed8__x3068__x6642__x523b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d1d97-ee14-4b71-9e7b-9cea7d4469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a95d1507-21fd-45cf-866d-ceae8a82a7f1" ma:termSetId="09814cd3-568e-fe90-9814-8d621ff8fb84" ma:anchorId="fba54fb3-c3e1-fe81-a776-ca4b69148c4d" ma:open="true" ma:isKeyword="false">
      <xsd:complexType>
        <xsd:sequence>
          <xsd:element ref="pc:Terms" minOccurs="0" maxOccurs="1"/>
        </xsd:sequence>
      </xsd:complexType>
    </xsd:element>
    <xsd:element name="_x65e5__x4ed8__x3068__x6642__x523b_" ma:index="24" nillable="true" ma:displayName="日付と時刻" ma:format="DateTime" ma:internalName="_x65e5__x4ed8__x3068__x6642__x523b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490d353-0991-41f4-95ca-37b2da48dd0f"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88f501ed-212f-4df1-b724-b58af8084807}" ma:internalName="TaxCatchAll" ma:showField="CatchAllData" ma:web="1490d353-0991-41f4-95ca-37b2da48dd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59F1BB-A7F8-43F0-80CE-3C559838D155}">
  <ds:schemaRefs>
    <ds:schemaRef ds:uri="http://www.w3.org/XML/1998/namespace"/>
    <ds:schemaRef ds:uri="http://schemas.microsoft.com/office/2006/documentManagement/types"/>
    <ds:schemaRef ds:uri="http://purl.org/dc/elements/1.1/"/>
    <ds:schemaRef ds:uri="http://schemas.microsoft.com/office/infopath/2007/PartnerControls"/>
    <ds:schemaRef ds:uri="http://purl.org/dc/dcmitype/"/>
    <ds:schemaRef ds:uri="http://schemas.openxmlformats.org/package/2006/metadata/core-properties"/>
    <ds:schemaRef ds:uri="03a8aa2b-d5a6-4fd9-a580-9d4ae6ab1f85"/>
    <ds:schemaRef ds:uri="646146fe-990a-4092-9dd2-e8e1707a2474"/>
    <ds:schemaRef ds:uri="http://schemas.microsoft.com/office/2006/metadata/properties"/>
    <ds:schemaRef ds:uri="http://purl.org/dc/terms/"/>
    <ds:schemaRef ds:uri="1490d353-0991-41f4-95ca-37b2da48dd0f"/>
    <ds:schemaRef ds:uri="031d1d97-ee14-4b71-9e7b-9cea7d446934"/>
  </ds:schemaRefs>
</ds:datastoreItem>
</file>

<file path=customXml/itemProps2.xml><?xml version="1.0" encoding="utf-8"?>
<ds:datastoreItem xmlns:ds="http://schemas.openxmlformats.org/officeDocument/2006/customXml" ds:itemID="{2751C073-38B9-4B9D-B80D-D1C861080B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1d1d97-ee14-4b71-9e7b-9cea7d446934"/>
    <ds:schemaRef ds:uri="1490d353-0991-41f4-95ca-37b2da48dd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6D6AEB-E352-4711-8236-C4A159B430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20171212_NIKKEN_SEKKEI_PPT_Template_4-3_J_v2</Template>
  <TotalTime>0</TotalTime>
  <Words>1373</Words>
  <Application>Microsoft Office PowerPoint</Application>
  <PresentationFormat>ユーザー設定</PresentationFormat>
  <Paragraphs>63</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UD デジタル 教科書体 NP-R</vt:lpstr>
      <vt:lpstr>メイリオ</vt:lpstr>
      <vt:lpstr>Yu Gothic</vt:lpstr>
      <vt:lpstr>游明朝</vt:lpstr>
      <vt:lpstr>Arial</vt:lpstr>
      <vt:lpstr>Century Gothic</vt:lpstr>
      <vt:lpstr>Georgia</vt:lpstr>
      <vt:lpstr>1_スライド</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ウォータープラザ沿い客席の設計変更案</dc:title>
  <dc:creator/>
  <cp:lastModifiedBy/>
  <cp:revision>72</cp:revision>
  <cp:lastPrinted>2017-06-30T01:48:05Z</cp:lastPrinted>
  <dcterms:created xsi:type="dcterms:W3CDTF">2019-07-04T01:24:14Z</dcterms:created>
  <dcterms:modified xsi:type="dcterms:W3CDTF">2023-06-13T05:11:42Z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0x0101002E33821C8F2A564E83A6148AA69174AD</vt:lpwstr>
  </property>
  <property fmtid="{D5CDD505-2E9C-101B-9397-08002B2CF9AE}" pid="3" name="MediaServiceImageTags">
    <vt:lpwstr/>
  </property>
</Properties>
</file>