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B2454B-9453-4261-BB1D-0D280D42C872}" v="1" dt="2023-05-26T00:26:40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名和　孝" userId="719787ad-2afd-40dc-9772-f9be2eb77d0c" providerId="ADAL" clId="{A8B2454B-9453-4261-BB1D-0D280D42C872}"/>
    <pc:docChg chg="modSld">
      <pc:chgData name="名和　孝" userId="719787ad-2afd-40dc-9772-f9be2eb77d0c" providerId="ADAL" clId="{A8B2454B-9453-4261-BB1D-0D280D42C872}" dt="2023-05-26T00:28:47.584" v="73" actId="20577"/>
      <pc:docMkLst>
        <pc:docMk/>
      </pc:docMkLst>
      <pc:sldChg chg="addSp modSp mod">
        <pc:chgData name="名和　孝" userId="719787ad-2afd-40dc-9772-f9be2eb77d0c" providerId="ADAL" clId="{A8B2454B-9453-4261-BB1D-0D280D42C872}" dt="2023-05-26T00:28:47.584" v="73" actId="20577"/>
        <pc:sldMkLst>
          <pc:docMk/>
          <pc:sldMk cId="2748986928" sldId="257"/>
        </pc:sldMkLst>
        <pc:spChg chg="add mod">
          <ac:chgData name="名和　孝" userId="719787ad-2afd-40dc-9772-f9be2eb77d0c" providerId="ADAL" clId="{A8B2454B-9453-4261-BB1D-0D280D42C872}" dt="2023-05-26T00:28:47.584" v="73" actId="20577"/>
          <ac:spMkLst>
            <pc:docMk/>
            <pc:sldMk cId="2748986928" sldId="257"/>
            <ac:spMk id="21" creationId="{E6591F6C-8E74-7144-3126-E5B4371B9A8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88F7DA-4846-051F-FC79-AB87C8C6C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9BDEEC4-28E8-81EA-156E-B7D6763BC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0A8957-242E-9AF5-7DF2-FB6B3058C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45F0CD-9B07-B627-8AB7-026A614A5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4FFE15-A453-68E9-11BA-FF1C0F768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79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24BADE-6CC2-9623-EAEF-FA85112DD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394700-3BC6-FC67-DCDA-3502D21B0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155E65-B236-D4AA-10AF-766803B6A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C15770-7A79-EE9F-27CF-75229E8B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6429C1-656D-F651-2278-E9281E92C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72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2EF26A-FF41-DB59-FCE2-F1DDFD6D0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D566CC-9239-0370-084F-93D4C9E1A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7DB06E-B749-E687-EC32-83567775C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61F7F3-3712-EC21-1350-5A2102DEC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3926A1-B809-B2D2-1E05-0C2D91A71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B6E52F-860A-987B-EC3E-3BF59694C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26D7B4-859D-F767-E154-11CB5E753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64100A-6501-EA49-D945-9F0E9110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377F0-0BD2-0D26-BFC8-A4E3000EF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FEE3D6-9483-77D5-A0CF-7DEDEEE2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5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C6F880-1398-7F79-79E9-FC35AB00A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F7C2A4-D9D5-F0FF-4B9C-2629D15B7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C719D4-F63C-FCF6-F2D8-DE7FD6F40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2C0A59-55C9-9656-62DF-72B6BBABC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4694A1-760A-3FA9-66CE-6ECF58058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31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4B6C7D-CC71-5B2C-40E5-A99E7457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EF16F7-00F8-3CF8-A822-AA28969268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0EB537-DACE-A3E9-BBF2-1312A283A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B33295-90BD-5C36-5D4F-CCB34BF01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CF887D-3418-8E59-AFEF-E590EFDF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DEEB00-D686-F341-73EC-B17BA9E41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59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4BC2B3-E46A-3BA2-DF31-77495432B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DF3F90-783F-2767-DB3A-DB12ED3BC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647A23-4674-974B-F97D-FD3E40ACC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B07DB46-169D-8BBC-0902-C4D752455D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6808E9-A6B8-AFE6-0ACD-0A759B236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C394581-1E61-934E-86DA-6C3700DCA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DA59045-2480-2FB5-0513-91AFD03BA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E3BA779-5183-9D01-E654-761441A6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22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16BA89-F905-5586-8A05-18A81E997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2E8D49-1B84-596B-F7E7-D67DB28D2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912B88D-1C39-47B2-11C9-1800C097C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86DEF40-5A44-1BB5-7C1B-5C2B5A58D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80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DEF4492-6361-614B-A935-F75B470C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1197C37-7085-242C-1CA1-0252F66F9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83241-156D-785C-CC82-CCADC0818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71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9F6E7-BB53-CC7E-DE34-391B7F82C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AE0D6C-45D1-CE98-91FE-F54AF22EB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B827E7-67B9-5D8B-A255-338E5D041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8388C3-8F7B-A00A-DD27-476E8883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4CCA3B-733D-4BFD-AD51-FAA54D701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8D07FB-0FFA-4C5A-135A-B44D7244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56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52475-FDF2-D850-DD07-57E48E562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0749CD1-B9AE-81C8-E218-BB37A0C5B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1CF561-B97D-1036-F0DD-4198A2052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5AC459-DB82-1656-E5CE-F1909662A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C60B4D-D9CB-27DA-578E-E471483D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B86751-B1E5-BAEB-2E71-50643188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93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1936BFE-0C19-C514-DB75-D262FFDF2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7741E7-2D88-A53D-72C8-D15E1C5CA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261D49-2952-2C45-EEFD-57314472BD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6A6A4-8AB1-4981-B313-643E467BA171}" type="datetimeFigureOut">
              <a:rPr kumimoji="1" lang="ja-JP" altLang="en-US" smtClean="0"/>
              <a:t>2023/5/26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5D7569-2D0A-797C-C39D-D1253E50AD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9C7BC3-FC9F-D88B-77D0-D15F6957F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758FD-86E5-451F-939F-8F109033C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72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EE48326-D214-D024-43D2-EE594E647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526" y="277793"/>
            <a:ext cx="4739717" cy="6323178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6811EF-76D2-5CF6-0BFA-26809633ADFE}"/>
              </a:ext>
            </a:extLst>
          </p:cNvPr>
          <p:cNvSpPr txBox="1"/>
          <p:nvPr/>
        </p:nvSpPr>
        <p:spPr>
          <a:xfrm>
            <a:off x="2936240" y="736633"/>
            <a:ext cx="11721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/>
              <a:t>パーティション</a:t>
            </a:r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28917363-3FCF-E501-FBAF-FAEAB541B782}"/>
              </a:ext>
            </a:extLst>
          </p:cNvPr>
          <p:cNvSpPr/>
          <p:nvPr/>
        </p:nvSpPr>
        <p:spPr>
          <a:xfrm>
            <a:off x="3136860" y="994405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9BCC77FA-6F57-9F61-626D-F9A5B791829D}"/>
              </a:ext>
            </a:extLst>
          </p:cNvPr>
          <p:cNvSpPr/>
          <p:nvPr/>
        </p:nvSpPr>
        <p:spPr>
          <a:xfrm>
            <a:off x="3715414" y="993902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6103ED01-F7F0-D625-BE93-CA31EF1FB1BB}"/>
              </a:ext>
            </a:extLst>
          </p:cNvPr>
          <p:cNvSpPr/>
          <p:nvPr/>
        </p:nvSpPr>
        <p:spPr>
          <a:xfrm>
            <a:off x="3136860" y="1678307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93AD9C2F-8CDB-C05A-042C-EC5F1CA5687F}"/>
              </a:ext>
            </a:extLst>
          </p:cNvPr>
          <p:cNvSpPr/>
          <p:nvPr/>
        </p:nvSpPr>
        <p:spPr>
          <a:xfrm>
            <a:off x="3714122" y="1666967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: 結合子 8">
            <a:extLst>
              <a:ext uri="{FF2B5EF4-FFF2-40B4-BE49-F238E27FC236}">
                <a16:creationId xmlns:a16="http://schemas.microsoft.com/office/drawing/2014/main" id="{AA292AD4-1199-1D7D-24CE-E072A8C6E617}"/>
              </a:ext>
            </a:extLst>
          </p:cNvPr>
          <p:cNvSpPr/>
          <p:nvPr/>
        </p:nvSpPr>
        <p:spPr>
          <a:xfrm>
            <a:off x="3136860" y="2016780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: 結合子 9">
            <a:extLst>
              <a:ext uri="{FF2B5EF4-FFF2-40B4-BE49-F238E27FC236}">
                <a16:creationId xmlns:a16="http://schemas.microsoft.com/office/drawing/2014/main" id="{D22D84F4-5C05-4D05-EF30-D56C766D1550}"/>
              </a:ext>
            </a:extLst>
          </p:cNvPr>
          <p:cNvSpPr/>
          <p:nvPr/>
        </p:nvSpPr>
        <p:spPr>
          <a:xfrm>
            <a:off x="3714122" y="1980233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結合子 10">
            <a:extLst>
              <a:ext uri="{FF2B5EF4-FFF2-40B4-BE49-F238E27FC236}">
                <a16:creationId xmlns:a16="http://schemas.microsoft.com/office/drawing/2014/main" id="{45036663-BD66-D019-5311-A1408CC2175B}"/>
              </a:ext>
            </a:extLst>
          </p:cNvPr>
          <p:cNvSpPr/>
          <p:nvPr/>
        </p:nvSpPr>
        <p:spPr>
          <a:xfrm>
            <a:off x="3164382" y="2612243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: 結合子 11">
            <a:extLst>
              <a:ext uri="{FF2B5EF4-FFF2-40B4-BE49-F238E27FC236}">
                <a16:creationId xmlns:a16="http://schemas.microsoft.com/office/drawing/2014/main" id="{B24C62D3-CBC6-3DAC-DC37-C2FA6588ED52}"/>
              </a:ext>
            </a:extLst>
          </p:cNvPr>
          <p:cNvSpPr/>
          <p:nvPr/>
        </p:nvSpPr>
        <p:spPr>
          <a:xfrm>
            <a:off x="3715414" y="2612243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: 結合子 12">
            <a:extLst>
              <a:ext uri="{FF2B5EF4-FFF2-40B4-BE49-F238E27FC236}">
                <a16:creationId xmlns:a16="http://schemas.microsoft.com/office/drawing/2014/main" id="{90DD5F4F-BD95-1252-C8DF-20B2A4F2B662}"/>
              </a:ext>
            </a:extLst>
          </p:cNvPr>
          <p:cNvSpPr/>
          <p:nvPr/>
        </p:nvSpPr>
        <p:spPr>
          <a:xfrm>
            <a:off x="3164382" y="2938085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結合子 13">
            <a:extLst>
              <a:ext uri="{FF2B5EF4-FFF2-40B4-BE49-F238E27FC236}">
                <a16:creationId xmlns:a16="http://schemas.microsoft.com/office/drawing/2014/main" id="{070E3793-E42B-C23A-9923-EE76AA08BE1E}"/>
              </a:ext>
            </a:extLst>
          </p:cNvPr>
          <p:cNvSpPr/>
          <p:nvPr/>
        </p:nvSpPr>
        <p:spPr>
          <a:xfrm>
            <a:off x="3698240" y="2928370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7BCFE1AE-D986-1CDE-FB98-B7D12258C358}"/>
              </a:ext>
            </a:extLst>
          </p:cNvPr>
          <p:cNvSpPr/>
          <p:nvPr/>
        </p:nvSpPr>
        <p:spPr>
          <a:xfrm>
            <a:off x="3164382" y="3588818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47A74BB0-57BB-26CD-9F85-6BFD34B505F3}"/>
              </a:ext>
            </a:extLst>
          </p:cNvPr>
          <p:cNvSpPr/>
          <p:nvPr/>
        </p:nvSpPr>
        <p:spPr>
          <a:xfrm>
            <a:off x="3715414" y="3588818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: 結合子 16">
            <a:extLst>
              <a:ext uri="{FF2B5EF4-FFF2-40B4-BE49-F238E27FC236}">
                <a16:creationId xmlns:a16="http://schemas.microsoft.com/office/drawing/2014/main" id="{A390BADB-95DE-4E23-7454-47568DF83F25}"/>
              </a:ext>
            </a:extLst>
          </p:cNvPr>
          <p:cNvSpPr/>
          <p:nvPr/>
        </p:nvSpPr>
        <p:spPr>
          <a:xfrm>
            <a:off x="3164768" y="3825747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: 結合子 17">
            <a:extLst>
              <a:ext uri="{FF2B5EF4-FFF2-40B4-BE49-F238E27FC236}">
                <a16:creationId xmlns:a16="http://schemas.microsoft.com/office/drawing/2014/main" id="{98806037-C9C3-BEBA-6A24-3A6FF382F0B1}"/>
              </a:ext>
            </a:extLst>
          </p:cNvPr>
          <p:cNvSpPr/>
          <p:nvPr/>
        </p:nvSpPr>
        <p:spPr>
          <a:xfrm>
            <a:off x="3695019" y="3852424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: 結合子 18">
            <a:extLst>
              <a:ext uri="{FF2B5EF4-FFF2-40B4-BE49-F238E27FC236}">
                <a16:creationId xmlns:a16="http://schemas.microsoft.com/office/drawing/2014/main" id="{15238372-CF06-394A-7992-0887D639399A}"/>
              </a:ext>
            </a:extLst>
          </p:cNvPr>
          <p:cNvSpPr/>
          <p:nvPr/>
        </p:nvSpPr>
        <p:spPr>
          <a:xfrm>
            <a:off x="3160516" y="4553728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ローチャート: 結合子 19">
            <a:extLst>
              <a:ext uri="{FF2B5EF4-FFF2-40B4-BE49-F238E27FC236}">
                <a16:creationId xmlns:a16="http://schemas.microsoft.com/office/drawing/2014/main" id="{4938911E-B0C9-A96D-4126-462800FE1CA8}"/>
              </a:ext>
            </a:extLst>
          </p:cNvPr>
          <p:cNvSpPr/>
          <p:nvPr/>
        </p:nvSpPr>
        <p:spPr>
          <a:xfrm>
            <a:off x="3701956" y="4547545"/>
            <a:ext cx="223520" cy="162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53DADC0-8321-6B38-D16B-57B234ACCAE3}"/>
              </a:ext>
            </a:extLst>
          </p:cNvPr>
          <p:cNvSpPr txBox="1"/>
          <p:nvPr/>
        </p:nvSpPr>
        <p:spPr>
          <a:xfrm>
            <a:off x="3641562" y="118153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/>
              <a:t>椅子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861367" y="55900"/>
            <a:ext cx="1099595" cy="101978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小会議室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960962" y="55900"/>
            <a:ext cx="1400537" cy="101978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朝</a:t>
            </a:r>
            <a:r>
              <a:rPr kumimoji="1" lang="ja-JP" altLang="en-US" dirty="0">
                <a:solidFill>
                  <a:schemeClr val="tx1"/>
                </a:solidFill>
              </a:rPr>
              <a:t>総長室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902825" y="55900"/>
            <a:ext cx="6458674" cy="66342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768770" y="6412375"/>
            <a:ext cx="3206187" cy="445625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大会議室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315200" y="5220182"/>
            <a:ext cx="92597" cy="105329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6425877" y="2644719"/>
            <a:ext cx="921153" cy="145662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6429251" y="4101346"/>
            <a:ext cx="921153" cy="951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水屋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/>
              <a:t>みずや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6249844" y="3077985"/>
            <a:ext cx="179407" cy="4774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6261417" y="3588818"/>
            <a:ext cx="179407" cy="4774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4699321" y="544010"/>
            <a:ext cx="162045" cy="53167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対角する 2 つの角を丸めた四角形 33"/>
          <p:cNvSpPr/>
          <p:nvPr/>
        </p:nvSpPr>
        <p:spPr>
          <a:xfrm>
            <a:off x="5767343" y="5351523"/>
            <a:ext cx="79801" cy="387591"/>
          </a:xfrm>
          <a:prstGeom prst="round2Diag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5590572" y="5393803"/>
            <a:ext cx="127322" cy="474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対角する 2 つの角を丸めた四角形 35"/>
          <p:cNvSpPr/>
          <p:nvPr/>
        </p:nvSpPr>
        <p:spPr>
          <a:xfrm>
            <a:off x="5881162" y="5341717"/>
            <a:ext cx="79800" cy="794794"/>
          </a:xfrm>
          <a:prstGeom prst="round2Diag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対角する 2 つの角を丸めた四角形 36"/>
          <p:cNvSpPr/>
          <p:nvPr/>
        </p:nvSpPr>
        <p:spPr>
          <a:xfrm>
            <a:off x="5767343" y="5739114"/>
            <a:ext cx="79801" cy="387591"/>
          </a:xfrm>
          <a:prstGeom prst="round2Diag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6189562" y="2664233"/>
            <a:ext cx="239689" cy="3649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6440824" y="1308983"/>
            <a:ext cx="463950" cy="1002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164940" y="1592310"/>
            <a:ext cx="992579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副総長・秘書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347030" y="5462115"/>
            <a:ext cx="369332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/>
              <a:t>出入口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2789499" y="370391"/>
            <a:ext cx="2071867" cy="4345898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653023" y="3477665"/>
            <a:ext cx="400110" cy="699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</a:rPr>
              <a:t>追加分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425212" y="530349"/>
            <a:ext cx="338554" cy="6052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00" b="1" dirty="0"/>
              <a:t>ロッカー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940712" y="3301733"/>
            <a:ext cx="338554" cy="6052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00" b="1" dirty="0"/>
              <a:t>ロッカー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484336" y="322981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構造物</a:t>
            </a:r>
          </a:p>
        </p:txBody>
      </p:sp>
      <p:sp>
        <p:nvSpPr>
          <p:cNvPr id="48" name="対角する 2 つの角を丸めた四角形 47"/>
          <p:cNvSpPr/>
          <p:nvPr/>
        </p:nvSpPr>
        <p:spPr>
          <a:xfrm>
            <a:off x="6063816" y="1345366"/>
            <a:ext cx="79800" cy="1169101"/>
          </a:xfrm>
          <a:prstGeom prst="round2Diag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767343" y="2701719"/>
            <a:ext cx="1314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複合プリンター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6591F6C-8E74-7144-3126-E5B4371B9A83}"/>
              </a:ext>
            </a:extLst>
          </p:cNvPr>
          <p:cNvSpPr txBox="1"/>
          <p:nvPr/>
        </p:nvSpPr>
        <p:spPr>
          <a:xfrm>
            <a:off x="8402320" y="1308983"/>
            <a:ext cx="245451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ミーティングテーブル　８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同　椅子　　　　　１６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パーティション　　　　　４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ロッカー　　　　　　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8986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30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名和　孝</dc:creator>
  <cp:lastModifiedBy>名和　孝</cp:lastModifiedBy>
  <cp:revision>6</cp:revision>
  <cp:lastPrinted>2023-05-25T23:37:52Z</cp:lastPrinted>
  <dcterms:created xsi:type="dcterms:W3CDTF">2023-05-25T08:39:59Z</dcterms:created>
  <dcterms:modified xsi:type="dcterms:W3CDTF">2023-05-26T00:28:52Z</dcterms:modified>
</cp:coreProperties>
</file>