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2"/>
  </p:notesMasterIdLst>
  <p:sldIdLst>
    <p:sldId id="5296" r:id="rId5"/>
    <p:sldId id="2076138300" r:id="rId6"/>
    <p:sldId id="2146849283" r:id="rId7"/>
    <p:sldId id="2076138295" r:id="rId8"/>
    <p:sldId id="2076138287" r:id="rId9"/>
    <p:sldId id="2076138299" r:id="rId10"/>
    <p:sldId id="2076138293" r:id="rId11"/>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23" d="100"/>
          <a:sy n="123" d="100"/>
        </p:scale>
        <p:origin x="10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6D837622-A0B2-4974-A129-698C9AFA2338}" type="datetimeFigureOut">
              <a:rPr kumimoji="1" lang="ja-JP" altLang="en-US" smtClean="0"/>
              <a:t>2024/12/24</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EF3080FA-715F-4269-98FF-D3195F51BD0B}" type="slidenum">
              <a:rPr kumimoji="1" lang="ja-JP" altLang="en-US" smtClean="0"/>
              <a:t>‹#›</a:t>
            </a:fld>
            <a:endParaRPr kumimoji="1" lang="ja-JP" altLang="en-US"/>
          </a:p>
        </p:txBody>
      </p:sp>
    </p:spTree>
    <p:extLst>
      <p:ext uri="{BB962C8B-B14F-4D97-AF65-F5344CB8AC3E}">
        <p14:creationId xmlns:p14="http://schemas.microsoft.com/office/powerpoint/2010/main" val="1408087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5BC3D69B-5B1B-452E-8B37-9E5DEFDC7B53}" type="slidenum">
              <a:rPr lang="ja-JP" altLang="en-US">
                <a:solidFill>
                  <a:prstClr val="black"/>
                </a:solidFill>
                <a:latin typeface="游ゴシック" panose="020F0502020204030204"/>
                <a:ea typeface="游ゴシック" panose="020B0400000000000000" pitchFamily="50" charset="-128"/>
              </a:rPr>
              <a:pPr defTabSz="947958">
                <a:defRPr/>
              </a:pPr>
              <a:t>1</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889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5EE1B-5DC3-956B-B132-911A572DEB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C04E45-0738-985F-0833-CABED157A1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7EF6FE-FC64-4ED1-EB4F-BEF180C3AC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3630732-31A6-83E9-74D1-A24452806C17}"/>
              </a:ext>
            </a:extLst>
          </p:cNvPr>
          <p:cNvSpPr>
            <a:spLocks noGrp="1"/>
          </p:cNvSpPr>
          <p:nvPr>
            <p:ph type="sldNum" sz="quarter" idx="5"/>
          </p:nvPr>
        </p:nvSpPr>
        <p:spPr/>
        <p:txBody>
          <a:bodyPr/>
          <a:lstStyle/>
          <a:p>
            <a:pPr defTabSz="947958">
              <a:defRPr/>
            </a:pPr>
            <a:fld id="{5BC3D69B-5B1B-452E-8B37-9E5DEFDC7B53}" type="slidenum">
              <a:rPr lang="ja-JP" altLang="en-US">
                <a:solidFill>
                  <a:prstClr val="black"/>
                </a:solidFill>
                <a:latin typeface="游ゴシック" panose="020F0502020204030204"/>
                <a:ea typeface="游ゴシック" panose="020B0400000000000000" pitchFamily="50" charset="-128"/>
              </a:rPr>
              <a:pPr defTabSz="947958">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2525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5BC3D69B-5B1B-452E-8B37-9E5DEFDC7B53}" type="slidenum">
              <a:rPr lang="ja-JP" altLang="en-US">
                <a:solidFill>
                  <a:prstClr val="black"/>
                </a:solidFill>
                <a:latin typeface="游ゴシック" panose="020F0502020204030204"/>
                <a:ea typeface="游ゴシック" panose="020B0400000000000000" pitchFamily="50" charset="-128"/>
              </a:rPr>
              <a:pPr defTabSz="947958">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438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E3762-DACC-0F2B-2D3B-80BF8F437D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B8FAFF-8286-FF88-639B-6DE8238AA8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664432-3B41-BFA0-B34A-572349A351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5CAF4BA-5A70-6041-7D99-CCA2D5647920}"/>
              </a:ext>
            </a:extLst>
          </p:cNvPr>
          <p:cNvSpPr>
            <a:spLocks noGrp="1"/>
          </p:cNvSpPr>
          <p:nvPr>
            <p:ph type="sldNum" sz="quarter" idx="5"/>
          </p:nvPr>
        </p:nvSpPr>
        <p:spPr/>
        <p:txBody>
          <a:bodyPr/>
          <a:lstStyle/>
          <a:p>
            <a:pPr defTabSz="947958">
              <a:defRPr/>
            </a:pPr>
            <a:fld id="{5BC3D69B-5B1B-452E-8B37-9E5DEFDC7B53}" type="slidenum">
              <a:rPr lang="ja-JP" altLang="en-US">
                <a:solidFill>
                  <a:prstClr val="black"/>
                </a:solidFill>
                <a:latin typeface="游ゴシック" panose="020F0502020204030204"/>
                <a:ea typeface="游ゴシック" panose="020B0400000000000000" pitchFamily="50" charset="-128"/>
              </a:rPr>
              <a:pPr defTabSz="947958">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1750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5BC3D69B-5B1B-452E-8B37-9E5DEFDC7B53}" type="slidenum">
              <a:rPr lang="ja-JP" altLang="en-US">
                <a:solidFill>
                  <a:prstClr val="black"/>
                </a:solidFill>
                <a:latin typeface="游ゴシック" panose="020F0502020204030204"/>
                <a:ea typeface="游ゴシック" panose="020B0400000000000000" pitchFamily="50" charset="-128"/>
              </a:rPr>
              <a:pPr defTabSz="947958">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9453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9724F51-FC5D-4690-90E9-5C437405588E}"/>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5" name="フッター プレースホルダー 4">
            <a:extLst>
              <a:ext uri="{FF2B5EF4-FFF2-40B4-BE49-F238E27FC236}">
                <a16:creationId xmlns:a16="http://schemas.microsoft.com/office/drawing/2014/main" id="{1BC73DFE-72ED-4BF2-8C70-DA89A07F5D0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8" name="長方形 7">
            <a:extLst>
              <a:ext uri="{FF2B5EF4-FFF2-40B4-BE49-F238E27FC236}">
                <a16:creationId xmlns:a16="http://schemas.microsoft.com/office/drawing/2014/main" id="{0CFF48D4-708B-4B84-8149-E7833163F8EA}"/>
              </a:ext>
            </a:extLst>
          </p:cNvPr>
          <p:cNvSpPr/>
          <p:nvPr userDrawn="1"/>
        </p:nvSpPr>
        <p:spPr>
          <a:xfrm>
            <a:off x="10860000" y="410846"/>
            <a:ext cx="1332000" cy="6447154"/>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長方形 7">
            <a:extLst>
              <a:ext uri="{FF2B5EF4-FFF2-40B4-BE49-F238E27FC236}">
                <a16:creationId xmlns:a16="http://schemas.microsoft.com/office/drawing/2014/main" id="{2D725E30-1C61-47A1-9C43-F3B19726DE60}"/>
              </a:ext>
            </a:extLst>
          </p:cNvPr>
          <p:cNvSpPr>
            <a:spLocks/>
          </p:cNvSpPr>
          <p:nvPr userDrawn="1"/>
        </p:nvSpPr>
        <p:spPr>
          <a:xfrm>
            <a:off x="583269" y="2571840"/>
            <a:ext cx="144000" cy="144000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dirty="0">
              <a:latin typeface="メイリオ" panose="020B0604030504040204" pitchFamily="50" charset="-128"/>
              <a:ea typeface="メイリオ" panose="020B0604030504040204" pitchFamily="50" charset="-128"/>
            </a:endParaRPr>
          </a:p>
        </p:txBody>
      </p:sp>
      <p:sp>
        <p:nvSpPr>
          <p:cNvPr id="10" name="Subtitle 2">
            <a:extLst>
              <a:ext uri="{FF2B5EF4-FFF2-40B4-BE49-F238E27FC236}">
                <a16:creationId xmlns:a16="http://schemas.microsoft.com/office/drawing/2014/main" id="{3FC40CBC-C46D-4E87-9528-9EF52FC012FF}"/>
              </a:ext>
            </a:extLst>
          </p:cNvPr>
          <p:cNvSpPr txBox="1">
            <a:spLocks/>
          </p:cNvSpPr>
          <p:nvPr userDrawn="1"/>
        </p:nvSpPr>
        <p:spPr>
          <a:xfrm>
            <a:off x="8153400" y="1269048"/>
            <a:ext cx="3372600" cy="5295898"/>
          </a:xfrm>
          <a:prstGeom prst="rect">
            <a:avLst/>
          </a:prstGeom>
          <a:solidFill>
            <a:srgbClr val="EFEFEF"/>
          </a:solidFill>
        </p:spPr>
        <p:txBody>
          <a:bodyPr vert="horz" lIns="360000" tIns="360000" rIns="360000" bIns="36000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b="1" kern="1200">
                <a:solidFill>
                  <a:schemeClr val="tx1">
                    <a:lumMod val="75000"/>
                    <a:lumOff val="25000"/>
                  </a:schemeClr>
                </a:solidFill>
                <a:latin typeface="+mn-lt"/>
                <a:ea typeface="+mn-ea"/>
                <a:cs typeface="+mn-cs"/>
              </a:defRPr>
            </a:lvl1pPr>
            <a:lvl2pPr marL="503972" indent="0" algn="ctr" defTabSz="914400" rtl="0" eaLnBrk="1" latinLnBrk="0" hangingPunct="1">
              <a:lnSpc>
                <a:spcPct val="90000"/>
              </a:lnSpc>
              <a:spcBef>
                <a:spcPts val="500"/>
              </a:spcBef>
              <a:buFont typeface="Arial" panose="020B0604020202020204" pitchFamily="34" charset="0"/>
              <a:buNone/>
              <a:defRPr kumimoji="1" sz="2205" kern="1200">
                <a:solidFill>
                  <a:schemeClr val="tx1"/>
                </a:solidFill>
                <a:latin typeface="+mn-lt"/>
                <a:ea typeface="+mn-ea"/>
                <a:cs typeface="+mn-cs"/>
              </a:defRPr>
            </a:lvl2pPr>
            <a:lvl3pPr marL="1007943" indent="0" algn="ctr" defTabSz="914400" rtl="0" eaLnBrk="1" latinLnBrk="0" hangingPunct="1">
              <a:lnSpc>
                <a:spcPct val="90000"/>
              </a:lnSpc>
              <a:spcBef>
                <a:spcPts val="500"/>
              </a:spcBef>
              <a:buFont typeface="Arial" panose="020B0604020202020204" pitchFamily="34" charset="0"/>
              <a:buNone/>
              <a:defRPr kumimoji="1" sz="1984" kern="1200">
                <a:solidFill>
                  <a:schemeClr val="tx1"/>
                </a:solidFill>
                <a:latin typeface="+mn-lt"/>
                <a:ea typeface="+mn-ea"/>
                <a:cs typeface="+mn-cs"/>
              </a:defRPr>
            </a:lvl3pPr>
            <a:lvl4pPr marL="1511915" indent="0" algn="ctr" defTabSz="914400" rtl="0" eaLnBrk="1" latinLnBrk="0" hangingPunct="1">
              <a:lnSpc>
                <a:spcPct val="90000"/>
              </a:lnSpc>
              <a:spcBef>
                <a:spcPts val="500"/>
              </a:spcBef>
              <a:buFont typeface="Arial" panose="020B0604020202020204" pitchFamily="34" charset="0"/>
              <a:buNone/>
              <a:defRPr kumimoji="1" sz="1764" kern="1200">
                <a:solidFill>
                  <a:schemeClr val="tx1"/>
                </a:solidFill>
                <a:latin typeface="+mn-lt"/>
                <a:ea typeface="+mn-ea"/>
                <a:cs typeface="+mn-cs"/>
              </a:defRPr>
            </a:lvl4pPr>
            <a:lvl5pPr marL="2015886" indent="0" algn="ctr" defTabSz="914400" rtl="0" eaLnBrk="1" latinLnBrk="0" hangingPunct="1">
              <a:lnSpc>
                <a:spcPct val="90000"/>
              </a:lnSpc>
              <a:spcBef>
                <a:spcPts val="500"/>
              </a:spcBef>
              <a:buFont typeface="Arial" panose="020B0604020202020204" pitchFamily="34" charset="0"/>
              <a:buNone/>
              <a:defRPr kumimoji="1" sz="1764" kern="1200">
                <a:solidFill>
                  <a:schemeClr val="tx1"/>
                </a:solidFill>
                <a:latin typeface="+mn-lt"/>
                <a:ea typeface="+mn-ea"/>
                <a:cs typeface="+mn-cs"/>
              </a:defRPr>
            </a:lvl5pPr>
            <a:lvl6pPr marL="2519858" indent="0" algn="ctr" defTabSz="914400" rtl="0" eaLnBrk="1" latinLnBrk="0" hangingPunct="1">
              <a:lnSpc>
                <a:spcPct val="90000"/>
              </a:lnSpc>
              <a:spcBef>
                <a:spcPts val="500"/>
              </a:spcBef>
              <a:buFont typeface="Arial" panose="020B0604020202020204" pitchFamily="34" charset="0"/>
              <a:buNone/>
              <a:defRPr kumimoji="1" sz="1764" kern="1200">
                <a:solidFill>
                  <a:schemeClr val="tx1"/>
                </a:solidFill>
                <a:latin typeface="+mn-lt"/>
                <a:ea typeface="+mn-ea"/>
                <a:cs typeface="+mn-cs"/>
              </a:defRPr>
            </a:lvl6pPr>
            <a:lvl7pPr marL="3023829" indent="0" algn="ctr" defTabSz="914400" rtl="0" eaLnBrk="1" latinLnBrk="0" hangingPunct="1">
              <a:lnSpc>
                <a:spcPct val="90000"/>
              </a:lnSpc>
              <a:spcBef>
                <a:spcPts val="500"/>
              </a:spcBef>
              <a:buFont typeface="Arial" panose="020B0604020202020204" pitchFamily="34" charset="0"/>
              <a:buNone/>
              <a:defRPr kumimoji="1" sz="1764" kern="1200">
                <a:solidFill>
                  <a:schemeClr val="tx1"/>
                </a:solidFill>
                <a:latin typeface="+mn-lt"/>
                <a:ea typeface="+mn-ea"/>
                <a:cs typeface="+mn-cs"/>
              </a:defRPr>
            </a:lvl7pPr>
            <a:lvl8pPr marL="3527801" indent="0" algn="ctr" defTabSz="914400" rtl="0" eaLnBrk="1" latinLnBrk="0" hangingPunct="1">
              <a:lnSpc>
                <a:spcPct val="90000"/>
              </a:lnSpc>
              <a:spcBef>
                <a:spcPts val="500"/>
              </a:spcBef>
              <a:buFont typeface="Arial" panose="020B0604020202020204" pitchFamily="34" charset="0"/>
              <a:buNone/>
              <a:defRPr kumimoji="1" sz="1764" kern="1200">
                <a:solidFill>
                  <a:schemeClr val="tx1"/>
                </a:solidFill>
                <a:latin typeface="+mn-lt"/>
                <a:ea typeface="+mn-ea"/>
                <a:cs typeface="+mn-cs"/>
              </a:defRPr>
            </a:lvl8pPr>
            <a:lvl9pPr marL="4031772" indent="0" algn="ctr" defTabSz="914400" rtl="0" eaLnBrk="1" latinLnBrk="0" hangingPunct="1">
              <a:lnSpc>
                <a:spcPct val="90000"/>
              </a:lnSpc>
              <a:spcBef>
                <a:spcPts val="500"/>
              </a:spcBef>
              <a:buFont typeface="Arial" panose="020B0604020202020204" pitchFamily="34" charset="0"/>
              <a:buNone/>
              <a:defRPr kumimoji="1" sz="1764" kern="1200">
                <a:solidFill>
                  <a:schemeClr val="tx1"/>
                </a:solidFill>
                <a:latin typeface="+mn-lt"/>
                <a:ea typeface="+mn-ea"/>
                <a:cs typeface="+mn-cs"/>
              </a:defRPr>
            </a:lvl9pPr>
          </a:lstStyle>
          <a:p>
            <a:endParaRPr 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E3CD7A0D-F04C-45FB-B018-4AFE515C9F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1769" y="0"/>
            <a:ext cx="2740231" cy="945572"/>
          </a:xfrm>
          <a:prstGeom prst="rect">
            <a:avLst/>
          </a:prstGeom>
        </p:spPr>
      </p:pic>
    </p:spTree>
    <p:extLst>
      <p:ext uri="{BB962C8B-B14F-4D97-AF65-F5344CB8AC3E}">
        <p14:creationId xmlns:p14="http://schemas.microsoft.com/office/powerpoint/2010/main" val="65095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52292-5548-4F7A-B224-7D5AB6E8770E}"/>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0B9D95-3AC8-4B4A-813C-4AD7F14121A2}"/>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9F9DAE-09B9-4A13-882B-0907AEC70D4C}"/>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5" name="フッター プレースホルダー 4">
            <a:extLst>
              <a:ext uri="{FF2B5EF4-FFF2-40B4-BE49-F238E27FC236}">
                <a16:creationId xmlns:a16="http://schemas.microsoft.com/office/drawing/2014/main" id="{92A7C24C-AA36-4C82-AE59-FE4DB2D59BA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9D9661-9088-4680-8891-D6F850557BAF}"/>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317441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8ACECD-4C8F-49AA-88E1-F57814F34778}"/>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8EDF8F-8424-46C8-AB46-5DE337F2707E}"/>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82B4F6-EC55-4776-8A1D-668F0EE23A78}"/>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5" name="フッター プレースホルダー 4">
            <a:extLst>
              <a:ext uri="{FF2B5EF4-FFF2-40B4-BE49-F238E27FC236}">
                <a16:creationId xmlns:a16="http://schemas.microsoft.com/office/drawing/2014/main" id="{947D11E4-C31E-4A37-8C95-477D4DD2065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AF1E32-9683-4FF7-BD21-B6BF6B975E4D}"/>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68845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n_G_G01">
    <p:spTree>
      <p:nvGrpSpPr>
        <p:cNvPr id="1" name=""/>
        <p:cNvGrpSpPr/>
        <p:nvPr/>
      </p:nvGrpSpPr>
      <p:grpSpPr>
        <a:xfrm>
          <a:off x="0" y="0"/>
          <a:ext cx="0" cy="0"/>
          <a:chOff x="0" y="0"/>
          <a:chExt cx="0" cy="0"/>
        </a:xfrm>
      </p:grpSpPr>
      <p:pic>
        <p:nvPicPr>
          <p:cNvPr id="83" name="ten_G_G01.png" descr="ten_G_G01.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07501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2DBBB7D-B4A1-4EE5-9944-3F86180C42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6296" y="0"/>
            <a:ext cx="1797689" cy="620329"/>
          </a:xfrm>
          <a:prstGeom prst="rect">
            <a:avLst/>
          </a:prstGeom>
        </p:spPr>
      </p:pic>
      <p:grpSp>
        <p:nvGrpSpPr>
          <p:cNvPr id="9" name="グループ化 8">
            <a:extLst>
              <a:ext uri="{FF2B5EF4-FFF2-40B4-BE49-F238E27FC236}">
                <a16:creationId xmlns:a16="http://schemas.microsoft.com/office/drawing/2014/main" id="{14EF9511-0C01-45BD-B4AB-46B6D91D0AB0}"/>
              </a:ext>
            </a:extLst>
          </p:cNvPr>
          <p:cNvGrpSpPr/>
          <p:nvPr userDrawn="1"/>
        </p:nvGrpSpPr>
        <p:grpSpPr>
          <a:xfrm>
            <a:off x="298855" y="214455"/>
            <a:ext cx="11456923" cy="432000"/>
            <a:chOff x="455612" y="311435"/>
            <a:chExt cx="9792000" cy="432000"/>
          </a:xfrm>
        </p:grpSpPr>
        <p:cxnSp>
          <p:nvCxnSpPr>
            <p:cNvPr id="10" name="直線コネクタ 9">
              <a:extLst>
                <a:ext uri="{FF2B5EF4-FFF2-40B4-BE49-F238E27FC236}">
                  <a16:creationId xmlns:a16="http://schemas.microsoft.com/office/drawing/2014/main" id="{C9EB904A-DE5D-46E7-BE54-89DF7ED280B3}"/>
                </a:ext>
              </a:extLst>
            </p:cNvPr>
            <p:cNvCxnSpPr/>
            <p:nvPr userDrawn="1"/>
          </p:nvCxnSpPr>
          <p:spPr>
            <a:xfrm>
              <a:off x="455612" y="743435"/>
              <a:ext cx="9792000" cy="0"/>
            </a:xfrm>
            <a:prstGeom prst="line">
              <a:avLst/>
            </a:prstGeom>
            <a:ln w="9525">
              <a:solidFill>
                <a:srgbClr val="E60012"/>
              </a:solidFill>
            </a:ln>
            <a:effectLst/>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0E3B06E-386A-49A0-B70E-6A0CA6BE087F}"/>
                </a:ext>
              </a:extLst>
            </p:cNvPr>
            <p:cNvCxnSpPr/>
            <p:nvPr userDrawn="1"/>
          </p:nvCxnSpPr>
          <p:spPr>
            <a:xfrm>
              <a:off x="455612" y="311435"/>
              <a:ext cx="0" cy="432000"/>
            </a:xfrm>
            <a:prstGeom prst="line">
              <a:avLst/>
            </a:prstGeom>
            <a:ln w="38100">
              <a:solidFill>
                <a:srgbClr val="E60012"/>
              </a:solidFill>
              <a:bevel/>
            </a:ln>
            <a:effectLst/>
          </p:spPr>
          <p:style>
            <a:lnRef idx="1">
              <a:schemeClr val="accent1"/>
            </a:lnRef>
            <a:fillRef idx="0">
              <a:schemeClr val="accent1"/>
            </a:fillRef>
            <a:effectRef idx="0">
              <a:schemeClr val="accent1"/>
            </a:effectRef>
            <a:fontRef idx="minor">
              <a:schemeClr val="tx1"/>
            </a:fontRef>
          </p:style>
        </p:cxnSp>
      </p:grpSp>
      <p:sp>
        <p:nvSpPr>
          <p:cNvPr id="12" name="Date Placeholder 3">
            <a:extLst>
              <a:ext uri="{FF2B5EF4-FFF2-40B4-BE49-F238E27FC236}">
                <a16:creationId xmlns:a16="http://schemas.microsoft.com/office/drawing/2014/main" id="{3E5C31D5-F822-46CC-9B25-140E655B5422}"/>
              </a:ext>
            </a:extLst>
          </p:cNvPr>
          <p:cNvSpPr>
            <a:spLocks noGrp="1"/>
          </p:cNvSpPr>
          <p:nvPr>
            <p:ph type="dt" sz="half" idx="2"/>
          </p:nvPr>
        </p:nvSpPr>
        <p:spPr>
          <a:xfrm>
            <a:off x="298855" y="6642000"/>
            <a:ext cx="2405658" cy="208283"/>
          </a:xfrm>
          <a:prstGeom prst="rect">
            <a:avLst/>
          </a:prstGeom>
        </p:spPr>
        <p:txBody>
          <a:bodyPr vert="horz" lIns="0" tIns="0" rIns="0" bIns="0" rtlCol="0" anchor="ctr"/>
          <a:lstStyle>
            <a:lvl1pPr algn="l">
              <a:defRPr sz="1100">
                <a:solidFill>
                  <a:schemeClr val="tx1">
                    <a:tint val="75000"/>
                  </a:schemeClr>
                </a:solidFill>
                <a:latin typeface="+mn-ea"/>
                <a:ea typeface="+mn-ea"/>
              </a:defRPr>
            </a:lvl1pPr>
          </a:lstStyle>
          <a:p>
            <a:fld id="{A36989C5-6726-44DB-A750-4381CBF5D74A}" type="datetime1">
              <a:rPr kumimoji="1" lang="ja-JP" altLang="en-US" smtClean="0"/>
              <a:t>2024/12/24</a:t>
            </a:fld>
            <a:endParaRPr kumimoji="1" lang="ja-JP" altLang="en-US" dirty="0"/>
          </a:p>
        </p:txBody>
      </p:sp>
      <p:sp>
        <p:nvSpPr>
          <p:cNvPr id="13" name="Footer Placeholder 4">
            <a:extLst>
              <a:ext uri="{FF2B5EF4-FFF2-40B4-BE49-F238E27FC236}">
                <a16:creationId xmlns:a16="http://schemas.microsoft.com/office/drawing/2014/main" id="{CAF7886B-7EE9-42DB-A8AD-5AB5A2824A57}"/>
              </a:ext>
            </a:extLst>
          </p:cNvPr>
          <p:cNvSpPr>
            <a:spLocks noGrp="1"/>
          </p:cNvSpPr>
          <p:nvPr>
            <p:ph type="ftr" sz="quarter" idx="3"/>
          </p:nvPr>
        </p:nvSpPr>
        <p:spPr>
          <a:xfrm>
            <a:off x="3499998" y="6642000"/>
            <a:ext cx="3608487" cy="208283"/>
          </a:xfrm>
          <a:prstGeom prst="rect">
            <a:avLst/>
          </a:prstGeom>
        </p:spPr>
        <p:txBody>
          <a:bodyPr vert="horz" lIns="0" tIns="0" rIns="0" bIns="0" rtlCol="0" anchor="ctr"/>
          <a:lstStyle>
            <a:lvl1pPr algn="ctr">
              <a:defRPr sz="900">
                <a:solidFill>
                  <a:schemeClr val="tx1">
                    <a:tint val="75000"/>
                  </a:schemeClr>
                </a:solidFill>
                <a:latin typeface="+mn-ea"/>
                <a:ea typeface="+mn-ea"/>
              </a:defRPr>
            </a:lvl1pPr>
          </a:lstStyle>
          <a:p>
            <a:endParaRPr kumimoji="1" lang="ja-JP" altLang="en-US" dirty="0"/>
          </a:p>
        </p:txBody>
      </p:sp>
      <p:sp>
        <p:nvSpPr>
          <p:cNvPr id="14" name="Slide Number Placeholder 5">
            <a:extLst>
              <a:ext uri="{FF2B5EF4-FFF2-40B4-BE49-F238E27FC236}">
                <a16:creationId xmlns:a16="http://schemas.microsoft.com/office/drawing/2014/main" id="{F3A3E73E-29AE-4276-92FB-C068FDA74757}"/>
              </a:ext>
            </a:extLst>
          </p:cNvPr>
          <p:cNvSpPr>
            <a:spLocks noGrp="1"/>
          </p:cNvSpPr>
          <p:nvPr>
            <p:ph type="sldNum" sz="quarter" idx="4"/>
          </p:nvPr>
        </p:nvSpPr>
        <p:spPr>
          <a:xfrm>
            <a:off x="9731647" y="6642000"/>
            <a:ext cx="2161497" cy="216000"/>
          </a:xfrm>
          <a:prstGeom prst="rect">
            <a:avLst/>
          </a:prstGeom>
          <a:noFill/>
        </p:spPr>
        <p:txBody>
          <a:bodyPr vert="horz" lIns="0" tIns="0" rIns="0" bIns="0" rtlCol="0" anchor="ctr"/>
          <a:lstStyle>
            <a:lvl1pPr algn="r" fontAlgn="ctr">
              <a:defRPr sz="1400" b="0">
                <a:solidFill>
                  <a:schemeClr val="tx1">
                    <a:lumMod val="85000"/>
                    <a:lumOff val="15000"/>
                  </a:schemeClr>
                </a:solidFill>
                <a:latin typeface="Meiryo UI" panose="020B0604030504040204" pitchFamily="50" charset="-128"/>
                <a:ea typeface="Meiryo UI" panose="020B0604030504040204" pitchFamily="50" charset="-128"/>
              </a:defRPr>
            </a:lvl1pPr>
          </a:lstStyle>
          <a:p>
            <a:fld id="{43917D35-CB2B-46E2-AAA2-A2005A228270}" type="slidenum">
              <a:rPr lang="ja-JP" altLang="en-US" smtClean="0"/>
              <a:pPr/>
              <a:t>‹#›</a:t>
            </a:fld>
            <a:endParaRPr lang="ja-JP" altLang="en-US" dirty="0"/>
          </a:p>
        </p:txBody>
      </p:sp>
    </p:spTree>
    <p:extLst>
      <p:ext uri="{BB962C8B-B14F-4D97-AF65-F5344CB8AC3E}">
        <p14:creationId xmlns:p14="http://schemas.microsoft.com/office/powerpoint/2010/main" val="293435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12795D-84DE-48DB-969C-35FB2C9265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E31B4BB8-1ED6-4192-B823-09742273B2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B864DB9-77BE-44CC-9C1D-5606FDA81F36}"/>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5" name="フッター プレースホルダー 4">
            <a:extLst>
              <a:ext uri="{FF2B5EF4-FFF2-40B4-BE49-F238E27FC236}">
                <a16:creationId xmlns:a16="http://schemas.microsoft.com/office/drawing/2014/main" id="{336AC1E8-365E-4B47-AF74-169E8B2FE42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C570AD-AEAA-4481-ADE6-A1F385017A72}"/>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111996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3B150-48E1-4265-ACA4-18DA853B4481}"/>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0D1C41-BB95-4682-BC8D-FB3F978F6F4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A5CF9D-CAEE-4AE9-A713-D297FE858389}"/>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6E8B31A-EDF0-4836-AA90-FC1B6C17EFFB}"/>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6" name="フッター プレースホルダー 5">
            <a:extLst>
              <a:ext uri="{FF2B5EF4-FFF2-40B4-BE49-F238E27FC236}">
                <a16:creationId xmlns:a16="http://schemas.microsoft.com/office/drawing/2014/main" id="{C0190229-15C7-4FBA-947F-3994FCBF4FE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9054CB-8353-4BF9-97EF-18493A23F667}"/>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37946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69529C-9502-450C-968C-C5C44A45522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A7BA25-A48B-42B6-9952-91CA307864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5564C7-DB00-4A1A-97E7-D493797CBAA2}"/>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353590-13F0-4015-B1A9-F905D61D95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D5C4BA7-0EFE-4EB7-BA38-219A98814C40}"/>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5B1B80D-3513-4549-93C7-2A0127DBD2A5}"/>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8" name="フッター プレースホルダー 7">
            <a:extLst>
              <a:ext uri="{FF2B5EF4-FFF2-40B4-BE49-F238E27FC236}">
                <a16:creationId xmlns:a16="http://schemas.microsoft.com/office/drawing/2014/main" id="{26697D17-1A54-46A9-A807-DE1749D2134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E6274ED-9FAE-4EBE-A4BE-692281A27300}"/>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350293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A08C4-8427-4736-ADFC-2F57CD9775E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4DC8A7F-7D0C-4121-9961-B9333D64DEE6}"/>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4" name="フッター プレースホルダー 3">
            <a:extLst>
              <a:ext uri="{FF2B5EF4-FFF2-40B4-BE49-F238E27FC236}">
                <a16:creationId xmlns:a16="http://schemas.microsoft.com/office/drawing/2014/main" id="{EAD8F603-B89C-4B4F-8320-30421B27FA3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50E5444-4338-42C8-8066-0029468F2D16}"/>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151692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6A5B5F-437F-46F3-B1EC-C9981D663E44}"/>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3" name="フッター プレースホルダー 2">
            <a:extLst>
              <a:ext uri="{FF2B5EF4-FFF2-40B4-BE49-F238E27FC236}">
                <a16:creationId xmlns:a16="http://schemas.microsoft.com/office/drawing/2014/main" id="{CC9E5609-9881-4CC8-8E59-BC206FCA6C3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AE7174-01C6-4B5E-A831-0C71D87B9011}"/>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338869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9E3EA9-13C0-4138-834D-0959378A38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A22C15-5EB9-4F3D-87A4-7D6DFDF2BA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B61B2A-D09A-4EBA-8CAC-FA37F44E88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8F63B4-42C0-44AD-A49B-5EC9E971A592}"/>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6" name="フッター プレースホルダー 5">
            <a:extLst>
              <a:ext uri="{FF2B5EF4-FFF2-40B4-BE49-F238E27FC236}">
                <a16:creationId xmlns:a16="http://schemas.microsoft.com/office/drawing/2014/main" id="{DDC6132A-68F2-4F00-98A5-76239A49C2D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F0C4F8-DAFA-4D3D-917A-E33D983A1457}"/>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113400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12ECB-6EF4-4541-9558-788C4E28C5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F0DF1D-8287-47BD-B755-73EA6638BB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7EE9D7A-9D18-454F-AEC7-902814EF59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FEC588-749E-409A-B8B4-72438ED5B314}"/>
              </a:ext>
            </a:extLst>
          </p:cNvPr>
          <p:cNvSpPr>
            <a:spLocks noGrp="1"/>
          </p:cNvSpPr>
          <p:nvPr>
            <p:ph type="dt" sz="half" idx="10"/>
          </p:nvPr>
        </p:nvSpPr>
        <p:spPr>
          <a:xfrm>
            <a:off x="838200" y="6356350"/>
            <a:ext cx="2743200" cy="365125"/>
          </a:xfrm>
          <a:prstGeom prst="rect">
            <a:avLst/>
          </a:prstGeom>
        </p:spPr>
        <p:txBody>
          <a:bodyPr/>
          <a:lstStyle/>
          <a:p>
            <a:fld id="{2DAF8A5F-47E9-453A-A8DE-E81329C5B91E}" type="datetimeFigureOut">
              <a:rPr kumimoji="1" lang="ja-JP" altLang="en-US" smtClean="0"/>
              <a:t>2024/12/24</a:t>
            </a:fld>
            <a:endParaRPr kumimoji="1" lang="ja-JP" altLang="en-US"/>
          </a:p>
        </p:txBody>
      </p:sp>
      <p:sp>
        <p:nvSpPr>
          <p:cNvPr id="6" name="フッター プレースホルダー 5">
            <a:extLst>
              <a:ext uri="{FF2B5EF4-FFF2-40B4-BE49-F238E27FC236}">
                <a16:creationId xmlns:a16="http://schemas.microsoft.com/office/drawing/2014/main" id="{4D6907C5-8872-493E-9A1C-CACF5AA58BD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5A9379-DF52-4B68-ACBA-F16EDF9E895A}"/>
              </a:ext>
            </a:extLst>
          </p:cNvPr>
          <p:cNvSpPr>
            <a:spLocks noGrp="1"/>
          </p:cNvSpPr>
          <p:nvPr>
            <p:ph type="sldNum" sz="quarter" idx="12"/>
          </p:nvPr>
        </p:nvSpPr>
        <p:spPr>
          <a:xfrm>
            <a:off x="8610600" y="6356350"/>
            <a:ext cx="2743200" cy="365125"/>
          </a:xfrm>
          <a:prstGeom prst="rect">
            <a:avLst/>
          </a:prstGeom>
        </p:spPr>
        <p:txBody>
          <a:bodyPr/>
          <a:lstStyle/>
          <a:p>
            <a:fld id="{A47303A1-79E6-4B08-A8BB-A8E496F6A994}" type="slidenum">
              <a:rPr kumimoji="1" lang="ja-JP" altLang="en-US" smtClean="0"/>
              <a:t>‹#›</a:t>
            </a:fld>
            <a:endParaRPr kumimoji="1" lang="ja-JP" altLang="en-US"/>
          </a:p>
        </p:txBody>
      </p:sp>
    </p:spTree>
    <p:extLst>
      <p:ext uri="{BB962C8B-B14F-4D97-AF65-F5344CB8AC3E}">
        <p14:creationId xmlns:p14="http://schemas.microsoft.com/office/powerpoint/2010/main" val="347340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3043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F2D3384-3F29-46A7-9EA5-041B5E834F67}"/>
              </a:ext>
            </a:extLst>
          </p:cNvPr>
          <p:cNvSpPr/>
          <p:nvPr/>
        </p:nvSpPr>
        <p:spPr>
          <a:xfrm>
            <a:off x="904299" y="2759906"/>
            <a:ext cx="71762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Meiryo UI" panose="020B0604030504040204" pitchFamily="50" charset="-128"/>
                <a:ea typeface="Meiryo UI" panose="020B0604030504040204" pitchFamily="50" charset="-128"/>
              </a:rPr>
              <a:t>申込団体名・申込者名</a:t>
            </a:r>
            <a:endParaRPr lang="en-US" altLang="ja-JP" sz="3200" b="1" dirty="0">
              <a:solidFill>
                <a:prstClr val="black"/>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8D84AEB-DEAD-405B-B56F-3FF0F894762A}"/>
              </a:ext>
            </a:extLst>
          </p:cNvPr>
          <p:cNvSpPr/>
          <p:nvPr/>
        </p:nvSpPr>
        <p:spPr>
          <a:xfrm>
            <a:off x="151823" y="0"/>
            <a:ext cx="8598772"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応募申込書（</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EXPO VISION</a:t>
            </a:r>
            <a:r>
              <a:rPr kumimoji="1" lang="ja-JP" altLang="en-US"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における映像</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コンテンツ募集について）　</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9A92E8E1-3B47-4F67-ACC2-FCF9A22A11E6}"/>
              </a:ext>
            </a:extLst>
          </p:cNvPr>
          <p:cNvSpPr/>
          <p:nvPr/>
        </p:nvSpPr>
        <p:spPr>
          <a:xfrm>
            <a:off x="4943475" y="6177915"/>
            <a:ext cx="3267075"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solidFill>
                <a:latin typeface="Meiryo UI" panose="020B0604030504040204" pitchFamily="50" charset="-128"/>
                <a:ea typeface="Meiryo UI" panose="020B0604030504040204" pitchFamily="50" charset="-128"/>
              </a:rPr>
              <a:t>202x</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lang="en-US" altLang="ja-JP" sz="1600" b="1" dirty="0">
                <a:solidFill>
                  <a:prstClr val="black"/>
                </a:solidFill>
                <a:latin typeface="Meiryo UI" panose="020B0604030504040204" pitchFamily="50" charset="-128"/>
                <a:ea typeface="Meiryo UI" panose="020B0604030504040204" pitchFamily="50" charset="-128"/>
              </a:rPr>
              <a:t>xx</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lang="ja-JP" altLang="en-US" sz="1600" b="1" dirty="0">
                <a:solidFill>
                  <a:prstClr val="black"/>
                </a:solidFill>
                <a:latin typeface="Meiryo UI" panose="020B0604030504040204" pitchFamily="50" charset="-128"/>
                <a:ea typeface="Meiryo UI" panose="020B0604030504040204" pitchFamily="50" charset="-128"/>
              </a:rPr>
              <a:t>曜日</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826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956D-AA00-C222-811F-8F4B6B16F983}"/>
            </a:ext>
          </a:extLst>
        </p:cNvPr>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EBC71F48-CD08-CDE3-B824-1191FBCA0C93}"/>
              </a:ext>
            </a:extLst>
          </p:cNvPr>
          <p:cNvSpPr>
            <a:spLocks noGrp="1"/>
          </p:cNvSpPr>
          <p:nvPr>
            <p:ph type="sldNum" sz="quarter" idx="4"/>
          </p:nvPr>
        </p:nvSpPr>
        <p:spPr>
          <a:xfrm>
            <a:off x="9980005" y="6642000"/>
            <a:ext cx="2161497" cy="216000"/>
          </a:xfrm>
        </p:spPr>
        <p:txBody>
          <a:bodyPr/>
          <a:lstStyle/>
          <a:p>
            <a:pPr marL="0" marR="0" lvl="0" indent="0" algn="r" defTabSz="914400" rtl="0" eaLnBrk="1" fontAlgn="ctr" latinLnBrk="0" hangingPunct="1">
              <a:lnSpc>
                <a:spcPct val="100000"/>
              </a:lnSpc>
              <a:spcBef>
                <a:spcPts val="0"/>
              </a:spcBef>
              <a:spcAft>
                <a:spcPts val="0"/>
              </a:spcAft>
              <a:buClrTx/>
              <a:buSzTx/>
              <a:buFontTx/>
              <a:buNone/>
              <a:tabLst/>
              <a:defRPr/>
            </a:pPr>
            <a:fld id="{43917D35-CB2B-46E2-AAA2-A2005A228270}" type="slidenum">
              <a:rPr kumimoji="1" lang="ja-JP" altLang="en-US" sz="1400" b="0" i="0" u="none" strike="noStrike" kern="1200" cap="none" spc="0" normalizeH="0" baseline="0" noProof="0" smtClean="0">
                <a:ln>
                  <a:noFill/>
                </a:ln>
                <a:solidFill>
                  <a:prstClr val="black">
                    <a:lumMod val="85000"/>
                    <a:lumOff val="15000"/>
                  </a:prstClr>
                </a:solidFill>
                <a:effectLst/>
                <a:uLnTx/>
                <a:uFillTx/>
              </a:rPr>
              <a:pPr marL="0" marR="0" lvl="0" indent="0" algn="r" defTabSz="914400" rtl="0" eaLnBrk="1" fontAlgn="ctr" latinLnBrk="0" hangingPunct="1">
                <a:lnSpc>
                  <a:spcPct val="100000"/>
                </a:lnSpc>
                <a:spcBef>
                  <a:spcPts val="0"/>
                </a:spcBef>
                <a:spcAft>
                  <a:spcPts val="0"/>
                </a:spcAft>
                <a:buClrTx/>
                <a:buSzTx/>
                <a:buFontTx/>
                <a:buNone/>
                <a:tabLst/>
                <a:defRPr/>
              </a:pPr>
              <a:t>2</a:t>
            </a:fld>
            <a:endParaRPr kumimoji="1" lang="ja-JP" altLang="en-US" sz="1400" b="0" i="0" u="none" strike="noStrike" kern="1200" cap="none" spc="0" normalizeH="0" baseline="0" noProof="0" dirty="0">
              <a:ln>
                <a:noFill/>
              </a:ln>
              <a:solidFill>
                <a:prstClr val="black">
                  <a:lumMod val="85000"/>
                  <a:lumOff val="15000"/>
                </a:prstClr>
              </a:solidFill>
              <a:effectLst/>
              <a:uLnTx/>
              <a:uFillTx/>
            </a:endParaRPr>
          </a:p>
        </p:txBody>
      </p:sp>
      <p:sp>
        <p:nvSpPr>
          <p:cNvPr id="3" name="タイトル 6">
            <a:extLst>
              <a:ext uri="{FF2B5EF4-FFF2-40B4-BE49-F238E27FC236}">
                <a16:creationId xmlns:a16="http://schemas.microsoft.com/office/drawing/2014/main" id="{54352714-2343-667A-08BF-758C799BBA33}"/>
              </a:ext>
            </a:extLst>
          </p:cNvPr>
          <p:cNvSpPr txBox="1">
            <a:spLocks/>
          </p:cNvSpPr>
          <p:nvPr/>
        </p:nvSpPr>
        <p:spPr>
          <a:xfrm>
            <a:off x="346075" y="220438"/>
            <a:ext cx="8101013" cy="424732"/>
          </a:xfrm>
          <a:prstGeom prst="rect">
            <a:avLst/>
          </a:prstGeom>
          <a:noFill/>
        </p:spPr>
        <p:txBody>
          <a:bodyPr wrap="square"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エントリー情報の記入について</a:t>
            </a:r>
            <a:endParaRPr lang="en-US" altLang="ja-JP" sz="2400" b="1"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A84263C2-1039-388E-26DF-7DBA1172E3BF}"/>
              </a:ext>
            </a:extLst>
          </p:cNvPr>
          <p:cNvGraphicFramePr>
            <a:graphicFrameLocks noGrp="1"/>
          </p:cNvGraphicFramePr>
          <p:nvPr>
            <p:extLst>
              <p:ext uri="{D42A27DB-BD31-4B8C-83A1-F6EECF244321}">
                <p14:modId xmlns:p14="http://schemas.microsoft.com/office/powerpoint/2010/main" val="105882931"/>
              </p:ext>
            </p:extLst>
          </p:nvPr>
        </p:nvGraphicFramePr>
        <p:xfrm>
          <a:off x="697425" y="645170"/>
          <a:ext cx="9647696" cy="6133314"/>
        </p:xfrm>
        <a:graphic>
          <a:graphicData uri="http://schemas.openxmlformats.org/drawingml/2006/table">
            <a:tbl>
              <a:tblPr/>
              <a:tblGrid>
                <a:gridCol w="263033">
                  <a:extLst>
                    <a:ext uri="{9D8B030D-6E8A-4147-A177-3AD203B41FA5}">
                      <a16:colId xmlns:a16="http://schemas.microsoft.com/office/drawing/2014/main" val="196251553"/>
                    </a:ext>
                  </a:extLst>
                </a:gridCol>
                <a:gridCol w="4556118">
                  <a:extLst>
                    <a:ext uri="{9D8B030D-6E8A-4147-A177-3AD203B41FA5}">
                      <a16:colId xmlns:a16="http://schemas.microsoft.com/office/drawing/2014/main" val="3017653517"/>
                    </a:ext>
                  </a:extLst>
                </a:gridCol>
                <a:gridCol w="479097">
                  <a:extLst>
                    <a:ext uri="{9D8B030D-6E8A-4147-A177-3AD203B41FA5}">
                      <a16:colId xmlns:a16="http://schemas.microsoft.com/office/drawing/2014/main" val="1603714640"/>
                    </a:ext>
                  </a:extLst>
                </a:gridCol>
                <a:gridCol w="479097">
                  <a:extLst>
                    <a:ext uri="{9D8B030D-6E8A-4147-A177-3AD203B41FA5}">
                      <a16:colId xmlns:a16="http://schemas.microsoft.com/office/drawing/2014/main" val="2230619281"/>
                    </a:ext>
                  </a:extLst>
                </a:gridCol>
                <a:gridCol w="479097">
                  <a:extLst>
                    <a:ext uri="{9D8B030D-6E8A-4147-A177-3AD203B41FA5}">
                      <a16:colId xmlns:a16="http://schemas.microsoft.com/office/drawing/2014/main" val="16974942"/>
                    </a:ext>
                  </a:extLst>
                </a:gridCol>
                <a:gridCol w="479097">
                  <a:extLst>
                    <a:ext uri="{9D8B030D-6E8A-4147-A177-3AD203B41FA5}">
                      <a16:colId xmlns:a16="http://schemas.microsoft.com/office/drawing/2014/main" val="1022805352"/>
                    </a:ext>
                  </a:extLst>
                </a:gridCol>
                <a:gridCol w="713948">
                  <a:extLst>
                    <a:ext uri="{9D8B030D-6E8A-4147-A177-3AD203B41FA5}">
                      <a16:colId xmlns:a16="http://schemas.microsoft.com/office/drawing/2014/main" val="644416452"/>
                    </a:ext>
                  </a:extLst>
                </a:gridCol>
                <a:gridCol w="713948">
                  <a:extLst>
                    <a:ext uri="{9D8B030D-6E8A-4147-A177-3AD203B41FA5}">
                      <a16:colId xmlns:a16="http://schemas.microsoft.com/office/drawing/2014/main" val="895958023"/>
                    </a:ext>
                  </a:extLst>
                </a:gridCol>
                <a:gridCol w="713948">
                  <a:extLst>
                    <a:ext uri="{9D8B030D-6E8A-4147-A177-3AD203B41FA5}">
                      <a16:colId xmlns:a16="http://schemas.microsoft.com/office/drawing/2014/main" val="1445989446"/>
                    </a:ext>
                  </a:extLst>
                </a:gridCol>
                <a:gridCol w="770313">
                  <a:extLst>
                    <a:ext uri="{9D8B030D-6E8A-4147-A177-3AD203B41FA5}">
                      <a16:colId xmlns:a16="http://schemas.microsoft.com/office/drawing/2014/main" val="1794857479"/>
                    </a:ext>
                  </a:extLst>
                </a:gridCol>
              </a:tblGrid>
              <a:tr h="373276">
                <a:tc gridSpan="6">
                  <a:txBody>
                    <a:bodyPr/>
                    <a:lstStyle/>
                    <a:p>
                      <a:pPr algn="l" fontAlgn="b"/>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エントリーにあたり以下の内容について同意する</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FF0000"/>
                          </a:solidFill>
                          <a:effectLst/>
                          <a:latin typeface="游ゴシック" panose="020B0400000000000000" pitchFamily="50" charset="-128"/>
                          <a:ea typeface="游ゴシック" panose="020B0400000000000000" pitchFamily="50" charset="-128"/>
                        </a:rPr>
                        <a:t>必須項目</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116367" marR="116367" marT="58183" marB="58183"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a:noFill/>
                    </a:lnB>
                    <a:noFill/>
                  </a:tcPr>
                </a:tc>
                <a:extLst>
                  <a:ext uri="{0D108BD9-81ED-4DB2-BD59-A6C34878D82A}">
                    <a16:rowId xmlns:a16="http://schemas.microsoft.com/office/drawing/2014/main" val="3559831735"/>
                  </a:ext>
                </a:extLst>
              </a:tr>
              <a:tr h="837108">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a:noFill/>
                    </a:lnB>
                    <a:noFill/>
                  </a:tcPr>
                </a:tc>
                <a:tc gridSpan="5">
                  <a:txBody>
                    <a:bodyPr/>
                    <a:lstStyle/>
                    <a:p>
                      <a:pPr algn="l" fontAlgn="ct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●作品に使用された写真／映像／音楽／効果音等の素材は、応募者自身が著作権等を所持管理できる状態で応募すること</a:t>
                      </a:r>
                      <a:b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●著作権侵害などのトラブル、クレーム等はいかなる場合でも協会は対応を行わない</a:t>
                      </a:r>
                      <a:b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●各種権利を侵害している作品は参加資格を失い、その発覚が採択後であった場合には採択が取り消される場合がある</a:t>
                      </a:r>
                    </a:p>
                  </a:txBody>
                  <a:tcPr marL="116367" marR="116367" marT="58183" marB="58183" anchor="ctr">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同意する</a:t>
                      </a:r>
                    </a:p>
                  </a:txBody>
                  <a:tcPr marL="116367" marR="116367" marT="58183" marB="5818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45389247"/>
                  </a:ext>
                </a:extLst>
              </a:tr>
              <a:tr h="296377">
                <a:tc gridSpan="2">
                  <a:txBody>
                    <a:bodyPr/>
                    <a:lstStyle/>
                    <a:p>
                      <a:pPr algn="l" fontAlgn="b"/>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申込者氏名 及び ふりがな</a:t>
                      </a: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1100" b="1" i="0" u="none" strike="noStrike" dirty="0">
                          <a:solidFill>
                            <a:srgbClr val="FF0000"/>
                          </a:solidFill>
                          <a:effectLst/>
                          <a:latin typeface="游ゴシック" panose="020B0400000000000000" pitchFamily="50" charset="-128"/>
                          <a:ea typeface="游ゴシック" panose="020B0400000000000000" pitchFamily="50" charset="-128"/>
                        </a:rPr>
                        <a:t>必須項目</a:t>
                      </a:r>
                      <a:r>
                        <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rPr>
                        <a:t>】</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6367" marR="116367" marT="58183" marB="58183" anchor="b">
                    <a:lnL>
                      <a:noFill/>
                    </a:lnL>
                    <a:lnR>
                      <a:noFill/>
                    </a:lnR>
                    <a:lnT>
                      <a:noFill/>
                    </a:lnT>
                    <a:lnB>
                      <a:noFill/>
                    </a:lnB>
                    <a:noFill/>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a:noFill/>
                    </a:lnB>
                    <a:noFill/>
                  </a:tcPr>
                </a:tc>
                <a:extLst>
                  <a:ext uri="{0D108BD9-81ED-4DB2-BD59-A6C34878D82A}">
                    <a16:rowId xmlns:a16="http://schemas.microsoft.com/office/drawing/2014/main" val="3150296193"/>
                  </a:ext>
                </a:extLst>
              </a:tr>
              <a:tr h="323975">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w="1270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5962773"/>
                  </a:ext>
                </a:extLst>
              </a:tr>
              <a:tr h="296377">
                <a:tc gridSpan="10">
                  <a:txBody>
                    <a:bodyPr/>
                    <a:lstStyle/>
                    <a:p>
                      <a:pPr algn="l" fontAlgn="b"/>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申込者電話番号（つながりやすい番号）</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FF0000"/>
                          </a:solidFill>
                          <a:effectLst/>
                          <a:latin typeface="游ゴシック" panose="020B0400000000000000" pitchFamily="50" charset="-128"/>
                          <a:ea typeface="游ゴシック" panose="020B0400000000000000" pitchFamily="50" charset="-128"/>
                        </a:rPr>
                        <a:t>必須項目</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116367" marR="116367" marT="58183" marB="58183"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15731319"/>
                  </a:ext>
                </a:extLst>
              </a:tr>
              <a:tr h="323975">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w="1270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80297446"/>
                  </a:ext>
                </a:extLst>
              </a:tr>
              <a:tr h="880365">
                <a:tc gridSpan="9">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申込者メールアドレス　</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FF0000"/>
                          </a:solidFill>
                          <a:effectLst/>
                          <a:latin typeface="游ゴシック" panose="020B0400000000000000" pitchFamily="50" charset="-128"/>
                          <a:ea typeface="游ゴシック" panose="020B0400000000000000" pitchFamily="50" charset="-128"/>
                        </a:rPr>
                        <a:t>必須項目</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b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書類等のやりとりができるアドレスをご記入ください。</a:t>
                      </a:r>
                      <a:b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ドメイン指定受信等の設定をされている方は「</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en-US" sz="1100" b="1" i="0" u="none" strike="noStrike">
                          <a:solidFill>
                            <a:srgbClr val="000000"/>
                          </a:solidFill>
                          <a:effectLst/>
                          <a:latin typeface="游ゴシック" panose="020B0400000000000000" pitchFamily="50" charset="-128"/>
                          <a:ea typeface="游ゴシック" panose="020B0400000000000000" pitchFamily="50" charset="-128"/>
                        </a:rPr>
                        <a:t>expo2025.or.jp」</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を受信対象に設定してください。</a:t>
                      </a:r>
                    </a:p>
                  </a:txBody>
                  <a:tcPr marL="116367" marR="116367" marT="58183" marB="58183" anchor="ctr">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a:noFill/>
                    </a:lnR>
                    <a:lnT>
                      <a:noFill/>
                    </a:lnT>
                    <a:lnB>
                      <a:noFill/>
                    </a:lnB>
                    <a:noFill/>
                  </a:tcPr>
                </a:tc>
                <a:extLst>
                  <a:ext uri="{0D108BD9-81ED-4DB2-BD59-A6C34878D82A}">
                    <a16:rowId xmlns:a16="http://schemas.microsoft.com/office/drawing/2014/main" val="79807337"/>
                  </a:ext>
                </a:extLst>
              </a:tr>
              <a:tr h="323975">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w="1270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80788693"/>
                  </a:ext>
                </a:extLst>
              </a:tr>
              <a:tr h="296377">
                <a:tc gridSpan="10">
                  <a:txBody>
                    <a:bodyPr/>
                    <a:lstStyle/>
                    <a:p>
                      <a:pPr algn="l" fontAlgn="b"/>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4</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団体・企業名等、主催者の名称正式名称で入力をお願いします。</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個人で参加を希望される場合は実施者の氏名をご記入ください。</a:t>
                      </a:r>
                    </a:p>
                  </a:txBody>
                  <a:tcPr marL="116367" marR="116367" marT="58183" marB="58183"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59505775"/>
                  </a:ext>
                </a:extLst>
              </a:tr>
              <a:tr h="323975">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w="1270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367540071"/>
                  </a:ext>
                </a:extLst>
              </a:tr>
              <a:tr h="296377">
                <a:tc gridSpan="10">
                  <a:txBody>
                    <a:bodyPr/>
                    <a:lstStyle/>
                    <a:p>
                      <a:pPr algn="l" fontAlgn="b"/>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5</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申込者の所在地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本社や本部等の所在地をご記入ください。個人の場合は自宅住所をご記入ください。</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FF0000"/>
                          </a:solidFill>
                          <a:effectLst/>
                          <a:latin typeface="游ゴシック" panose="020B0400000000000000" pitchFamily="50" charset="-128"/>
                          <a:ea typeface="游ゴシック" panose="020B0400000000000000" pitchFamily="50" charset="-128"/>
                        </a:rPr>
                        <a:t>必須項目</a:t>
                      </a:r>
                      <a:r>
                        <a:rPr lang="en-US" altLang="ja-JP" sz="1100" b="1" i="0" u="none" strike="noStrike">
                          <a:solidFill>
                            <a:srgbClr val="FF0000"/>
                          </a:solidFill>
                          <a:effectLst/>
                          <a:latin typeface="游ゴシック" panose="020B0400000000000000" pitchFamily="50" charset="-128"/>
                          <a:ea typeface="游ゴシック" panose="020B0400000000000000" pitchFamily="50" charset="-128"/>
                        </a:rPr>
                        <a:t>】</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116367" marR="116367" marT="58183" marB="58183"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26058653"/>
                  </a:ext>
                </a:extLst>
              </a:tr>
              <a:tr h="323975">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w="1270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48815703"/>
                  </a:ext>
                </a:extLst>
              </a:tr>
              <a:tr h="296377">
                <a:tc gridSpan="10">
                  <a:txBody>
                    <a:bodyPr/>
                    <a:lstStyle/>
                    <a:p>
                      <a:pPr algn="l" fontAlgn="b"/>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6</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主催者公式ホームページ</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URL</a:t>
                      </a:r>
                    </a:p>
                  </a:txBody>
                  <a:tcPr marL="116367" marR="116367" marT="58183" marB="58183"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94001180"/>
                  </a:ext>
                </a:extLst>
              </a:tr>
              <a:tr h="323975">
                <a:tc>
                  <a:txBody>
                    <a:bodyPr/>
                    <a:lstStyle/>
                    <a:p>
                      <a:pPr algn="l" fontAlgn="ctr"/>
                      <a:endParaRPr lang="ja-JP" altLang="en-US" sz="17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a:noFill/>
                    </a:lnL>
                    <a:lnR w="635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57918959"/>
                  </a:ext>
                </a:extLst>
              </a:tr>
              <a:tr h="296377">
                <a:tc gridSpan="10">
                  <a:txBody>
                    <a:bodyPr/>
                    <a:lstStyle/>
                    <a:p>
                      <a:pPr algn="l" fontAlgn="b"/>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7</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主催者公式</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SNS</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（プラットフォーム名／アカウント名）　</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無い場合は空欄で結構です。</a:t>
                      </a:r>
                    </a:p>
                  </a:txBody>
                  <a:tcPr marL="116367" marR="116367" marT="58183" marB="58183" anchor="b">
                    <a:lnL>
                      <a:noFill/>
                    </a:lnL>
                    <a:lnR>
                      <a:noFill/>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0931453"/>
                  </a:ext>
                </a:extLst>
              </a:tr>
              <a:tr h="320453">
                <a:tc>
                  <a:txBody>
                    <a:bodyPr/>
                    <a:lstStyle/>
                    <a:p>
                      <a:pPr algn="l" fontAlgn="b"/>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b">
                    <a:lnL>
                      <a:noFill/>
                    </a:lnL>
                    <a:lnR w="6350" cap="flat" cmpd="sng" algn="ctr">
                      <a:solidFill>
                        <a:srgbClr val="000000"/>
                      </a:solidFill>
                      <a:prstDash val="solid"/>
                      <a:round/>
                      <a:headEnd type="none" w="med" len="med"/>
                      <a:tailEnd type="none" w="med" len="med"/>
                    </a:lnR>
                    <a:lnT>
                      <a:noFill/>
                    </a:lnT>
                    <a:lnB>
                      <a:noFill/>
                    </a:lnB>
                    <a:noFill/>
                  </a:tcPr>
                </a:tc>
                <a:tc gridSpan="8">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116367" marR="116367" marT="58183" marB="5818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749" marR="6749" marT="6749"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14589991"/>
                  </a:ext>
                </a:extLst>
              </a:tr>
            </a:tbl>
          </a:graphicData>
        </a:graphic>
      </p:graphicFrame>
    </p:spTree>
    <p:extLst>
      <p:ext uri="{BB962C8B-B14F-4D97-AF65-F5344CB8AC3E}">
        <p14:creationId xmlns:p14="http://schemas.microsoft.com/office/powerpoint/2010/main" val="156323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ロゴ, 会社名&#10;&#10;自動的に生成された説明">
            <a:extLst>
              <a:ext uri="{FF2B5EF4-FFF2-40B4-BE49-F238E27FC236}">
                <a16:creationId xmlns:a16="http://schemas.microsoft.com/office/drawing/2014/main" id="{B3F1E3BD-F71A-1DBB-8AE4-632A8A6C4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139" y="-66501"/>
            <a:ext cx="3568329" cy="2774632"/>
          </a:xfrm>
          <a:prstGeom prst="rect">
            <a:avLst/>
          </a:prstGeom>
        </p:spPr>
      </p:pic>
      <p:sp>
        <p:nvSpPr>
          <p:cNvPr id="14" name="テキスト ボックス 13">
            <a:extLst>
              <a:ext uri="{FF2B5EF4-FFF2-40B4-BE49-F238E27FC236}">
                <a16:creationId xmlns:a16="http://schemas.microsoft.com/office/drawing/2014/main" id="{CFBADA85-4256-1EAB-B0AF-ACA11BA3FBB5}"/>
              </a:ext>
            </a:extLst>
          </p:cNvPr>
          <p:cNvSpPr txBox="1"/>
          <p:nvPr/>
        </p:nvSpPr>
        <p:spPr>
          <a:xfrm>
            <a:off x="8461588" y="6613967"/>
            <a:ext cx="1467604" cy="276999"/>
          </a:xfrm>
          <a:prstGeom prst="rect">
            <a:avLst/>
          </a:prstGeom>
          <a:noFill/>
        </p:spPr>
        <p:txBody>
          <a:bodyPr wrap="square" rtlCol="0">
            <a:spAutoFit/>
          </a:bodyPr>
          <a:lstStyle/>
          <a:p>
            <a:r>
              <a:rPr lang="en-US" altLang="ja-JP" sz="1200" b="1" dirty="0">
                <a:solidFill>
                  <a:schemeClr val="bg1"/>
                </a:solidFill>
                <a:highlight>
                  <a:srgbClr val="FF0000"/>
                </a:highlight>
                <a:latin typeface="Meiryo UI" panose="020B0604030504040204" pitchFamily="50" charset="-128"/>
                <a:ea typeface="Meiryo UI" panose="020B0604030504040204" pitchFamily="50" charset="-128"/>
              </a:rPr>
              <a:t>CONFIDENTIAL</a:t>
            </a:r>
            <a:r>
              <a:rPr lang="ja-JP" altLang="en-US" sz="1200" b="1" dirty="0">
                <a:solidFill>
                  <a:schemeClr val="bg1"/>
                </a:solidFill>
                <a:highlight>
                  <a:srgbClr val="FF0000"/>
                </a:highlight>
                <a:latin typeface="Meiryo UI" panose="020B0604030504040204" pitchFamily="50" charset="-128"/>
                <a:ea typeface="Meiryo UI" panose="020B0604030504040204" pitchFamily="50" charset="-128"/>
              </a:rPr>
              <a:t>　</a:t>
            </a:r>
            <a:endParaRPr kumimoji="1" lang="ja-JP" altLang="en-US" sz="1200" b="1" dirty="0">
              <a:solidFill>
                <a:schemeClr val="bg1"/>
              </a:solidFill>
              <a:highlight>
                <a:srgbClr val="FF0000"/>
              </a:highlight>
              <a:latin typeface="Meiryo UI" panose="020B0604030504040204" pitchFamily="50" charset="-128"/>
              <a:ea typeface="Meiryo UI" panose="020B0604030504040204" pitchFamily="50" charset="-128"/>
            </a:endParaRPr>
          </a:p>
        </p:txBody>
      </p:sp>
      <p:pic>
        <p:nvPicPr>
          <p:cNvPr id="3" name="図 2" descr="ロゴ&#10;&#10;自動的に生成された説明">
            <a:extLst>
              <a:ext uri="{FF2B5EF4-FFF2-40B4-BE49-F238E27FC236}">
                <a16:creationId xmlns:a16="http://schemas.microsoft.com/office/drawing/2014/main" id="{3F19764E-5005-ED55-7374-E97FFA39B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289" y="4652798"/>
            <a:ext cx="1526418" cy="1186900"/>
          </a:xfrm>
          <a:prstGeom prst="rect">
            <a:avLst/>
          </a:prstGeom>
        </p:spPr>
      </p:pic>
      <p:pic>
        <p:nvPicPr>
          <p:cNvPr id="8" name="図 7" descr="ロゴ, 会社名&#10;&#10;自動的に生成された説明">
            <a:extLst>
              <a:ext uri="{FF2B5EF4-FFF2-40B4-BE49-F238E27FC236}">
                <a16:creationId xmlns:a16="http://schemas.microsoft.com/office/drawing/2014/main" id="{BC5045D2-C38D-8142-F0A9-1EF86C07D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342" y="1202024"/>
            <a:ext cx="2359487" cy="1834671"/>
          </a:xfrm>
          <a:prstGeom prst="rect">
            <a:avLst/>
          </a:prstGeom>
        </p:spPr>
      </p:pic>
      <p:pic>
        <p:nvPicPr>
          <p:cNvPr id="16" name="図 15">
            <a:extLst>
              <a:ext uri="{FF2B5EF4-FFF2-40B4-BE49-F238E27FC236}">
                <a16:creationId xmlns:a16="http://schemas.microsoft.com/office/drawing/2014/main" id="{A09E7F2C-48B3-C57F-7751-1B7080643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52" y="2112563"/>
            <a:ext cx="2234542" cy="2632873"/>
          </a:xfrm>
          <a:prstGeom prst="rect">
            <a:avLst/>
          </a:prstGeom>
        </p:spPr>
      </p:pic>
      <p:sp>
        <p:nvSpPr>
          <p:cNvPr id="2" name="テキスト ボックス 1">
            <a:extLst>
              <a:ext uri="{FF2B5EF4-FFF2-40B4-BE49-F238E27FC236}">
                <a16:creationId xmlns:a16="http://schemas.microsoft.com/office/drawing/2014/main" id="{1C26B386-921C-F92E-0CFA-88D23C50E77D}"/>
              </a:ext>
            </a:extLst>
          </p:cNvPr>
          <p:cNvSpPr txBox="1"/>
          <p:nvPr/>
        </p:nvSpPr>
        <p:spPr>
          <a:xfrm>
            <a:off x="2941892" y="2977573"/>
            <a:ext cx="5760071" cy="1077218"/>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rPr>
              <a:t>映像コンテンツの制作趣旨書</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について</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7915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6">
            <a:extLst>
              <a:ext uri="{FF2B5EF4-FFF2-40B4-BE49-F238E27FC236}">
                <a16:creationId xmlns:a16="http://schemas.microsoft.com/office/drawing/2014/main" id="{7B3E2905-8697-4794-9797-DF4CE1C931BE}"/>
              </a:ext>
            </a:extLst>
          </p:cNvPr>
          <p:cNvSpPr txBox="1">
            <a:spLocks noGrp="1"/>
          </p:cNvSpPr>
          <p:nvPr>
            <p:ph type="title" idx="4294967295"/>
          </p:nvPr>
        </p:nvSpPr>
        <p:spPr>
          <a:xfrm>
            <a:off x="298450" y="220438"/>
            <a:ext cx="8101013" cy="424732"/>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映像コンテンツの制作趣旨書作成にあたって</a:t>
            </a:r>
            <a:endParaRPr lang="en-US" altLang="ja-JP"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C910E2-F6E9-460A-AF33-0F0163E9552E}"/>
              </a:ext>
            </a:extLst>
          </p:cNvPr>
          <p:cNvSpPr txBox="1"/>
          <p:nvPr/>
        </p:nvSpPr>
        <p:spPr>
          <a:xfrm>
            <a:off x="3630063" y="774965"/>
            <a:ext cx="5682966" cy="307777"/>
          </a:xfrm>
          <a:prstGeom prst="rect">
            <a:avLst/>
          </a:prstGeom>
          <a:noFill/>
        </p:spPr>
        <p:txBody>
          <a:bodyPr wrap="none" rtlCol="0">
            <a:spAutoFit/>
          </a:bodyPr>
          <a:lstStyle/>
          <a:p>
            <a:pPr marL="0" marR="0" indent="0" defTabSz="914400" rtl="0" eaLnBrk="1" fontAlgn="auto" latinLnBrk="0" hangingPunct="1">
              <a:lnSpc>
                <a:spcPct val="100000"/>
              </a:lnSpc>
              <a:spcBef>
                <a:spcPts val="0"/>
              </a:spcBef>
              <a:spcAft>
                <a:spcPts val="0"/>
              </a:spcAft>
              <a:buClrTx/>
              <a:buSzTx/>
              <a:buFontTx/>
              <a:buNone/>
              <a:tabLst/>
            </a:pPr>
            <a:r>
              <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下記項目に留意し、次ページ「</a:t>
            </a:r>
            <a:r>
              <a:rPr lang="ja-JP" altLang="en-US" sz="1400" b="1" dirty="0">
                <a:latin typeface="Meiryo UI" panose="020B0604030504040204" pitchFamily="50" charset="-128"/>
                <a:ea typeface="Meiryo UI" panose="020B0604030504040204" pitchFamily="50" charset="-128"/>
              </a:rPr>
              <a:t>映像コンテンツの制作趣旨」</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を作成ください。</a:t>
            </a:r>
          </a:p>
        </p:txBody>
      </p:sp>
      <p:sp>
        <p:nvSpPr>
          <p:cNvPr id="7" name="テキスト ボックス 6">
            <a:extLst>
              <a:ext uri="{FF2B5EF4-FFF2-40B4-BE49-F238E27FC236}">
                <a16:creationId xmlns:a16="http://schemas.microsoft.com/office/drawing/2014/main" id="{7DF37881-25E3-408B-A757-AFBA098599EC}"/>
              </a:ext>
            </a:extLst>
          </p:cNvPr>
          <p:cNvSpPr txBox="1"/>
          <p:nvPr/>
        </p:nvSpPr>
        <p:spPr>
          <a:xfrm>
            <a:off x="500062" y="721382"/>
            <a:ext cx="3199102" cy="395878"/>
          </a:xfrm>
          <a:prstGeom prst="rect">
            <a:avLst/>
          </a:prstGeom>
          <a:noFill/>
        </p:spPr>
        <p:txBody>
          <a:bodyPr wrap="square">
            <a:spAutoFit/>
          </a:bodyPr>
          <a:lstStyle/>
          <a:p>
            <a:pPr algn="just">
              <a:lnSpc>
                <a:spcPts val="2500"/>
              </a:lnSpc>
            </a:pPr>
            <a:r>
              <a:rPr lang="ja-JP" altLang="ja-JP" sz="20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募集するコンテンツの内容</a:t>
            </a: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スライド番号プレースホルダー 3">
            <a:extLst>
              <a:ext uri="{FF2B5EF4-FFF2-40B4-BE49-F238E27FC236}">
                <a16:creationId xmlns:a16="http://schemas.microsoft.com/office/drawing/2014/main" id="{6CD5BDF3-2D25-7F77-AFAF-2575DEB43EC5}"/>
              </a:ext>
            </a:extLst>
          </p:cNvPr>
          <p:cNvSpPr>
            <a:spLocks noGrp="1"/>
          </p:cNvSpPr>
          <p:nvPr>
            <p:ph type="sldNum" sz="quarter" idx="4"/>
          </p:nvPr>
        </p:nvSpPr>
        <p:spPr>
          <a:xfrm>
            <a:off x="9980005" y="6642000"/>
            <a:ext cx="2161497" cy="216000"/>
          </a:xfrm>
        </p:spPr>
        <p:txBody>
          <a:bodyPr/>
          <a:lstStyle/>
          <a:p>
            <a:pPr marL="0" marR="0" lvl="0" indent="0" algn="r" defTabSz="914400" rtl="0" eaLnBrk="1" fontAlgn="ctr" latinLnBrk="0" hangingPunct="1">
              <a:lnSpc>
                <a:spcPct val="100000"/>
              </a:lnSpc>
              <a:spcBef>
                <a:spcPts val="0"/>
              </a:spcBef>
              <a:spcAft>
                <a:spcPts val="0"/>
              </a:spcAft>
              <a:buClrTx/>
              <a:buSzTx/>
              <a:buFontTx/>
              <a:buNone/>
              <a:tabLst/>
              <a:defRPr/>
            </a:pPr>
            <a:fld id="{43917D35-CB2B-46E2-AAA2-A2005A228270}" type="slidenum">
              <a:rPr kumimoji="1" lang="ja-JP" altLang="en-US" sz="1400" b="0" i="0" u="none" strike="noStrike" kern="1200" cap="none" spc="0" normalizeH="0" baseline="0" noProof="0" smtClean="0">
                <a:ln>
                  <a:noFill/>
                </a:ln>
                <a:solidFill>
                  <a:prstClr val="black">
                    <a:lumMod val="85000"/>
                    <a:lumOff val="15000"/>
                  </a:prstClr>
                </a:solidFill>
                <a:effectLst/>
                <a:uLnTx/>
                <a:uFillTx/>
              </a:rPr>
              <a:pPr marL="0" marR="0" lvl="0" indent="0" algn="r" defTabSz="914400" rtl="0" eaLnBrk="1" fontAlgn="ctr" latinLnBrk="0" hangingPunct="1">
                <a:lnSpc>
                  <a:spcPct val="100000"/>
                </a:lnSpc>
                <a:spcBef>
                  <a:spcPts val="0"/>
                </a:spcBef>
                <a:spcAft>
                  <a:spcPts val="0"/>
                </a:spcAft>
                <a:buClrTx/>
                <a:buSzTx/>
                <a:buFontTx/>
                <a:buNone/>
                <a:tabLst/>
                <a:defRPr/>
              </a:pPr>
              <a:t>4</a:t>
            </a:fld>
            <a:endParaRPr kumimoji="1" lang="ja-JP" altLang="en-US" sz="1400" b="0" i="0" u="none" strike="noStrike" kern="1200" cap="none" spc="0" normalizeH="0" baseline="0" noProof="0" dirty="0">
              <a:ln>
                <a:noFill/>
              </a:ln>
              <a:solidFill>
                <a:prstClr val="black">
                  <a:lumMod val="85000"/>
                  <a:lumOff val="15000"/>
                </a:prstClr>
              </a:solidFill>
              <a:effectLst/>
              <a:uLnTx/>
              <a:uFillTx/>
            </a:endParaRPr>
          </a:p>
        </p:txBody>
      </p:sp>
      <p:sp>
        <p:nvSpPr>
          <p:cNvPr id="3" name="四角形: 角を丸くする 2">
            <a:extLst>
              <a:ext uri="{FF2B5EF4-FFF2-40B4-BE49-F238E27FC236}">
                <a16:creationId xmlns:a16="http://schemas.microsoft.com/office/drawing/2014/main" id="{06845F69-7F51-B279-9F12-A08DED8CE2C5}"/>
              </a:ext>
            </a:extLst>
          </p:cNvPr>
          <p:cNvSpPr/>
          <p:nvPr/>
        </p:nvSpPr>
        <p:spPr>
          <a:xfrm>
            <a:off x="475124" y="1113905"/>
            <a:ext cx="11428702" cy="2881331"/>
          </a:xfrm>
          <a:prstGeom prst="roundRect">
            <a:avLst>
              <a:gd name="adj" fmla="val 637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86C92FA-41B2-38BD-BCF3-9E8FAEBDB7A3}"/>
              </a:ext>
            </a:extLst>
          </p:cNvPr>
          <p:cNvSpPr txBox="1"/>
          <p:nvPr/>
        </p:nvSpPr>
        <p:spPr>
          <a:xfrm>
            <a:off x="698960" y="1230818"/>
            <a:ext cx="10872355" cy="2622769"/>
          </a:xfrm>
          <a:prstGeom prst="rect">
            <a:avLst/>
          </a:prstGeom>
          <a:noFill/>
        </p:spPr>
        <p:txBody>
          <a:bodyPr wrap="square">
            <a:spAutoFit/>
          </a:bodyPr>
          <a:lstStyle/>
          <a:p>
            <a:pPr algn="just">
              <a:lnSpc>
                <a:spcPts val="2500"/>
              </a:lnSpc>
            </a:pPr>
            <a:r>
              <a:rPr lang="ja-JP" alt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万博のテーマ「いのち輝く未来社会のデザイン（</a:t>
            </a:r>
            <a:r>
              <a:rPr lang="en-US" altLang="ja-JP" sz="2000" b="1" kern="100" dirty="0">
                <a:effectLst/>
                <a:latin typeface="Meiryo UI" panose="020B0604030504040204" pitchFamily="50" charset="-128"/>
                <a:ea typeface="Meiryo UI" panose="020B0604030504040204" pitchFamily="50" charset="-128"/>
                <a:cs typeface="Times New Roman" panose="02020603050405020304" pitchFamily="18" charset="0"/>
              </a:rPr>
              <a:t>Designing Future Society for Our Lives</a:t>
            </a:r>
            <a:r>
              <a:rPr lang="ja-JP" alt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）」を表現するもの、またはテーマに関連するもの</a:t>
            </a:r>
            <a:endParaRPr lang="en-US" alt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500"/>
              </a:lnSpc>
            </a:pP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加えて、以下のいずれかまたは複数に該当するもの</a:t>
            </a:r>
          </a:p>
          <a:p>
            <a:pPr algn="just">
              <a:lnSpc>
                <a:spcPts val="2500"/>
              </a:lnSpc>
            </a:pP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①</a:t>
            </a:r>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SDGs</a:t>
            </a: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への貢献（環境対策、人権等）</a:t>
            </a:r>
          </a:p>
          <a:p>
            <a:pPr algn="just">
              <a:lnSpc>
                <a:spcPts val="2500"/>
              </a:lnSpc>
            </a:pP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②上質なアートコンテンツ（伝統芸能、地域魅力発信等）</a:t>
            </a:r>
          </a:p>
          <a:p>
            <a:pPr algn="just">
              <a:lnSpc>
                <a:spcPts val="2500"/>
              </a:lnSpc>
            </a:pP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③日本と海外のカルチャー、サブカルチャー</a:t>
            </a:r>
          </a:p>
          <a:p>
            <a:pPr algn="just">
              <a:lnSpc>
                <a:spcPts val="2500"/>
              </a:lnSpc>
            </a:pP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④先進的なクリエイティブ</a:t>
            </a:r>
          </a:p>
          <a:p>
            <a:pPr algn="just">
              <a:lnSpc>
                <a:spcPts val="2500"/>
              </a:lnSpc>
            </a:pP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⑤その他上映の趣旨に沿うもの</a:t>
            </a:r>
          </a:p>
        </p:txBody>
      </p:sp>
      <p:sp>
        <p:nvSpPr>
          <p:cNvPr id="14" name="テキスト ボックス 13">
            <a:extLst>
              <a:ext uri="{FF2B5EF4-FFF2-40B4-BE49-F238E27FC236}">
                <a16:creationId xmlns:a16="http://schemas.microsoft.com/office/drawing/2014/main" id="{735F074A-FF44-7504-81A7-A01D876E6286}"/>
              </a:ext>
            </a:extLst>
          </p:cNvPr>
          <p:cNvSpPr txBox="1"/>
          <p:nvPr/>
        </p:nvSpPr>
        <p:spPr>
          <a:xfrm>
            <a:off x="475123" y="4068093"/>
            <a:ext cx="10420350" cy="395878"/>
          </a:xfrm>
          <a:prstGeom prst="rect">
            <a:avLst/>
          </a:prstGeom>
          <a:noFill/>
        </p:spPr>
        <p:txBody>
          <a:bodyPr wrap="square">
            <a:spAutoFit/>
          </a:bodyPr>
          <a:lstStyle/>
          <a:p>
            <a:pPr algn="just">
              <a:lnSpc>
                <a:spcPts val="2500"/>
              </a:lnSpc>
            </a:pPr>
            <a:r>
              <a:rPr lang="ja-JP" altLang="ja-JP" sz="20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ご留意いただきたい点</a:t>
            </a:r>
            <a:endPar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221EB374-BDE4-20B0-CA33-82E529C580C1}"/>
              </a:ext>
            </a:extLst>
          </p:cNvPr>
          <p:cNvSpPr/>
          <p:nvPr/>
        </p:nvSpPr>
        <p:spPr>
          <a:xfrm>
            <a:off x="500062" y="4463970"/>
            <a:ext cx="11428702" cy="2245923"/>
          </a:xfrm>
          <a:prstGeom prst="roundRect">
            <a:avLst>
              <a:gd name="adj" fmla="val 6378"/>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379EA93-6902-39F1-B4C8-BC1DC9AE2273}"/>
              </a:ext>
            </a:extLst>
          </p:cNvPr>
          <p:cNvSpPr txBox="1"/>
          <p:nvPr/>
        </p:nvSpPr>
        <p:spPr>
          <a:xfrm>
            <a:off x="720045" y="4570080"/>
            <a:ext cx="11059088" cy="2317558"/>
          </a:xfrm>
          <a:prstGeom prst="rect">
            <a:avLst/>
          </a:prstGeom>
          <a:noFill/>
        </p:spPr>
        <p:txBody>
          <a:bodyPr wrap="square">
            <a:spAutoFit/>
          </a:bodyPr>
          <a:lstStyle/>
          <a:p>
            <a:pPr marL="279400" indent="-279400"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①</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上映作品は万博にふさわしいテーマ・内容とし、世界中から集まる多くの人が共感できるものとすること</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marL="279400" indent="-279400"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来場者が</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EXPO</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アリーナに足を運びたくなる、または</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EXPO</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アリーナ芝生広場で寛ぐ人にとって期待感やワクワク感を感じられる映像とすること</a:t>
            </a:r>
          </a:p>
          <a:p>
            <a:pPr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③</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可能な限り先進的なクリエイティブ表現も取り入れること</a:t>
            </a:r>
          </a:p>
          <a:p>
            <a:pPr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④</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企業</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CM</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や過度な商業的内容にならないこと</a:t>
            </a:r>
          </a:p>
          <a:p>
            <a:pPr marL="269875" indent="-269875"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⑤</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他人の著作権や肖像権を侵害しないこと。また、著しく風紀を乱す内容とならないよう配慮すること</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marL="269875" indent="-269875"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⑥万博期間中に繰り返し上映されることを前提にした映像にとすること</a:t>
            </a:r>
            <a:endParaRPr lang="ja-JP"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500"/>
              </a:lnSpc>
            </a:pPr>
            <a:endPar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299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10557F2E-A0D1-4477-AED2-F4FE25D6304A}"/>
              </a:ext>
            </a:extLst>
          </p:cNvPr>
          <p:cNvSpPr>
            <a:spLocks noGrp="1"/>
          </p:cNvSpPr>
          <p:nvPr>
            <p:ph type="sldNum" sz="quarter" idx="4"/>
          </p:nvPr>
        </p:nvSpPr>
        <p:spPr>
          <a:xfrm>
            <a:off x="9980005" y="6642000"/>
            <a:ext cx="2161497" cy="216000"/>
          </a:xfrm>
        </p:spPr>
        <p:txBody>
          <a:bodyPr/>
          <a:lstStyle/>
          <a:p>
            <a:pPr marL="0" marR="0" lvl="0" indent="0" algn="r" defTabSz="914400" rtl="0" eaLnBrk="1" fontAlgn="ctr" latinLnBrk="0" hangingPunct="1">
              <a:lnSpc>
                <a:spcPct val="100000"/>
              </a:lnSpc>
              <a:spcBef>
                <a:spcPts val="0"/>
              </a:spcBef>
              <a:spcAft>
                <a:spcPts val="0"/>
              </a:spcAft>
              <a:buClrTx/>
              <a:buSzTx/>
              <a:buFontTx/>
              <a:buNone/>
              <a:tabLst/>
              <a:defRPr/>
            </a:pPr>
            <a:fld id="{43917D35-CB2B-46E2-AAA2-A2005A228270}" type="slidenum">
              <a:rPr kumimoji="1" lang="ja-JP" altLang="en-US" sz="1400" b="0" i="0" u="none" strike="noStrike" kern="1200" cap="none" spc="0" normalizeH="0" baseline="0" noProof="0" smtClean="0">
                <a:ln>
                  <a:noFill/>
                </a:ln>
                <a:solidFill>
                  <a:prstClr val="black">
                    <a:lumMod val="85000"/>
                    <a:lumOff val="15000"/>
                  </a:prstClr>
                </a:solidFill>
                <a:effectLst/>
                <a:uLnTx/>
                <a:uFillTx/>
              </a:rPr>
              <a:pPr marL="0" marR="0" lvl="0" indent="0" algn="r" defTabSz="914400" rtl="0" eaLnBrk="1" fontAlgn="ctr" latinLnBrk="0" hangingPunct="1">
                <a:lnSpc>
                  <a:spcPct val="100000"/>
                </a:lnSpc>
                <a:spcBef>
                  <a:spcPts val="0"/>
                </a:spcBef>
                <a:spcAft>
                  <a:spcPts val="0"/>
                </a:spcAft>
                <a:buClrTx/>
                <a:buSzTx/>
                <a:buFontTx/>
                <a:buNone/>
                <a:tabLst/>
                <a:defRPr/>
              </a:pPr>
              <a:t>5</a:t>
            </a:fld>
            <a:endParaRPr kumimoji="1" lang="ja-JP" altLang="en-US" sz="1400" b="0" i="0" u="none" strike="noStrike" kern="1200" cap="none" spc="0" normalizeH="0" baseline="0" noProof="0" dirty="0">
              <a:ln>
                <a:noFill/>
              </a:ln>
              <a:solidFill>
                <a:prstClr val="black">
                  <a:lumMod val="85000"/>
                  <a:lumOff val="15000"/>
                </a:prstClr>
              </a:solidFill>
              <a:effectLst/>
              <a:uLnTx/>
              <a:uFillTx/>
            </a:endParaRPr>
          </a:p>
        </p:txBody>
      </p:sp>
      <p:sp>
        <p:nvSpPr>
          <p:cNvPr id="3" name="タイトル 6">
            <a:extLst>
              <a:ext uri="{FF2B5EF4-FFF2-40B4-BE49-F238E27FC236}">
                <a16:creationId xmlns:a16="http://schemas.microsoft.com/office/drawing/2014/main" id="{7DA586A6-8949-C9D0-C8DB-33461173072F}"/>
              </a:ext>
            </a:extLst>
          </p:cNvPr>
          <p:cNvSpPr txBox="1">
            <a:spLocks/>
          </p:cNvSpPr>
          <p:nvPr/>
        </p:nvSpPr>
        <p:spPr>
          <a:xfrm>
            <a:off x="346075" y="220438"/>
            <a:ext cx="8101013" cy="424732"/>
          </a:xfrm>
          <a:prstGeom prst="rect">
            <a:avLst/>
          </a:prstGeom>
          <a:noFill/>
        </p:spPr>
        <p:txBody>
          <a:bodyPr wrap="square"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映像コンテンツの制作趣旨（複数枚数記入していただけます）</a:t>
            </a:r>
            <a:endParaRPr lang="en-US" altLang="ja-JP" sz="24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DD62E975-E0BD-03A0-AF1F-1BE30E599385}"/>
              </a:ext>
            </a:extLst>
          </p:cNvPr>
          <p:cNvSpPr/>
          <p:nvPr/>
        </p:nvSpPr>
        <p:spPr>
          <a:xfrm>
            <a:off x="364502" y="2030277"/>
            <a:ext cx="11151777" cy="4216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タイトル 6">
            <a:extLst>
              <a:ext uri="{FF2B5EF4-FFF2-40B4-BE49-F238E27FC236}">
                <a16:creationId xmlns:a16="http://schemas.microsoft.com/office/drawing/2014/main" id="{6CED4A5A-C13B-3D2E-F8BF-B985E1017E31}"/>
              </a:ext>
            </a:extLst>
          </p:cNvPr>
          <p:cNvSpPr txBox="1">
            <a:spLocks/>
          </p:cNvSpPr>
          <p:nvPr/>
        </p:nvSpPr>
        <p:spPr>
          <a:xfrm>
            <a:off x="205130" y="1644717"/>
            <a:ext cx="11470522" cy="302835"/>
          </a:xfrm>
          <a:prstGeom prst="rect">
            <a:avLst/>
          </a:prstGeom>
          <a:noFill/>
        </p:spPr>
        <p:txBody>
          <a:bodyPr vert="horz" wrap="square" lIns="216000" tIns="36000" rIns="216000" bIns="0" rtlCol="0" anchor="t">
            <a:spAutoFit/>
          </a:bodyPr>
          <a:lst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a:lstStyle>
          <a:p>
            <a:pPr>
              <a:lnSpc>
                <a:spcPts val="2400"/>
              </a:lnSpc>
            </a:pPr>
            <a:r>
              <a:rPr lang="ja-JP" altLang="en-US" sz="1400" dirty="0"/>
              <a:t>　　　　　　　　　　　　　　　　　　　　　　　　　　　　　　　　　　</a:t>
            </a:r>
            <a:r>
              <a:rPr lang="ja-JP" altLang="en-US" sz="1400" b="1" dirty="0"/>
              <a:t>　　　　　　　　　</a:t>
            </a:r>
          </a:p>
        </p:txBody>
      </p:sp>
      <p:sp>
        <p:nvSpPr>
          <p:cNvPr id="9" name="テキスト ボックス 8">
            <a:extLst>
              <a:ext uri="{FF2B5EF4-FFF2-40B4-BE49-F238E27FC236}">
                <a16:creationId xmlns:a16="http://schemas.microsoft.com/office/drawing/2014/main" id="{64392E85-3347-9FCF-0032-50F23CF5A928}"/>
              </a:ext>
            </a:extLst>
          </p:cNvPr>
          <p:cNvSpPr txBox="1"/>
          <p:nvPr/>
        </p:nvSpPr>
        <p:spPr>
          <a:xfrm>
            <a:off x="6356347" y="6402619"/>
            <a:ext cx="557716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latin typeface="Meiryo UI" panose="020B0604030504040204" pitchFamily="50" charset="-128"/>
                <a:ea typeface="Meiryo UI" panose="020B0604030504040204" pitchFamily="50" charset="-128"/>
              </a:rPr>
              <a:t>自由記入欄　</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枠内に収まらない場合はページを増やしてご記入ください。</a:t>
            </a:r>
            <a:endPar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5A06CAF-20C9-7835-4A32-9F9A96E76A13}"/>
              </a:ext>
            </a:extLst>
          </p:cNvPr>
          <p:cNvSpPr/>
          <p:nvPr/>
        </p:nvSpPr>
        <p:spPr>
          <a:xfrm>
            <a:off x="346075" y="1000827"/>
            <a:ext cx="11151777" cy="61707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5AA4DBE-3749-255B-5828-9B7F42116D33}"/>
              </a:ext>
            </a:extLst>
          </p:cNvPr>
          <p:cNvSpPr txBox="1"/>
          <p:nvPr/>
        </p:nvSpPr>
        <p:spPr>
          <a:xfrm>
            <a:off x="254811" y="652280"/>
            <a:ext cx="2484976" cy="338554"/>
          </a:xfrm>
          <a:prstGeom prst="rect">
            <a:avLst/>
          </a:prstGeom>
          <a:noFill/>
        </p:spPr>
        <p:txBody>
          <a:bodyPr wrap="none" rtlCol="0">
            <a:spAutoFit/>
          </a:bodyPr>
          <a:lstStyle/>
          <a:p>
            <a:pPr marL="0" marR="0" indent="0" defTabSz="914400" rtl="0" eaLnBrk="1" fontAlgn="auto" latinLnBrk="0" hangingPunct="1">
              <a:lnSpc>
                <a:spcPct val="100000"/>
              </a:lnSpc>
              <a:spcBef>
                <a:spcPts val="0"/>
              </a:spcBef>
              <a:spcAft>
                <a:spcPts val="0"/>
              </a:spcAft>
              <a:buClrTx/>
              <a:buSzTx/>
              <a:buFontTx/>
              <a:buNone/>
              <a:tabLst/>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映像コンテンツのタイトル</a:t>
            </a:r>
            <a:endPar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308BFAF-C5B5-F956-0DF4-F444BEB64F58}"/>
              </a:ext>
            </a:extLst>
          </p:cNvPr>
          <p:cNvSpPr txBox="1"/>
          <p:nvPr/>
        </p:nvSpPr>
        <p:spPr>
          <a:xfrm>
            <a:off x="254811" y="1682800"/>
            <a:ext cx="9374682" cy="338554"/>
          </a:xfrm>
          <a:prstGeom prst="rect">
            <a:avLst/>
          </a:prstGeom>
          <a:noFill/>
        </p:spPr>
        <p:txBody>
          <a:bodyPr wrap="none" rtlCol="0">
            <a:spAutoFit/>
          </a:bodyPr>
          <a:lstStyle/>
          <a:p>
            <a:pPr marL="0" marR="0" indent="0" defTabSz="914400" rtl="0" eaLnBrk="1" fontAlgn="auto" latinLnBrk="0" hangingPunct="1">
              <a:lnSpc>
                <a:spcPct val="100000"/>
              </a:lnSpc>
              <a:spcBef>
                <a:spcPts val="0"/>
              </a:spcBef>
              <a:spcAft>
                <a:spcPts val="0"/>
              </a:spcAft>
              <a:buClrTx/>
              <a:buSzTx/>
              <a:buFontTx/>
              <a:buNone/>
              <a:tabLst/>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映像コンテンツの</a:t>
            </a:r>
            <a:r>
              <a:rPr lang="ja-JP" altLang="en-US" sz="1600" b="1" dirty="0"/>
              <a:t>訴求ポイント（テキスト）、イメージ（画像、図など）があればを記載ください。</a:t>
            </a:r>
            <a:endPar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082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B126-128D-875D-C053-56BA060D90E3}"/>
            </a:ext>
          </a:extLst>
        </p:cNvPr>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5F06A411-EF32-CF38-46CB-F1BF64595EAB}"/>
              </a:ext>
            </a:extLst>
          </p:cNvPr>
          <p:cNvSpPr>
            <a:spLocks noGrp="1"/>
          </p:cNvSpPr>
          <p:nvPr>
            <p:ph type="sldNum" sz="quarter" idx="4"/>
          </p:nvPr>
        </p:nvSpPr>
        <p:spPr>
          <a:xfrm>
            <a:off x="9980005" y="6642000"/>
            <a:ext cx="2161497" cy="216000"/>
          </a:xfrm>
        </p:spPr>
        <p:txBody>
          <a:bodyPr/>
          <a:lstStyle/>
          <a:p>
            <a:pPr marL="0" marR="0" lvl="0" indent="0" algn="r" defTabSz="914400" rtl="0" eaLnBrk="1" fontAlgn="ctr" latinLnBrk="0" hangingPunct="1">
              <a:lnSpc>
                <a:spcPct val="100000"/>
              </a:lnSpc>
              <a:spcBef>
                <a:spcPts val="0"/>
              </a:spcBef>
              <a:spcAft>
                <a:spcPts val="0"/>
              </a:spcAft>
              <a:buClrTx/>
              <a:buSzTx/>
              <a:buFontTx/>
              <a:buNone/>
              <a:tabLst/>
              <a:defRPr/>
            </a:pPr>
            <a:fld id="{43917D35-CB2B-46E2-AAA2-A2005A228270}" type="slidenum">
              <a:rPr kumimoji="1" lang="ja-JP" altLang="en-US" sz="1400" b="0" i="0" u="none" strike="noStrike" kern="1200" cap="none" spc="0" normalizeH="0" baseline="0" noProof="0" smtClean="0">
                <a:ln>
                  <a:noFill/>
                </a:ln>
                <a:solidFill>
                  <a:prstClr val="black">
                    <a:lumMod val="85000"/>
                    <a:lumOff val="15000"/>
                  </a:prstClr>
                </a:solidFill>
                <a:effectLst/>
                <a:uLnTx/>
                <a:uFillTx/>
              </a:rPr>
              <a:pPr marL="0" marR="0" lvl="0" indent="0" algn="r" defTabSz="914400" rtl="0" eaLnBrk="1" fontAlgn="ctr" latinLnBrk="0" hangingPunct="1">
                <a:lnSpc>
                  <a:spcPct val="100000"/>
                </a:lnSpc>
                <a:spcBef>
                  <a:spcPts val="0"/>
                </a:spcBef>
                <a:spcAft>
                  <a:spcPts val="0"/>
                </a:spcAft>
                <a:buClrTx/>
                <a:buSzTx/>
                <a:buFontTx/>
                <a:buNone/>
                <a:tabLst/>
                <a:defRPr/>
              </a:pPr>
              <a:t>6</a:t>
            </a:fld>
            <a:endParaRPr kumimoji="1" lang="ja-JP" altLang="en-US" sz="1400" b="0" i="0" u="none" strike="noStrike" kern="1200" cap="none" spc="0" normalizeH="0" baseline="0" noProof="0" dirty="0">
              <a:ln>
                <a:noFill/>
              </a:ln>
              <a:solidFill>
                <a:prstClr val="black">
                  <a:lumMod val="85000"/>
                  <a:lumOff val="15000"/>
                </a:prstClr>
              </a:solidFill>
              <a:effectLst/>
              <a:uLnTx/>
              <a:uFillTx/>
            </a:endParaRPr>
          </a:p>
        </p:txBody>
      </p:sp>
      <p:sp>
        <p:nvSpPr>
          <p:cNvPr id="3" name="タイトル 6">
            <a:extLst>
              <a:ext uri="{FF2B5EF4-FFF2-40B4-BE49-F238E27FC236}">
                <a16:creationId xmlns:a16="http://schemas.microsoft.com/office/drawing/2014/main" id="{37E50A82-3D63-5C31-2273-2C6B3F470CBD}"/>
              </a:ext>
            </a:extLst>
          </p:cNvPr>
          <p:cNvSpPr txBox="1">
            <a:spLocks/>
          </p:cNvSpPr>
          <p:nvPr/>
        </p:nvSpPr>
        <p:spPr>
          <a:xfrm>
            <a:off x="346075" y="220438"/>
            <a:ext cx="8101013" cy="424732"/>
          </a:xfrm>
          <a:prstGeom prst="rect">
            <a:avLst/>
          </a:prstGeom>
          <a:noFill/>
        </p:spPr>
        <p:txBody>
          <a:bodyPr wrap="square"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映像コンテンツの制作趣旨（前ページからの続き）</a:t>
            </a:r>
            <a:endParaRPr lang="en-US" altLang="ja-JP" sz="24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7F089A7-3FF9-27DC-7E98-0173D084CD0C}"/>
              </a:ext>
            </a:extLst>
          </p:cNvPr>
          <p:cNvSpPr/>
          <p:nvPr/>
        </p:nvSpPr>
        <p:spPr>
          <a:xfrm>
            <a:off x="523875" y="1113906"/>
            <a:ext cx="11151777" cy="5523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F50BCA8-911E-0027-5B3E-554B890F1E2C}"/>
              </a:ext>
            </a:extLst>
          </p:cNvPr>
          <p:cNvSpPr txBox="1"/>
          <p:nvPr/>
        </p:nvSpPr>
        <p:spPr>
          <a:xfrm>
            <a:off x="6331409" y="6595599"/>
            <a:ext cx="557716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latin typeface="Meiryo UI" panose="020B0604030504040204" pitchFamily="50" charset="-128"/>
                <a:ea typeface="Meiryo UI" panose="020B0604030504040204" pitchFamily="50" charset="-128"/>
              </a:rPr>
              <a:t>自由記入欄　</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枠内に収まらない場合はページを増やしてご記入ください。</a:t>
            </a:r>
            <a:endPar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187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10557F2E-A0D1-4477-AED2-F4FE25D6304A}"/>
              </a:ext>
            </a:extLst>
          </p:cNvPr>
          <p:cNvSpPr>
            <a:spLocks noGrp="1"/>
          </p:cNvSpPr>
          <p:nvPr>
            <p:ph type="sldNum" sz="quarter" idx="4"/>
          </p:nvPr>
        </p:nvSpPr>
        <p:spPr>
          <a:xfrm>
            <a:off x="9980005" y="6642000"/>
            <a:ext cx="2161497" cy="216000"/>
          </a:xfrm>
        </p:spPr>
        <p:txBody>
          <a:bodyPr/>
          <a:lstStyle/>
          <a:p>
            <a:pPr marL="0" marR="0" lvl="0" indent="0" algn="r" defTabSz="914400" rtl="0" eaLnBrk="1" fontAlgn="ctr" latinLnBrk="0" hangingPunct="1">
              <a:lnSpc>
                <a:spcPct val="100000"/>
              </a:lnSpc>
              <a:spcBef>
                <a:spcPts val="0"/>
              </a:spcBef>
              <a:spcAft>
                <a:spcPts val="0"/>
              </a:spcAft>
              <a:buClrTx/>
              <a:buSzTx/>
              <a:buFontTx/>
              <a:buNone/>
              <a:tabLst/>
              <a:defRPr/>
            </a:pPr>
            <a:fld id="{43917D35-CB2B-46E2-AAA2-A2005A228270}" type="slidenum">
              <a:rPr kumimoji="1" lang="ja-JP" altLang="en-US" sz="1400" b="0" i="0" u="none" strike="noStrike" kern="1200" cap="none" spc="0" normalizeH="0" baseline="0" noProof="0" smtClean="0">
                <a:ln>
                  <a:noFill/>
                </a:ln>
                <a:solidFill>
                  <a:prstClr val="black">
                    <a:lumMod val="85000"/>
                    <a:lumOff val="15000"/>
                  </a:prstClr>
                </a:solidFill>
                <a:effectLst/>
                <a:uLnTx/>
                <a:uFillTx/>
              </a:rPr>
              <a:pPr marL="0" marR="0" lvl="0" indent="0" algn="r" defTabSz="914400" rtl="0" eaLnBrk="1" fontAlgn="ctr" latinLnBrk="0" hangingPunct="1">
                <a:lnSpc>
                  <a:spcPct val="100000"/>
                </a:lnSpc>
                <a:spcBef>
                  <a:spcPts val="0"/>
                </a:spcBef>
                <a:spcAft>
                  <a:spcPts val="0"/>
                </a:spcAft>
                <a:buClrTx/>
                <a:buSzTx/>
                <a:buFontTx/>
                <a:buNone/>
                <a:tabLst/>
                <a:defRPr/>
              </a:pPr>
              <a:t>7</a:t>
            </a:fld>
            <a:endParaRPr kumimoji="1" lang="ja-JP" altLang="en-US" sz="1400" b="0" i="0" u="none" strike="noStrike" kern="1200" cap="none" spc="0" normalizeH="0" baseline="0" noProof="0" dirty="0">
              <a:ln>
                <a:noFill/>
              </a:ln>
              <a:solidFill>
                <a:prstClr val="black">
                  <a:lumMod val="85000"/>
                  <a:lumOff val="15000"/>
                </a:prstClr>
              </a:solidFill>
              <a:effectLst/>
              <a:uLnTx/>
              <a:uFillTx/>
            </a:endParaRPr>
          </a:p>
        </p:txBody>
      </p:sp>
      <p:sp>
        <p:nvSpPr>
          <p:cNvPr id="8" name="テキスト ボックス 7">
            <a:extLst>
              <a:ext uri="{FF2B5EF4-FFF2-40B4-BE49-F238E27FC236}">
                <a16:creationId xmlns:a16="http://schemas.microsoft.com/office/drawing/2014/main" id="{F227F445-F14B-463C-8D6A-3B50021A50E6}"/>
              </a:ext>
            </a:extLst>
          </p:cNvPr>
          <p:cNvSpPr txBox="1"/>
          <p:nvPr/>
        </p:nvSpPr>
        <p:spPr>
          <a:xfrm>
            <a:off x="432611" y="660959"/>
            <a:ext cx="5586786" cy="338554"/>
          </a:xfrm>
          <a:prstGeom prst="rect">
            <a:avLst/>
          </a:prstGeom>
          <a:noFill/>
        </p:spPr>
        <p:txBody>
          <a:bodyPr wrap="none" rtlCol="0">
            <a:spAutoFit/>
          </a:bodyPr>
          <a:lstStyle/>
          <a:p>
            <a:pPr marL="0" marR="0" indent="0" defTabSz="914400" rtl="0" eaLnBrk="1" fontAlgn="auto" latinLnBrk="0" hangingPunct="1">
              <a:lnSpc>
                <a:spcPct val="100000"/>
              </a:lnSpc>
              <a:spcBef>
                <a:spcPts val="0"/>
              </a:spcBef>
              <a:spcAft>
                <a:spcPts val="0"/>
              </a:spcAft>
              <a:buClrTx/>
              <a:buSzTx/>
              <a:buFontTx/>
              <a:buNone/>
              <a:tabLst/>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◇過去の実績やその他</a:t>
            </a:r>
            <a:r>
              <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PR</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ポイントがございましたらお示し下さい</a:t>
            </a:r>
          </a:p>
        </p:txBody>
      </p:sp>
      <p:sp>
        <p:nvSpPr>
          <p:cNvPr id="11" name="タイトル 6">
            <a:extLst>
              <a:ext uri="{FF2B5EF4-FFF2-40B4-BE49-F238E27FC236}">
                <a16:creationId xmlns:a16="http://schemas.microsoft.com/office/drawing/2014/main" id="{FB925A93-C894-4BBD-A444-1AB78883E2E2}"/>
              </a:ext>
            </a:extLst>
          </p:cNvPr>
          <p:cNvSpPr txBox="1">
            <a:spLocks/>
          </p:cNvSpPr>
          <p:nvPr/>
        </p:nvSpPr>
        <p:spPr>
          <a:xfrm>
            <a:off x="322790" y="220438"/>
            <a:ext cx="8101013" cy="424732"/>
          </a:xfrm>
          <a:prstGeom prst="rect">
            <a:avLst/>
          </a:prstGeom>
          <a:noFill/>
        </p:spPr>
        <p:txBody>
          <a:bodyPr wrap="square"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その他訴求ポイント</a:t>
            </a:r>
            <a:endParaRPr lang="en-US" altLang="ja-JP" sz="24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39ACA37-8DB1-4B2B-75F6-62F087C76CA5}"/>
              </a:ext>
            </a:extLst>
          </p:cNvPr>
          <p:cNvSpPr/>
          <p:nvPr/>
        </p:nvSpPr>
        <p:spPr>
          <a:xfrm>
            <a:off x="523875" y="1005002"/>
            <a:ext cx="11151777" cy="56325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78225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1"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929416-3665-4dd3-8d32-e94ff91926d8">
      <Terms xmlns="http://schemas.microsoft.com/office/infopath/2007/PartnerControls"/>
    </lcf76f155ced4ddcb4097134ff3c332f>
    <TaxCatchAll xmlns="0a8b2438-981d-4c0a-8469-de24ae4ce8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A198B3A517B6442982488DA0BBCCF6A" ma:contentTypeVersion="18" ma:contentTypeDescription="新しいドキュメントを作成します。" ma:contentTypeScope="" ma:versionID="d6567f459f62bba61352b086937bf4a1">
  <xsd:schema xmlns:xsd="http://www.w3.org/2001/XMLSchema" xmlns:xs="http://www.w3.org/2001/XMLSchema" xmlns:p="http://schemas.microsoft.com/office/2006/metadata/properties" xmlns:ns2="4c929416-3665-4dd3-8d32-e94ff91926d8" xmlns:ns3="0a8b2438-981d-4c0a-8469-de24ae4ce83f" targetNamespace="http://schemas.microsoft.com/office/2006/metadata/properties" ma:root="true" ma:fieldsID="38f899bb9651ab0266fb9cb88751d839" ns2:_="" ns3:_="">
    <xsd:import namespace="4c929416-3665-4dd3-8d32-e94ff91926d8"/>
    <xsd:import namespace="0a8b2438-981d-4c0a-8469-de24ae4ce8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29416-3665-4dd3-8d32-e94ff9192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8b2438-981d-4c0a-8469-de24ae4ce83f" elementFormDefault="qualified">
    <xsd:import namespace="http://schemas.microsoft.com/office/2006/documentManagement/types"/>
    <xsd:import namespace="http://schemas.microsoft.com/office/infopath/2007/PartnerControls"/>
    <xsd:element name="SharedWithUsers" ma:index="1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4ff00e69-b31b-458d-bfc0-52adb41e39e8}" ma:internalName="TaxCatchAll" ma:showField="CatchAllData" ma:web="0a8b2438-981d-4c0a-8469-de24ae4ce8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379909-B7D0-4BE9-A929-A9BA60E79A39}">
  <ds:schemaRefs>
    <ds:schemaRef ds:uri="http://www.w3.org/XML/1998/namespace"/>
    <ds:schemaRef ds:uri="http://purl.org/dc/terms/"/>
    <ds:schemaRef ds:uri="http://purl.org/dc/dcmitype/"/>
    <ds:schemaRef ds:uri="0a8b2438-981d-4c0a-8469-de24ae4ce83f"/>
    <ds:schemaRef ds:uri="http://purl.org/dc/elements/1.1/"/>
    <ds:schemaRef ds:uri="http://schemas.microsoft.com/office/2006/documentManagement/types"/>
    <ds:schemaRef ds:uri="4c929416-3665-4dd3-8d32-e94ff91926d8"/>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606397C-0778-4B0E-92D9-2EA2E53C26AA}">
  <ds:schemaRefs>
    <ds:schemaRef ds:uri="http://schemas.microsoft.com/sharepoint/v3/contenttype/forms"/>
  </ds:schemaRefs>
</ds:datastoreItem>
</file>

<file path=customXml/itemProps3.xml><?xml version="1.0" encoding="utf-8"?>
<ds:datastoreItem xmlns:ds="http://schemas.openxmlformats.org/officeDocument/2006/customXml" ds:itemID="{71663628-57E4-4FEB-8E2A-EE026170E5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29416-3665-4dd3-8d32-e94ff91926d8"/>
    <ds:schemaRef ds:uri="0a8b2438-981d-4c0a-8469-de24ae4ce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aa42dee-c3ca-495a-b062-15ae613db7dd}" enabled="1" method="Standard" siteId="{0887bfb2-df9a-4dfd-968d-83326fd2126c}" removed="0"/>
</clbl:labelList>
</file>

<file path=docProps/app.xml><?xml version="1.0" encoding="utf-8"?>
<Properties xmlns="http://schemas.openxmlformats.org/officeDocument/2006/extended-properties" xmlns:vt="http://schemas.openxmlformats.org/officeDocument/2006/docPropsVTypes">
  <TotalTime>2937</TotalTime>
  <Words>661</Words>
  <Application>Microsoft Office PowerPoint</Application>
  <PresentationFormat>ワイド画面</PresentationFormat>
  <Paragraphs>62</Paragraphs>
  <Slides>7</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BIZ UDPゴシック</vt:lpstr>
      <vt:lpstr>Meiryo UI</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映像コンテンツの制作趣旨書作成にあたって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秋田　恭伸</dc:creator>
  <cp:lastModifiedBy>木寺 貴之</cp:lastModifiedBy>
  <cp:revision>268</cp:revision>
  <cp:lastPrinted>2024-12-20T06:57:12Z</cp:lastPrinted>
  <dcterms:created xsi:type="dcterms:W3CDTF">2023-05-09T02:24:55Z</dcterms:created>
  <dcterms:modified xsi:type="dcterms:W3CDTF">2024-12-24T11:18:16Z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0x010100AA198B3A517B6442982488DA0BBCCF6A</vt:lpwstr>
  </property>
  <property fmtid="{D5CDD505-2E9C-101B-9397-08002B2CF9AE}" pid="3" name="MediaServiceImageTags">
    <vt:lpwstr/>
  </property>
</Properties>
</file>